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7" r:id="rId2"/>
    <p:sldId id="278" r:id="rId3"/>
    <p:sldId id="256" r:id="rId4"/>
    <p:sldId id="269" r:id="rId5"/>
    <p:sldId id="270" r:id="rId6"/>
    <p:sldId id="271" r:id="rId7"/>
    <p:sldId id="272" r:id="rId8"/>
    <p:sldId id="273" r:id="rId9"/>
    <p:sldId id="265" r:id="rId10"/>
    <p:sldId id="266" r:id="rId11"/>
    <p:sldId id="267" r:id="rId12"/>
    <p:sldId id="264" r:id="rId13"/>
    <p:sldId id="268" r:id="rId14"/>
    <p:sldId id="257" r:id="rId15"/>
    <p:sldId id="258" r:id="rId16"/>
    <p:sldId id="260" r:id="rId17"/>
    <p:sldId id="261" r:id="rId18"/>
    <p:sldId id="262" r:id="rId19"/>
    <p:sldId id="26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Matzen" userId="6fd6c065b9f23f44" providerId="LiveId" clId="{768A5C60-A692-4E58-876D-4A9BFF2B942F}"/>
    <pc:docChg chg="custSel addSld delSld modSld sldOrd">
      <pc:chgData name="Brooke Matzen" userId="6fd6c065b9f23f44" providerId="LiveId" clId="{768A5C60-A692-4E58-876D-4A9BFF2B942F}" dt="2023-03-08T15:01:45.069" v="1261" actId="47"/>
      <pc:docMkLst>
        <pc:docMk/>
      </pc:docMkLst>
      <pc:sldChg chg="addSp delSp modSp new mod ord modClrScheme chgLayout">
        <pc:chgData name="Brooke Matzen" userId="6fd6c065b9f23f44" providerId="LiveId" clId="{768A5C60-A692-4E58-876D-4A9BFF2B942F}" dt="2023-03-08T15:01:37.852" v="1260" actId="20577"/>
        <pc:sldMkLst>
          <pc:docMk/>
          <pc:sldMk cId="740426163" sldId="277"/>
        </pc:sldMkLst>
        <pc:spChg chg="del mod ord">
          <ac:chgData name="Brooke Matzen" userId="6fd6c065b9f23f44" providerId="LiveId" clId="{768A5C60-A692-4E58-876D-4A9BFF2B942F}" dt="2023-03-08T14:00:57.436" v="5" actId="700"/>
          <ac:spMkLst>
            <pc:docMk/>
            <pc:sldMk cId="740426163" sldId="277"/>
            <ac:spMk id="2" creationId="{189BDA1A-E52D-5435-5DE7-E4DA630D922C}"/>
          </ac:spMkLst>
        </pc:spChg>
        <pc:spChg chg="del mod ord">
          <ac:chgData name="Brooke Matzen" userId="6fd6c065b9f23f44" providerId="LiveId" clId="{768A5C60-A692-4E58-876D-4A9BFF2B942F}" dt="2023-03-08T14:00:57.436" v="5" actId="700"/>
          <ac:spMkLst>
            <pc:docMk/>
            <pc:sldMk cId="740426163" sldId="277"/>
            <ac:spMk id="3" creationId="{3C5ED66A-3AFD-D7E7-4B41-4BC6843CA4C6}"/>
          </ac:spMkLst>
        </pc:spChg>
        <pc:spChg chg="add mod ord">
          <ac:chgData name="Brooke Matzen" userId="6fd6c065b9f23f44" providerId="LiveId" clId="{768A5C60-A692-4E58-876D-4A9BFF2B942F}" dt="2023-03-08T14:01:04.959" v="17" actId="20577"/>
          <ac:spMkLst>
            <pc:docMk/>
            <pc:sldMk cId="740426163" sldId="277"/>
            <ac:spMk id="4" creationId="{FE2C46A0-93CB-0312-12E5-A5A4D41838F9}"/>
          </ac:spMkLst>
        </pc:spChg>
        <pc:spChg chg="add mod ord">
          <ac:chgData name="Brooke Matzen" userId="6fd6c065b9f23f44" providerId="LiveId" clId="{768A5C60-A692-4E58-876D-4A9BFF2B942F}" dt="2023-03-08T15:01:37.852" v="1260" actId="20577"/>
          <ac:spMkLst>
            <pc:docMk/>
            <pc:sldMk cId="740426163" sldId="277"/>
            <ac:spMk id="5" creationId="{64252A20-5BB0-7191-F539-4BC04B3D85A8}"/>
          </ac:spMkLst>
        </pc:spChg>
        <pc:spChg chg="add mod ord">
          <ac:chgData name="Brooke Matzen" userId="6fd6c065b9f23f44" providerId="LiveId" clId="{768A5C60-A692-4E58-876D-4A9BFF2B942F}" dt="2023-03-08T14:59:46.494" v="1253" actId="20577"/>
          <ac:spMkLst>
            <pc:docMk/>
            <pc:sldMk cId="740426163" sldId="277"/>
            <ac:spMk id="6" creationId="{10DFA5DC-84B4-A1FF-FB59-9D0071B8F52B}"/>
          </ac:spMkLst>
        </pc:spChg>
      </pc:sldChg>
      <pc:sldChg chg="addSp delSp modSp new mod modClrScheme chgLayout">
        <pc:chgData name="Brooke Matzen" userId="6fd6c065b9f23f44" providerId="LiveId" clId="{768A5C60-A692-4E58-876D-4A9BFF2B942F}" dt="2023-03-08T14:25:00.804" v="1135" actId="20577"/>
        <pc:sldMkLst>
          <pc:docMk/>
          <pc:sldMk cId="543899048" sldId="278"/>
        </pc:sldMkLst>
        <pc:spChg chg="mod ord">
          <ac:chgData name="Brooke Matzen" userId="6fd6c065b9f23f44" providerId="LiveId" clId="{768A5C60-A692-4E58-876D-4A9BFF2B942F}" dt="2023-03-08T14:16:19.099" v="528" actId="700"/>
          <ac:spMkLst>
            <pc:docMk/>
            <pc:sldMk cId="543899048" sldId="278"/>
            <ac:spMk id="2" creationId="{6445848E-4A9B-DF42-FF11-62F1A1F6EF3F}"/>
          </ac:spMkLst>
        </pc:spChg>
        <pc:spChg chg="del mod ord">
          <ac:chgData name="Brooke Matzen" userId="6fd6c065b9f23f44" providerId="LiveId" clId="{768A5C60-A692-4E58-876D-4A9BFF2B942F}" dt="2023-03-08T14:16:19.099" v="528" actId="700"/>
          <ac:spMkLst>
            <pc:docMk/>
            <pc:sldMk cId="543899048" sldId="278"/>
            <ac:spMk id="3" creationId="{2455AA33-FDAE-EB2B-EF1E-D15ADF350E8D}"/>
          </ac:spMkLst>
        </pc:spChg>
        <pc:spChg chg="add mod ord">
          <ac:chgData name="Brooke Matzen" userId="6fd6c065b9f23f44" providerId="LiveId" clId="{768A5C60-A692-4E58-876D-4A9BFF2B942F}" dt="2023-03-08T14:24:43.476" v="1132" actId="20577"/>
          <ac:spMkLst>
            <pc:docMk/>
            <pc:sldMk cId="543899048" sldId="278"/>
            <ac:spMk id="4" creationId="{3A0ABFEC-C138-6FE0-72C5-DFF35881969A}"/>
          </ac:spMkLst>
        </pc:spChg>
        <pc:spChg chg="add mod ord">
          <ac:chgData name="Brooke Matzen" userId="6fd6c065b9f23f44" providerId="LiveId" clId="{768A5C60-A692-4E58-876D-4A9BFF2B942F}" dt="2023-03-08T14:25:00.804" v="1135" actId="20577"/>
          <ac:spMkLst>
            <pc:docMk/>
            <pc:sldMk cId="543899048" sldId="278"/>
            <ac:spMk id="5" creationId="{3EB27FA1-D42D-32F3-2B6C-241C46AF8CB8}"/>
          </ac:spMkLst>
        </pc:spChg>
      </pc:sldChg>
      <pc:sldChg chg="new del">
        <pc:chgData name="Brooke Matzen" userId="6fd6c065b9f23f44" providerId="LiveId" clId="{768A5C60-A692-4E58-876D-4A9BFF2B942F}" dt="2023-03-08T15:01:45.069" v="1261" actId="47"/>
        <pc:sldMkLst>
          <pc:docMk/>
          <pc:sldMk cId="2455652531" sldId="279"/>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D5834-533C-4B98-9A99-CD80B2E8E13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008575C-E093-41FE-9B3C-E4F2EAD5EE0F}">
      <dgm:prSet/>
      <dgm:spPr/>
      <dgm:t>
        <a:bodyPr/>
        <a:lstStyle/>
        <a:p>
          <a:r>
            <a:rPr lang="en-US"/>
            <a:t>Positively charged and made up of two protons and two neutrons from the atom’s nucleus. </a:t>
          </a:r>
        </a:p>
      </dgm:t>
    </dgm:pt>
    <dgm:pt modelId="{677D9AE6-6310-4303-B600-42CCA878A7D9}" type="parTrans" cxnId="{939695D6-E87D-486B-A6CB-B8A171A87A6B}">
      <dgm:prSet/>
      <dgm:spPr/>
      <dgm:t>
        <a:bodyPr/>
        <a:lstStyle/>
        <a:p>
          <a:endParaRPr lang="en-US"/>
        </a:p>
      </dgm:t>
    </dgm:pt>
    <dgm:pt modelId="{40FB430E-E5DE-4460-8DB4-C50ADA055717}" type="sibTrans" cxnId="{939695D6-E87D-486B-A6CB-B8A171A87A6B}">
      <dgm:prSet/>
      <dgm:spPr/>
      <dgm:t>
        <a:bodyPr/>
        <a:lstStyle/>
        <a:p>
          <a:endParaRPr lang="en-US"/>
        </a:p>
      </dgm:t>
    </dgm:pt>
    <dgm:pt modelId="{2603DD76-04C1-487A-901F-6E286E387960}">
      <dgm:prSet/>
      <dgm:spPr/>
      <dgm:t>
        <a:bodyPr/>
        <a:lstStyle/>
        <a:p>
          <a:r>
            <a:rPr lang="en-US" dirty="0"/>
            <a:t>Alpha particles come from the decay of the heaviest radioactive elements, such as uranium,  radium and polonium. </a:t>
          </a:r>
        </a:p>
      </dgm:t>
    </dgm:pt>
    <dgm:pt modelId="{E7873F30-2A93-4242-84B1-DA676FA6525B}" type="parTrans" cxnId="{5E3B19D6-203C-4594-814A-916EAAB8623D}">
      <dgm:prSet/>
      <dgm:spPr/>
      <dgm:t>
        <a:bodyPr/>
        <a:lstStyle/>
        <a:p>
          <a:endParaRPr lang="en-US"/>
        </a:p>
      </dgm:t>
    </dgm:pt>
    <dgm:pt modelId="{0E95AA85-0DE0-459D-B1B0-618F33C3839A}" type="sibTrans" cxnId="{5E3B19D6-203C-4594-814A-916EAAB8623D}">
      <dgm:prSet/>
      <dgm:spPr/>
      <dgm:t>
        <a:bodyPr/>
        <a:lstStyle/>
        <a:p>
          <a:endParaRPr lang="en-US"/>
        </a:p>
      </dgm:t>
    </dgm:pt>
    <dgm:pt modelId="{3E7D1140-4FF3-4997-A002-27875D1F6625}">
      <dgm:prSet/>
      <dgm:spPr/>
      <dgm:t>
        <a:bodyPr/>
        <a:lstStyle/>
        <a:p>
          <a:r>
            <a:rPr lang="en-US"/>
            <a:t>Even though alpha particles are very energetic, they are so heavy that they use up their energy over short distances and are unable to travel very far from the atom.</a:t>
          </a:r>
        </a:p>
      </dgm:t>
    </dgm:pt>
    <dgm:pt modelId="{1714443D-A170-4E57-80E2-D2D1310B128D}" type="parTrans" cxnId="{B4117A5A-8404-4F25-AE3B-A454151C1C59}">
      <dgm:prSet/>
      <dgm:spPr/>
      <dgm:t>
        <a:bodyPr/>
        <a:lstStyle/>
        <a:p>
          <a:endParaRPr lang="en-US"/>
        </a:p>
      </dgm:t>
    </dgm:pt>
    <dgm:pt modelId="{A5840B09-E88F-476F-ABA2-B4DC0A311ECF}" type="sibTrans" cxnId="{B4117A5A-8404-4F25-AE3B-A454151C1C59}">
      <dgm:prSet/>
      <dgm:spPr/>
      <dgm:t>
        <a:bodyPr/>
        <a:lstStyle/>
        <a:p>
          <a:endParaRPr lang="en-US"/>
        </a:p>
      </dgm:t>
    </dgm:pt>
    <dgm:pt modelId="{6CAAF130-3169-4C48-BBF8-7EF29EDEC122}">
      <dgm:prSet/>
      <dgm:spPr/>
      <dgm:t>
        <a:bodyPr/>
        <a:lstStyle/>
        <a:p>
          <a:r>
            <a:rPr lang="en-US"/>
            <a:t>The health effect from exposure to alpha particles depends greatly on how a person is exposed. </a:t>
          </a:r>
        </a:p>
      </dgm:t>
    </dgm:pt>
    <dgm:pt modelId="{6C52C897-8034-4451-9EEF-B5B64FB3CD6C}" type="parTrans" cxnId="{3A9B4CB6-F5E2-45D8-B3F9-5C022BAC95D9}">
      <dgm:prSet/>
      <dgm:spPr/>
      <dgm:t>
        <a:bodyPr/>
        <a:lstStyle/>
        <a:p>
          <a:endParaRPr lang="en-US"/>
        </a:p>
      </dgm:t>
    </dgm:pt>
    <dgm:pt modelId="{D5A0851D-586F-4E6B-8FBC-12CA7CB99DBF}" type="sibTrans" cxnId="{3A9B4CB6-F5E2-45D8-B3F9-5C022BAC95D9}">
      <dgm:prSet/>
      <dgm:spPr/>
      <dgm:t>
        <a:bodyPr/>
        <a:lstStyle/>
        <a:p>
          <a:endParaRPr lang="en-US"/>
        </a:p>
      </dgm:t>
    </dgm:pt>
    <dgm:pt modelId="{0A2FA418-99F3-4E0D-A7AF-85E9413E6111}">
      <dgm:prSet/>
      <dgm:spPr/>
      <dgm:t>
        <a:bodyPr/>
        <a:lstStyle/>
        <a:p>
          <a:r>
            <a:rPr lang="en-US"/>
            <a:t>Alpha particles lack the energy to penetrate even the outer layer of skin, so exposure to the outside of the body is not a major concern. </a:t>
          </a:r>
        </a:p>
      </dgm:t>
    </dgm:pt>
    <dgm:pt modelId="{CEDFED54-B310-4A42-B04A-6ACC9F8D14F7}" type="parTrans" cxnId="{14F402BE-58BB-407E-9D38-CEAE3AA371EE}">
      <dgm:prSet/>
      <dgm:spPr/>
      <dgm:t>
        <a:bodyPr/>
        <a:lstStyle/>
        <a:p>
          <a:endParaRPr lang="en-US"/>
        </a:p>
      </dgm:t>
    </dgm:pt>
    <dgm:pt modelId="{385CA5D1-3F23-4222-8275-34D2F14F144D}" type="sibTrans" cxnId="{14F402BE-58BB-407E-9D38-CEAE3AA371EE}">
      <dgm:prSet/>
      <dgm:spPr/>
      <dgm:t>
        <a:bodyPr/>
        <a:lstStyle/>
        <a:p>
          <a:endParaRPr lang="en-US"/>
        </a:p>
      </dgm:t>
    </dgm:pt>
    <dgm:pt modelId="{9C5B52F7-2EEF-4B1A-861E-2CC1136FB56C}">
      <dgm:prSet/>
      <dgm:spPr/>
      <dgm:t>
        <a:bodyPr/>
        <a:lstStyle/>
        <a:p>
          <a:r>
            <a:rPr lang="en-US" dirty="0"/>
            <a:t>Inside the body, however, they can be very harmful. </a:t>
          </a:r>
        </a:p>
      </dgm:t>
    </dgm:pt>
    <dgm:pt modelId="{BB75A2EE-C627-4F53-A905-976A3AFFE848}" type="parTrans" cxnId="{FFEF1C85-1185-47D1-A552-EAEAD695BF0C}">
      <dgm:prSet/>
      <dgm:spPr/>
      <dgm:t>
        <a:bodyPr/>
        <a:lstStyle/>
        <a:p>
          <a:endParaRPr lang="en-US"/>
        </a:p>
      </dgm:t>
    </dgm:pt>
    <dgm:pt modelId="{936A5C72-B130-4D90-B22A-E8705166ECF2}" type="sibTrans" cxnId="{FFEF1C85-1185-47D1-A552-EAEAD695BF0C}">
      <dgm:prSet/>
      <dgm:spPr/>
      <dgm:t>
        <a:bodyPr/>
        <a:lstStyle/>
        <a:p>
          <a:endParaRPr lang="en-US"/>
        </a:p>
      </dgm:t>
    </dgm:pt>
    <dgm:pt modelId="{E6228E3F-C520-434A-903B-56F43E68D86E}">
      <dgm:prSet/>
      <dgm:spPr/>
      <dgm:t>
        <a:bodyPr/>
        <a:lstStyle/>
        <a:p>
          <a:r>
            <a:rPr lang="en-US"/>
            <a:t>If alpha-emitters are inhaled, swallowed, or get into the body through a cut, the alpha particles can damage sensitive living tissue. </a:t>
          </a:r>
        </a:p>
      </dgm:t>
    </dgm:pt>
    <dgm:pt modelId="{A4A9BE87-80F5-4C2D-AFB0-DFD17C66AA83}" type="parTrans" cxnId="{DA3F0061-0573-46CE-A535-68DAAA4923D2}">
      <dgm:prSet/>
      <dgm:spPr/>
      <dgm:t>
        <a:bodyPr/>
        <a:lstStyle/>
        <a:p>
          <a:endParaRPr lang="en-US"/>
        </a:p>
      </dgm:t>
    </dgm:pt>
    <dgm:pt modelId="{7457FB34-BA5C-4315-915B-906F151C42BB}" type="sibTrans" cxnId="{DA3F0061-0573-46CE-A535-68DAAA4923D2}">
      <dgm:prSet/>
      <dgm:spPr/>
      <dgm:t>
        <a:bodyPr/>
        <a:lstStyle/>
        <a:p>
          <a:endParaRPr lang="en-US"/>
        </a:p>
      </dgm:t>
    </dgm:pt>
    <dgm:pt modelId="{431A6D15-C613-4EDD-8CAA-46FABF6480AB}" type="pres">
      <dgm:prSet presAssocID="{4E0D5834-533C-4B98-9A99-CD80B2E8E13A}" presName="linear" presStyleCnt="0">
        <dgm:presLayoutVars>
          <dgm:animLvl val="lvl"/>
          <dgm:resizeHandles val="exact"/>
        </dgm:presLayoutVars>
      </dgm:prSet>
      <dgm:spPr/>
    </dgm:pt>
    <dgm:pt modelId="{20AB61AC-0647-4EEB-B781-E1FFE2C9116E}" type="pres">
      <dgm:prSet presAssocID="{F008575C-E093-41FE-9B3C-E4F2EAD5EE0F}" presName="parentText" presStyleLbl="node1" presStyleIdx="0" presStyleCnt="7">
        <dgm:presLayoutVars>
          <dgm:chMax val="0"/>
          <dgm:bulletEnabled val="1"/>
        </dgm:presLayoutVars>
      </dgm:prSet>
      <dgm:spPr/>
    </dgm:pt>
    <dgm:pt modelId="{F6689FD9-4FD2-4A70-805B-92540414EF8D}" type="pres">
      <dgm:prSet presAssocID="{40FB430E-E5DE-4460-8DB4-C50ADA055717}" presName="spacer" presStyleCnt="0"/>
      <dgm:spPr/>
    </dgm:pt>
    <dgm:pt modelId="{9F3900DB-662F-4648-B6E7-BD8A787699A6}" type="pres">
      <dgm:prSet presAssocID="{2603DD76-04C1-487A-901F-6E286E387960}" presName="parentText" presStyleLbl="node1" presStyleIdx="1" presStyleCnt="7">
        <dgm:presLayoutVars>
          <dgm:chMax val="0"/>
          <dgm:bulletEnabled val="1"/>
        </dgm:presLayoutVars>
      </dgm:prSet>
      <dgm:spPr/>
    </dgm:pt>
    <dgm:pt modelId="{4AA03A23-5DEF-461D-8F9E-979452029853}" type="pres">
      <dgm:prSet presAssocID="{0E95AA85-0DE0-459D-B1B0-618F33C3839A}" presName="spacer" presStyleCnt="0"/>
      <dgm:spPr/>
    </dgm:pt>
    <dgm:pt modelId="{E22C62CE-1761-4AD3-A024-AC62FA7DFDB6}" type="pres">
      <dgm:prSet presAssocID="{3E7D1140-4FF3-4997-A002-27875D1F6625}" presName="parentText" presStyleLbl="node1" presStyleIdx="2" presStyleCnt="7">
        <dgm:presLayoutVars>
          <dgm:chMax val="0"/>
          <dgm:bulletEnabled val="1"/>
        </dgm:presLayoutVars>
      </dgm:prSet>
      <dgm:spPr/>
    </dgm:pt>
    <dgm:pt modelId="{252B22C1-6A61-41FD-9D64-6B27F3C116B1}" type="pres">
      <dgm:prSet presAssocID="{A5840B09-E88F-476F-ABA2-B4DC0A311ECF}" presName="spacer" presStyleCnt="0"/>
      <dgm:spPr/>
    </dgm:pt>
    <dgm:pt modelId="{EDD0E816-F832-4FA6-BD9A-5ACFB6ED7161}" type="pres">
      <dgm:prSet presAssocID="{6CAAF130-3169-4C48-BBF8-7EF29EDEC122}" presName="parentText" presStyleLbl="node1" presStyleIdx="3" presStyleCnt="7">
        <dgm:presLayoutVars>
          <dgm:chMax val="0"/>
          <dgm:bulletEnabled val="1"/>
        </dgm:presLayoutVars>
      </dgm:prSet>
      <dgm:spPr/>
    </dgm:pt>
    <dgm:pt modelId="{07602BDB-BDCC-4E17-9A81-F355758D9487}" type="pres">
      <dgm:prSet presAssocID="{D5A0851D-586F-4E6B-8FBC-12CA7CB99DBF}" presName="spacer" presStyleCnt="0"/>
      <dgm:spPr/>
    </dgm:pt>
    <dgm:pt modelId="{205064FA-F544-4657-A369-190B7B2143CD}" type="pres">
      <dgm:prSet presAssocID="{0A2FA418-99F3-4E0D-A7AF-85E9413E6111}" presName="parentText" presStyleLbl="node1" presStyleIdx="4" presStyleCnt="7">
        <dgm:presLayoutVars>
          <dgm:chMax val="0"/>
          <dgm:bulletEnabled val="1"/>
        </dgm:presLayoutVars>
      </dgm:prSet>
      <dgm:spPr/>
    </dgm:pt>
    <dgm:pt modelId="{A592F0EA-BAD1-4DD0-AD51-A24A06A6F8FC}" type="pres">
      <dgm:prSet presAssocID="{385CA5D1-3F23-4222-8275-34D2F14F144D}" presName="spacer" presStyleCnt="0"/>
      <dgm:spPr/>
    </dgm:pt>
    <dgm:pt modelId="{DF863ECA-8223-4439-8F82-6AFEDB3F27F8}" type="pres">
      <dgm:prSet presAssocID="{9C5B52F7-2EEF-4B1A-861E-2CC1136FB56C}" presName="parentText" presStyleLbl="node1" presStyleIdx="5" presStyleCnt="7">
        <dgm:presLayoutVars>
          <dgm:chMax val="0"/>
          <dgm:bulletEnabled val="1"/>
        </dgm:presLayoutVars>
      </dgm:prSet>
      <dgm:spPr/>
    </dgm:pt>
    <dgm:pt modelId="{B1EFFC97-6B73-4F4F-9157-0E993A192059}" type="pres">
      <dgm:prSet presAssocID="{936A5C72-B130-4D90-B22A-E8705166ECF2}" presName="spacer" presStyleCnt="0"/>
      <dgm:spPr/>
    </dgm:pt>
    <dgm:pt modelId="{2711D61B-C291-43C5-BFAF-BD72E82381DB}" type="pres">
      <dgm:prSet presAssocID="{E6228E3F-C520-434A-903B-56F43E68D86E}" presName="parentText" presStyleLbl="node1" presStyleIdx="6" presStyleCnt="7">
        <dgm:presLayoutVars>
          <dgm:chMax val="0"/>
          <dgm:bulletEnabled val="1"/>
        </dgm:presLayoutVars>
      </dgm:prSet>
      <dgm:spPr/>
    </dgm:pt>
  </dgm:ptLst>
  <dgm:cxnLst>
    <dgm:cxn modelId="{DA3F0061-0573-46CE-A535-68DAAA4923D2}" srcId="{4E0D5834-533C-4B98-9A99-CD80B2E8E13A}" destId="{E6228E3F-C520-434A-903B-56F43E68D86E}" srcOrd="6" destOrd="0" parTransId="{A4A9BE87-80F5-4C2D-AFB0-DFD17C66AA83}" sibTransId="{7457FB34-BA5C-4315-915B-906F151C42BB}"/>
    <dgm:cxn modelId="{3C6D4865-6B52-44B0-8974-41175B1E1425}" type="presOf" srcId="{0A2FA418-99F3-4E0D-A7AF-85E9413E6111}" destId="{205064FA-F544-4657-A369-190B7B2143CD}" srcOrd="0" destOrd="0" presId="urn:microsoft.com/office/officeart/2005/8/layout/vList2"/>
    <dgm:cxn modelId="{B4117A5A-8404-4F25-AE3B-A454151C1C59}" srcId="{4E0D5834-533C-4B98-9A99-CD80B2E8E13A}" destId="{3E7D1140-4FF3-4997-A002-27875D1F6625}" srcOrd="2" destOrd="0" parTransId="{1714443D-A170-4E57-80E2-D2D1310B128D}" sibTransId="{A5840B09-E88F-476F-ABA2-B4DC0A311ECF}"/>
    <dgm:cxn modelId="{5AF20584-78EB-485C-9F04-395EBBF797BC}" type="presOf" srcId="{6CAAF130-3169-4C48-BBF8-7EF29EDEC122}" destId="{EDD0E816-F832-4FA6-BD9A-5ACFB6ED7161}" srcOrd="0" destOrd="0" presId="urn:microsoft.com/office/officeart/2005/8/layout/vList2"/>
    <dgm:cxn modelId="{FFEF1C85-1185-47D1-A552-EAEAD695BF0C}" srcId="{4E0D5834-533C-4B98-9A99-CD80B2E8E13A}" destId="{9C5B52F7-2EEF-4B1A-861E-2CC1136FB56C}" srcOrd="5" destOrd="0" parTransId="{BB75A2EE-C627-4F53-A905-976A3AFFE848}" sibTransId="{936A5C72-B130-4D90-B22A-E8705166ECF2}"/>
    <dgm:cxn modelId="{C1DEF885-0853-445F-A02E-D86CFEE232FC}" type="presOf" srcId="{E6228E3F-C520-434A-903B-56F43E68D86E}" destId="{2711D61B-C291-43C5-BFAF-BD72E82381DB}" srcOrd="0" destOrd="0" presId="urn:microsoft.com/office/officeart/2005/8/layout/vList2"/>
    <dgm:cxn modelId="{A5269196-E979-4B28-8269-CAE2A25491EA}" type="presOf" srcId="{4E0D5834-533C-4B98-9A99-CD80B2E8E13A}" destId="{431A6D15-C613-4EDD-8CAA-46FABF6480AB}" srcOrd="0" destOrd="0" presId="urn:microsoft.com/office/officeart/2005/8/layout/vList2"/>
    <dgm:cxn modelId="{AC4DED9A-C8D6-406A-8D9D-7B524C27DDF0}" type="presOf" srcId="{2603DD76-04C1-487A-901F-6E286E387960}" destId="{9F3900DB-662F-4648-B6E7-BD8A787699A6}" srcOrd="0" destOrd="0" presId="urn:microsoft.com/office/officeart/2005/8/layout/vList2"/>
    <dgm:cxn modelId="{CA2B0FA0-BB4D-4D34-850B-CBA4B14C9A87}" type="presOf" srcId="{3E7D1140-4FF3-4997-A002-27875D1F6625}" destId="{E22C62CE-1761-4AD3-A024-AC62FA7DFDB6}" srcOrd="0" destOrd="0" presId="urn:microsoft.com/office/officeart/2005/8/layout/vList2"/>
    <dgm:cxn modelId="{0FE62DAA-C882-4244-A120-C7D642715260}" type="presOf" srcId="{9C5B52F7-2EEF-4B1A-861E-2CC1136FB56C}" destId="{DF863ECA-8223-4439-8F82-6AFEDB3F27F8}" srcOrd="0" destOrd="0" presId="urn:microsoft.com/office/officeart/2005/8/layout/vList2"/>
    <dgm:cxn modelId="{3A9B4CB6-F5E2-45D8-B3F9-5C022BAC95D9}" srcId="{4E0D5834-533C-4B98-9A99-CD80B2E8E13A}" destId="{6CAAF130-3169-4C48-BBF8-7EF29EDEC122}" srcOrd="3" destOrd="0" parTransId="{6C52C897-8034-4451-9EEF-B5B64FB3CD6C}" sibTransId="{D5A0851D-586F-4E6B-8FBC-12CA7CB99DBF}"/>
    <dgm:cxn modelId="{14F402BE-58BB-407E-9D38-CEAE3AA371EE}" srcId="{4E0D5834-533C-4B98-9A99-CD80B2E8E13A}" destId="{0A2FA418-99F3-4E0D-A7AF-85E9413E6111}" srcOrd="4" destOrd="0" parTransId="{CEDFED54-B310-4A42-B04A-6ACC9F8D14F7}" sibTransId="{385CA5D1-3F23-4222-8275-34D2F14F144D}"/>
    <dgm:cxn modelId="{5E3B19D6-203C-4594-814A-916EAAB8623D}" srcId="{4E0D5834-533C-4B98-9A99-CD80B2E8E13A}" destId="{2603DD76-04C1-487A-901F-6E286E387960}" srcOrd="1" destOrd="0" parTransId="{E7873F30-2A93-4242-84B1-DA676FA6525B}" sibTransId="{0E95AA85-0DE0-459D-B1B0-618F33C3839A}"/>
    <dgm:cxn modelId="{939695D6-E87D-486B-A6CB-B8A171A87A6B}" srcId="{4E0D5834-533C-4B98-9A99-CD80B2E8E13A}" destId="{F008575C-E093-41FE-9B3C-E4F2EAD5EE0F}" srcOrd="0" destOrd="0" parTransId="{677D9AE6-6310-4303-B600-42CCA878A7D9}" sibTransId="{40FB430E-E5DE-4460-8DB4-C50ADA055717}"/>
    <dgm:cxn modelId="{938372E3-C9AB-458B-B379-649384763DBF}" type="presOf" srcId="{F008575C-E093-41FE-9B3C-E4F2EAD5EE0F}" destId="{20AB61AC-0647-4EEB-B781-E1FFE2C9116E}" srcOrd="0" destOrd="0" presId="urn:microsoft.com/office/officeart/2005/8/layout/vList2"/>
    <dgm:cxn modelId="{F79235E2-96C9-4C92-A01E-1AB1F699DE2F}" type="presParOf" srcId="{431A6D15-C613-4EDD-8CAA-46FABF6480AB}" destId="{20AB61AC-0647-4EEB-B781-E1FFE2C9116E}" srcOrd="0" destOrd="0" presId="urn:microsoft.com/office/officeart/2005/8/layout/vList2"/>
    <dgm:cxn modelId="{5C78B705-9B57-4697-AE9C-1C062673375D}" type="presParOf" srcId="{431A6D15-C613-4EDD-8CAA-46FABF6480AB}" destId="{F6689FD9-4FD2-4A70-805B-92540414EF8D}" srcOrd="1" destOrd="0" presId="urn:microsoft.com/office/officeart/2005/8/layout/vList2"/>
    <dgm:cxn modelId="{6A81C81C-D500-412A-8FDE-C1F3E8A3D0A4}" type="presParOf" srcId="{431A6D15-C613-4EDD-8CAA-46FABF6480AB}" destId="{9F3900DB-662F-4648-B6E7-BD8A787699A6}" srcOrd="2" destOrd="0" presId="urn:microsoft.com/office/officeart/2005/8/layout/vList2"/>
    <dgm:cxn modelId="{1C41C441-1CDD-496D-9197-178C42FDDE90}" type="presParOf" srcId="{431A6D15-C613-4EDD-8CAA-46FABF6480AB}" destId="{4AA03A23-5DEF-461D-8F9E-979452029853}" srcOrd="3" destOrd="0" presId="urn:microsoft.com/office/officeart/2005/8/layout/vList2"/>
    <dgm:cxn modelId="{9BB68161-E4F7-4FDB-AA91-8E99BBA8CD12}" type="presParOf" srcId="{431A6D15-C613-4EDD-8CAA-46FABF6480AB}" destId="{E22C62CE-1761-4AD3-A024-AC62FA7DFDB6}" srcOrd="4" destOrd="0" presId="urn:microsoft.com/office/officeart/2005/8/layout/vList2"/>
    <dgm:cxn modelId="{F7DB339B-A5D4-4811-B0C0-BF67281D4A43}" type="presParOf" srcId="{431A6D15-C613-4EDD-8CAA-46FABF6480AB}" destId="{252B22C1-6A61-41FD-9D64-6B27F3C116B1}" srcOrd="5" destOrd="0" presId="urn:microsoft.com/office/officeart/2005/8/layout/vList2"/>
    <dgm:cxn modelId="{8062A02F-62FD-4C29-A25C-7597161DF324}" type="presParOf" srcId="{431A6D15-C613-4EDD-8CAA-46FABF6480AB}" destId="{EDD0E816-F832-4FA6-BD9A-5ACFB6ED7161}" srcOrd="6" destOrd="0" presId="urn:microsoft.com/office/officeart/2005/8/layout/vList2"/>
    <dgm:cxn modelId="{73F0BCA5-4981-43A8-831B-AB6E28A4A716}" type="presParOf" srcId="{431A6D15-C613-4EDD-8CAA-46FABF6480AB}" destId="{07602BDB-BDCC-4E17-9A81-F355758D9487}" srcOrd="7" destOrd="0" presId="urn:microsoft.com/office/officeart/2005/8/layout/vList2"/>
    <dgm:cxn modelId="{53215C50-6782-49D0-A844-F56276780CC6}" type="presParOf" srcId="{431A6D15-C613-4EDD-8CAA-46FABF6480AB}" destId="{205064FA-F544-4657-A369-190B7B2143CD}" srcOrd="8" destOrd="0" presId="urn:microsoft.com/office/officeart/2005/8/layout/vList2"/>
    <dgm:cxn modelId="{9AC4DADE-6A81-4931-90DE-ACBE4B5EA5C1}" type="presParOf" srcId="{431A6D15-C613-4EDD-8CAA-46FABF6480AB}" destId="{A592F0EA-BAD1-4DD0-AD51-A24A06A6F8FC}" srcOrd="9" destOrd="0" presId="urn:microsoft.com/office/officeart/2005/8/layout/vList2"/>
    <dgm:cxn modelId="{DDEC7BEE-9C63-4B0D-8F2A-9432F6BB5279}" type="presParOf" srcId="{431A6D15-C613-4EDD-8CAA-46FABF6480AB}" destId="{DF863ECA-8223-4439-8F82-6AFEDB3F27F8}" srcOrd="10" destOrd="0" presId="urn:microsoft.com/office/officeart/2005/8/layout/vList2"/>
    <dgm:cxn modelId="{ECD1732C-CEBA-4A30-A056-60FAF7FD00DB}" type="presParOf" srcId="{431A6D15-C613-4EDD-8CAA-46FABF6480AB}" destId="{B1EFFC97-6B73-4F4F-9157-0E993A192059}" srcOrd="11" destOrd="0" presId="urn:microsoft.com/office/officeart/2005/8/layout/vList2"/>
    <dgm:cxn modelId="{6B844B3F-AA63-4FDB-8082-5121B18C4DCB}" type="presParOf" srcId="{431A6D15-C613-4EDD-8CAA-46FABF6480AB}" destId="{2711D61B-C291-43C5-BFAF-BD72E82381D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EC0F7-EBE2-4C77-961F-A8C81219433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4A3B2E6-A388-4894-9681-FB85463F7F85}">
      <dgm:prSet/>
      <dgm:spPr/>
      <dgm:t>
        <a:bodyPr/>
        <a:lstStyle/>
        <a:p>
          <a:r>
            <a:rPr lang="en-US"/>
            <a:t>Beta particles are small, fast-moving particles with a negative electrical charge that are emitted from an atom’s nucleus during radioactive decay.</a:t>
          </a:r>
        </a:p>
      </dgm:t>
    </dgm:pt>
    <dgm:pt modelId="{0C0AB2FE-88BA-4C12-845B-1C6D54CC87A1}" type="parTrans" cxnId="{5B1D14DD-3510-4FA1-84D7-3F8BE4926C5C}">
      <dgm:prSet/>
      <dgm:spPr/>
      <dgm:t>
        <a:bodyPr/>
        <a:lstStyle/>
        <a:p>
          <a:endParaRPr lang="en-US"/>
        </a:p>
      </dgm:t>
    </dgm:pt>
    <dgm:pt modelId="{EF7DCBAA-5CAC-4C4F-8D22-2E9ED0AE6C2A}" type="sibTrans" cxnId="{5B1D14DD-3510-4FA1-84D7-3F8BE4926C5C}">
      <dgm:prSet/>
      <dgm:spPr/>
      <dgm:t>
        <a:bodyPr/>
        <a:lstStyle/>
        <a:p>
          <a:endParaRPr lang="en-US"/>
        </a:p>
      </dgm:t>
    </dgm:pt>
    <dgm:pt modelId="{8871E219-9DC4-49FC-B4FD-F09870DC6270}">
      <dgm:prSet/>
      <dgm:spPr/>
      <dgm:t>
        <a:bodyPr/>
        <a:lstStyle/>
        <a:p>
          <a:r>
            <a:rPr lang="en-US"/>
            <a:t>These particles are emitted by certain unstable atoms such as hydrogen-3 (tritium), carbon-14 and strontium-90.</a:t>
          </a:r>
        </a:p>
      </dgm:t>
    </dgm:pt>
    <dgm:pt modelId="{30F7A01C-8750-413E-A79D-D9F7D36375BE}" type="parTrans" cxnId="{A2737ECB-AC38-4B28-A3B0-922A8DE0A246}">
      <dgm:prSet/>
      <dgm:spPr/>
      <dgm:t>
        <a:bodyPr/>
        <a:lstStyle/>
        <a:p>
          <a:endParaRPr lang="en-US"/>
        </a:p>
      </dgm:t>
    </dgm:pt>
    <dgm:pt modelId="{F0DDCFAF-E23F-448A-99E8-E07FBD260003}" type="sibTrans" cxnId="{A2737ECB-AC38-4B28-A3B0-922A8DE0A246}">
      <dgm:prSet/>
      <dgm:spPr/>
      <dgm:t>
        <a:bodyPr/>
        <a:lstStyle/>
        <a:p>
          <a:endParaRPr lang="en-US"/>
        </a:p>
      </dgm:t>
    </dgm:pt>
    <dgm:pt modelId="{FFB89463-FE60-4867-902A-FCAF346EDEE5}">
      <dgm:prSet/>
      <dgm:spPr/>
      <dgm:t>
        <a:bodyPr/>
        <a:lstStyle/>
        <a:p>
          <a:r>
            <a:rPr lang="en-US"/>
            <a:t>Beta particles are more penetrating than alpha particles</a:t>
          </a:r>
        </a:p>
      </dgm:t>
    </dgm:pt>
    <dgm:pt modelId="{3343FDA3-F035-41A5-98FF-8A8349CA49A9}" type="parTrans" cxnId="{6ACC2945-12E8-402F-8141-812C4E359D6E}">
      <dgm:prSet/>
      <dgm:spPr/>
      <dgm:t>
        <a:bodyPr/>
        <a:lstStyle/>
        <a:p>
          <a:endParaRPr lang="en-US"/>
        </a:p>
      </dgm:t>
    </dgm:pt>
    <dgm:pt modelId="{CA9B3280-E0ED-4639-A782-B3A3FC5E4D9F}" type="sibTrans" cxnId="{6ACC2945-12E8-402F-8141-812C4E359D6E}">
      <dgm:prSet/>
      <dgm:spPr/>
      <dgm:t>
        <a:bodyPr/>
        <a:lstStyle/>
        <a:p>
          <a:endParaRPr lang="en-US"/>
        </a:p>
      </dgm:t>
    </dgm:pt>
    <dgm:pt modelId="{2A5441A8-5E14-4CD7-BD6D-9FB796D9D496}">
      <dgm:prSet/>
      <dgm:spPr/>
      <dgm:t>
        <a:bodyPr/>
        <a:lstStyle/>
        <a:p>
          <a:r>
            <a:rPr lang="en-US"/>
            <a:t>but are less damaging to living tissue and DNA because the ionizations they produce are more widely spaced. </a:t>
          </a:r>
        </a:p>
      </dgm:t>
    </dgm:pt>
    <dgm:pt modelId="{44F4CD0A-281E-4F0B-9984-63F742974E72}" type="parTrans" cxnId="{B561E54B-BFC5-4283-907E-1C6FE891CDD1}">
      <dgm:prSet/>
      <dgm:spPr/>
      <dgm:t>
        <a:bodyPr/>
        <a:lstStyle/>
        <a:p>
          <a:endParaRPr lang="en-US"/>
        </a:p>
      </dgm:t>
    </dgm:pt>
    <dgm:pt modelId="{14FEFB22-8812-4D0B-8B88-FE8B0A90EC8F}" type="sibTrans" cxnId="{B561E54B-BFC5-4283-907E-1C6FE891CDD1}">
      <dgm:prSet/>
      <dgm:spPr/>
      <dgm:t>
        <a:bodyPr/>
        <a:lstStyle/>
        <a:p>
          <a:endParaRPr lang="en-US"/>
        </a:p>
      </dgm:t>
    </dgm:pt>
    <dgm:pt modelId="{F69725D4-82C8-46D2-AEC4-FDCC77FC39F2}">
      <dgm:prSet/>
      <dgm:spPr/>
      <dgm:t>
        <a:bodyPr/>
        <a:lstStyle/>
        <a:p>
          <a:r>
            <a:rPr lang="en-US"/>
            <a:t>They travel farther in air than alpha particles, but can be stopped by a layer of clothing or by a thin layer of a substance such as aluminum. </a:t>
          </a:r>
        </a:p>
      </dgm:t>
    </dgm:pt>
    <dgm:pt modelId="{397D057E-5EC3-454A-B2A9-F6C073735D84}" type="parTrans" cxnId="{7DCA3028-49A7-40A7-B6B2-9671DFCC5D39}">
      <dgm:prSet/>
      <dgm:spPr/>
      <dgm:t>
        <a:bodyPr/>
        <a:lstStyle/>
        <a:p>
          <a:endParaRPr lang="en-US"/>
        </a:p>
      </dgm:t>
    </dgm:pt>
    <dgm:pt modelId="{5345E753-F851-4F49-8166-1E1522B12699}" type="sibTrans" cxnId="{7DCA3028-49A7-40A7-B6B2-9671DFCC5D39}">
      <dgm:prSet/>
      <dgm:spPr/>
      <dgm:t>
        <a:bodyPr/>
        <a:lstStyle/>
        <a:p>
          <a:endParaRPr lang="en-US"/>
        </a:p>
      </dgm:t>
    </dgm:pt>
    <dgm:pt modelId="{8400F1F7-7B51-48F3-86E9-48ABE338DDAD}">
      <dgm:prSet/>
      <dgm:spPr/>
      <dgm:t>
        <a:bodyPr/>
        <a:lstStyle/>
        <a:p>
          <a:r>
            <a:rPr lang="en-US"/>
            <a:t>Some beta particles are capable of penetrating the skin and causing damage such as skin burns. </a:t>
          </a:r>
        </a:p>
      </dgm:t>
    </dgm:pt>
    <dgm:pt modelId="{E6BDABD5-E862-4EE2-9CFB-E04FFD4EF850}" type="parTrans" cxnId="{8F5EAE57-C75B-4B2C-BDE7-36FCA7B3FABD}">
      <dgm:prSet/>
      <dgm:spPr/>
      <dgm:t>
        <a:bodyPr/>
        <a:lstStyle/>
        <a:p>
          <a:endParaRPr lang="en-US"/>
        </a:p>
      </dgm:t>
    </dgm:pt>
    <dgm:pt modelId="{A5E3F35F-C95C-499F-BE03-5C10EEB7BFFD}" type="sibTrans" cxnId="{8F5EAE57-C75B-4B2C-BDE7-36FCA7B3FABD}">
      <dgm:prSet/>
      <dgm:spPr/>
      <dgm:t>
        <a:bodyPr/>
        <a:lstStyle/>
        <a:p>
          <a:endParaRPr lang="en-US"/>
        </a:p>
      </dgm:t>
    </dgm:pt>
    <dgm:pt modelId="{4CA0F1BE-2752-4686-A50B-C2640CEBB662}">
      <dgm:prSet/>
      <dgm:spPr/>
      <dgm:t>
        <a:bodyPr/>
        <a:lstStyle/>
        <a:p>
          <a:r>
            <a:rPr lang="en-US"/>
            <a:t>However, as with alpha-emitters, beta-emitters are most hazardous when they are inhaled or swallowed.</a:t>
          </a:r>
        </a:p>
      </dgm:t>
    </dgm:pt>
    <dgm:pt modelId="{BFBB14C7-2EF4-48AA-BB4B-47B0BAE1D6EF}" type="parTrans" cxnId="{28079F81-5F28-4F0D-9923-2037B4A5B146}">
      <dgm:prSet/>
      <dgm:spPr/>
      <dgm:t>
        <a:bodyPr/>
        <a:lstStyle/>
        <a:p>
          <a:endParaRPr lang="en-US"/>
        </a:p>
      </dgm:t>
    </dgm:pt>
    <dgm:pt modelId="{12ACF34A-20E6-4A62-B166-7852064A2A21}" type="sibTrans" cxnId="{28079F81-5F28-4F0D-9923-2037B4A5B146}">
      <dgm:prSet/>
      <dgm:spPr/>
      <dgm:t>
        <a:bodyPr/>
        <a:lstStyle/>
        <a:p>
          <a:endParaRPr lang="en-US"/>
        </a:p>
      </dgm:t>
    </dgm:pt>
    <dgm:pt modelId="{22D3846F-6D79-4106-AD5D-B15D30FAE92D}" type="pres">
      <dgm:prSet presAssocID="{1F7EC0F7-EBE2-4C77-961F-A8C812194337}" presName="diagram" presStyleCnt="0">
        <dgm:presLayoutVars>
          <dgm:dir/>
          <dgm:resizeHandles val="exact"/>
        </dgm:presLayoutVars>
      </dgm:prSet>
      <dgm:spPr/>
    </dgm:pt>
    <dgm:pt modelId="{D5BC9EF3-B309-423D-9712-188D8EA997E1}" type="pres">
      <dgm:prSet presAssocID="{A4A3B2E6-A388-4894-9681-FB85463F7F85}" presName="node" presStyleLbl="node1" presStyleIdx="0" presStyleCnt="6">
        <dgm:presLayoutVars>
          <dgm:bulletEnabled val="1"/>
        </dgm:presLayoutVars>
      </dgm:prSet>
      <dgm:spPr/>
    </dgm:pt>
    <dgm:pt modelId="{2FD43208-EDB2-4B9B-8DFD-157C2B8C637B}" type="pres">
      <dgm:prSet presAssocID="{EF7DCBAA-5CAC-4C4F-8D22-2E9ED0AE6C2A}" presName="sibTrans" presStyleCnt="0"/>
      <dgm:spPr/>
    </dgm:pt>
    <dgm:pt modelId="{F0CD1EB8-3994-4110-9460-2FCFE95E975F}" type="pres">
      <dgm:prSet presAssocID="{8871E219-9DC4-49FC-B4FD-F09870DC6270}" presName="node" presStyleLbl="node1" presStyleIdx="1" presStyleCnt="6">
        <dgm:presLayoutVars>
          <dgm:bulletEnabled val="1"/>
        </dgm:presLayoutVars>
      </dgm:prSet>
      <dgm:spPr/>
    </dgm:pt>
    <dgm:pt modelId="{165787C3-28C2-4EA6-994B-D5BDE844B4C1}" type="pres">
      <dgm:prSet presAssocID="{F0DDCFAF-E23F-448A-99E8-E07FBD260003}" presName="sibTrans" presStyleCnt="0"/>
      <dgm:spPr/>
    </dgm:pt>
    <dgm:pt modelId="{90C86FC0-7FCA-4299-A1B2-3846E9D0BB85}" type="pres">
      <dgm:prSet presAssocID="{FFB89463-FE60-4867-902A-FCAF346EDEE5}" presName="node" presStyleLbl="node1" presStyleIdx="2" presStyleCnt="6">
        <dgm:presLayoutVars>
          <dgm:bulletEnabled val="1"/>
        </dgm:presLayoutVars>
      </dgm:prSet>
      <dgm:spPr/>
    </dgm:pt>
    <dgm:pt modelId="{2B3DAB16-F0B3-41BE-B366-7ED99E217806}" type="pres">
      <dgm:prSet presAssocID="{CA9B3280-E0ED-4639-A782-B3A3FC5E4D9F}" presName="sibTrans" presStyleCnt="0"/>
      <dgm:spPr/>
    </dgm:pt>
    <dgm:pt modelId="{54338B90-BE14-4A7D-B664-005F76B553CA}" type="pres">
      <dgm:prSet presAssocID="{F69725D4-82C8-46D2-AEC4-FDCC77FC39F2}" presName="node" presStyleLbl="node1" presStyleIdx="3" presStyleCnt="6">
        <dgm:presLayoutVars>
          <dgm:bulletEnabled val="1"/>
        </dgm:presLayoutVars>
      </dgm:prSet>
      <dgm:spPr/>
    </dgm:pt>
    <dgm:pt modelId="{257CDEE1-5918-4A42-8EC2-5A5587C531F9}" type="pres">
      <dgm:prSet presAssocID="{5345E753-F851-4F49-8166-1E1522B12699}" presName="sibTrans" presStyleCnt="0"/>
      <dgm:spPr/>
    </dgm:pt>
    <dgm:pt modelId="{F791FEE1-4F51-4D03-902A-4C36BF62852D}" type="pres">
      <dgm:prSet presAssocID="{8400F1F7-7B51-48F3-86E9-48ABE338DDAD}" presName="node" presStyleLbl="node1" presStyleIdx="4" presStyleCnt="6">
        <dgm:presLayoutVars>
          <dgm:bulletEnabled val="1"/>
        </dgm:presLayoutVars>
      </dgm:prSet>
      <dgm:spPr/>
    </dgm:pt>
    <dgm:pt modelId="{6F08E08D-DEC8-4480-B2AC-ED3A17F8DAF0}" type="pres">
      <dgm:prSet presAssocID="{A5E3F35F-C95C-499F-BE03-5C10EEB7BFFD}" presName="sibTrans" presStyleCnt="0"/>
      <dgm:spPr/>
    </dgm:pt>
    <dgm:pt modelId="{20127A48-E1A1-48FA-A6AF-BE0FFEF654F2}" type="pres">
      <dgm:prSet presAssocID="{4CA0F1BE-2752-4686-A50B-C2640CEBB662}" presName="node" presStyleLbl="node1" presStyleIdx="5" presStyleCnt="6">
        <dgm:presLayoutVars>
          <dgm:bulletEnabled val="1"/>
        </dgm:presLayoutVars>
      </dgm:prSet>
      <dgm:spPr/>
    </dgm:pt>
  </dgm:ptLst>
  <dgm:cxnLst>
    <dgm:cxn modelId="{AD5E170C-5D73-4E25-A0AF-6272BD7442DC}" type="presOf" srcId="{FFB89463-FE60-4867-902A-FCAF346EDEE5}" destId="{90C86FC0-7FCA-4299-A1B2-3846E9D0BB85}" srcOrd="0" destOrd="0" presId="urn:microsoft.com/office/officeart/2005/8/layout/default"/>
    <dgm:cxn modelId="{7DCA3028-49A7-40A7-B6B2-9671DFCC5D39}" srcId="{1F7EC0F7-EBE2-4C77-961F-A8C812194337}" destId="{F69725D4-82C8-46D2-AEC4-FDCC77FC39F2}" srcOrd="3" destOrd="0" parTransId="{397D057E-5EC3-454A-B2A9-F6C073735D84}" sibTransId="{5345E753-F851-4F49-8166-1E1522B12699}"/>
    <dgm:cxn modelId="{3081172A-DFF4-4CE1-BDF3-48932D26B112}" type="presOf" srcId="{8400F1F7-7B51-48F3-86E9-48ABE338DDAD}" destId="{F791FEE1-4F51-4D03-902A-4C36BF62852D}" srcOrd="0" destOrd="0" presId="urn:microsoft.com/office/officeart/2005/8/layout/default"/>
    <dgm:cxn modelId="{742B792D-D35E-43FE-95C7-572FEC68C14D}" type="presOf" srcId="{4CA0F1BE-2752-4686-A50B-C2640CEBB662}" destId="{20127A48-E1A1-48FA-A6AF-BE0FFEF654F2}" srcOrd="0" destOrd="0" presId="urn:microsoft.com/office/officeart/2005/8/layout/default"/>
    <dgm:cxn modelId="{5F71EE38-2BBA-45FC-BC9C-AC5600A01513}" type="presOf" srcId="{F69725D4-82C8-46D2-AEC4-FDCC77FC39F2}" destId="{54338B90-BE14-4A7D-B664-005F76B553CA}" srcOrd="0" destOrd="0" presId="urn:microsoft.com/office/officeart/2005/8/layout/default"/>
    <dgm:cxn modelId="{6ACC2945-12E8-402F-8141-812C4E359D6E}" srcId="{1F7EC0F7-EBE2-4C77-961F-A8C812194337}" destId="{FFB89463-FE60-4867-902A-FCAF346EDEE5}" srcOrd="2" destOrd="0" parTransId="{3343FDA3-F035-41A5-98FF-8A8349CA49A9}" sibTransId="{CA9B3280-E0ED-4639-A782-B3A3FC5E4D9F}"/>
    <dgm:cxn modelId="{2B86D245-450A-4647-A931-80A89D937663}" type="presOf" srcId="{2A5441A8-5E14-4CD7-BD6D-9FB796D9D496}" destId="{90C86FC0-7FCA-4299-A1B2-3846E9D0BB85}" srcOrd="0" destOrd="1" presId="urn:microsoft.com/office/officeart/2005/8/layout/default"/>
    <dgm:cxn modelId="{B561E54B-BFC5-4283-907E-1C6FE891CDD1}" srcId="{FFB89463-FE60-4867-902A-FCAF346EDEE5}" destId="{2A5441A8-5E14-4CD7-BD6D-9FB796D9D496}" srcOrd="0" destOrd="0" parTransId="{44F4CD0A-281E-4F0B-9984-63F742974E72}" sibTransId="{14FEFB22-8812-4D0B-8B88-FE8B0A90EC8F}"/>
    <dgm:cxn modelId="{36E8F66B-6959-4F76-BE3D-27EA2EE789EB}" type="presOf" srcId="{1F7EC0F7-EBE2-4C77-961F-A8C812194337}" destId="{22D3846F-6D79-4106-AD5D-B15D30FAE92D}" srcOrd="0" destOrd="0" presId="urn:microsoft.com/office/officeart/2005/8/layout/default"/>
    <dgm:cxn modelId="{791BDD4D-257D-476B-A265-836EB4F366E2}" type="presOf" srcId="{8871E219-9DC4-49FC-B4FD-F09870DC6270}" destId="{F0CD1EB8-3994-4110-9460-2FCFE95E975F}" srcOrd="0" destOrd="0" presId="urn:microsoft.com/office/officeart/2005/8/layout/default"/>
    <dgm:cxn modelId="{8F5EAE57-C75B-4B2C-BDE7-36FCA7B3FABD}" srcId="{1F7EC0F7-EBE2-4C77-961F-A8C812194337}" destId="{8400F1F7-7B51-48F3-86E9-48ABE338DDAD}" srcOrd="4" destOrd="0" parTransId="{E6BDABD5-E862-4EE2-9CFB-E04FFD4EF850}" sibTransId="{A5E3F35F-C95C-499F-BE03-5C10EEB7BFFD}"/>
    <dgm:cxn modelId="{28079F81-5F28-4F0D-9923-2037B4A5B146}" srcId="{1F7EC0F7-EBE2-4C77-961F-A8C812194337}" destId="{4CA0F1BE-2752-4686-A50B-C2640CEBB662}" srcOrd="5" destOrd="0" parTransId="{BFBB14C7-2EF4-48AA-BB4B-47B0BAE1D6EF}" sibTransId="{12ACF34A-20E6-4A62-B166-7852064A2A21}"/>
    <dgm:cxn modelId="{2142E1AC-1BCB-4A7E-B931-BB677A13B293}" type="presOf" srcId="{A4A3B2E6-A388-4894-9681-FB85463F7F85}" destId="{D5BC9EF3-B309-423D-9712-188D8EA997E1}" srcOrd="0" destOrd="0" presId="urn:microsoft.com/office/officeart/2005/8/layout/default"/>
    <dgm:cxn modelId="{A2737ECB-AC38-4B28-A3B0-922A8DE0A246}" srcId="{1F7EC0F7-EBE2-4C77-961F-A8C812194337}" destId="{8871E219-9DC4-49FC-B4FD-F09870DC6270}" srcOrd="1" destOrd="0" parTransId="{30F7A01C-8750-413E-A79D-D9F7D36375BE}" sibTransId="{F0DDCFAF-E23F-448A-99E8-E07FBD260003}"/>
    <dgm:cxn modelId="{5B1D14DD-3510-4FA1-84D7-3F8BE4926C5C}" srcId="{1F7EC0F7-EBE2-4C77-961F-A8C812194337}" destId="{A4A3B2E6-A388-4894-9681-FB85463F7F85}" srcOrd="0" destOrd="0" parTransId="{0C0AB2FE-88BA-4C12-845B-1C6D54CC87A1}" sibTransId="{EF7DCBAA-5CAC-4C4F-8D22-2E9ED0AE6C2A}"/>
    <dgm:cxn modelId="{BF627BF6-3C81-44BF-8171-B24501D75C0B}" type="presParOf" srcId="{22D3846F-6D79-4106-AD5D-B15D30FAE92D}" destId="{D5BC9EF3-B309-423D-9712-188D8EA997E1}" srcOrd="0" destOrd="0" presId="urn:microsoft.com/office/officeart/2005/8/layout/default"/>
    <dgm:cxn modelId="{880CE575-5E43-42A9-8964-17517D76D239}" type="presParOf" srcId="{22D3846F-6D79-4106-AD5D-B15D30FAE92D}" destId="{2FD43208-EDB2-4B9B-8DFD-157C2B8C637B}" srcOrd="1" destOrd="0" presId="urn:microsoft.com/office/officeart/2005/8/layout/default"/>
    <dgm:cxn modelId="{3B8AA528-CDA0-4D6B-B49E-51A434E35D09}" type="presParOf" srcId="{22D3846F-6D79-4106-AD5D-B15D30FAE92D}" destId="{F0CD1EB8-3994-4110-9460-2FCFE95E975F}" srcOrd="2" destOrd="0" presId="urn:microsoft.com/office/officeart/2005/8/layout/default"/>
    <dgm:cxn modelId="{6F1BBC52-8B77-4DB1-AE54-EAD15898886A}" type="presParOf" srcId="{22D3846F-6D79-4106-AD5D-B15D30FAE92D}" destId="{165787C3-28C2-4EA6-994B-D5BDE844B4C1}" srcOrd="3" destOrd="0" presId="urn:microsoft.com/office/officeart/2005/8/layout/default"/>
    <dgm:cxn modelId="{69B2E9B8-6690-4A4B-BB52-C5BACDA86DA6}" type="presParOf" srcId="{22D3846F-6D79-4106-AD5D-B15D30FAE92D}" destId="{90C86FC0-7FCA-4299-A1B2-3846E9D0BB85}" srcOrd="4" destOrd="0" presId="urn:microsoft.com/office/officeart/2005/8/layout/default"/>
    <dgm:cxn modelId="{F6E9D93F-FAB5-4343-9404-F6F2DF295631}" type="presParOf" srcId="{22D3846F-6D79-4106-AD5D-B15D30FAE92D}" destId="{2B3DAB16-F0B3-41BE-B366-7ED99E217806}" srcOrd="5" destOrd="0" presId="urn:microsoft.com/office/officeart/2005/8/layout/default"/>
    <dgm:cxn modelId="{611B1BA1-C2A3-4226-8847-404B9659E654}" type="presParOf" srcId="{22D3846F-6D79-4106-AD5D-B15D30FAE92D}" destId="{54338B90-BE14-4A7D-B664-005F76B553CA}" srcOrd="6" destOrd="0" presId="urn:microsoft.com/office/officeart/2005/8/layout/default"/>
    <dgm:cxn modelId="{D96FB843-6A57-458B-90BC-4EACD5935007}" type="presParOf" srcId="{22D3846F-6D79-4106-AD5D-B15D30FAE92D}" destId="{257CDEE1-5918-4A42-8EC2-5A5587C531F9}" srcOrd="7" destOrd="0" presId="urn:microsoft.com/office/officeart/2005/8/layout/default"/>
    <dgm:cxn modelId="{E5AB1F8F-11E3-4810-BC0E-627C8BDE8909}" type="presParOf" srcId="{22D3846F-6D79-4106-AD5D-B15D30FAE92D}" destId="{F791FEE1-4F51-4D03-902A-4C36BF62852D}" srcOrd="8" destOrd="0" presId="urn:microsoft.com/office/officeart/2005/8/layout/default"/>
    <dgm:cxn modelId="{19C2627E-98C3-40DD-ACF7-0B7F778294CE}" type="presParOf" srcId="{22D3846F-6D79-4106-AD5D-B15D30FAE92D}" destId="{6F08E08D-DEC8-4480-B2AC-ED3A17F8DAF0}" srcOrd="9" destOrd="0" presId="urn:microsoft.com/office/officeart/2005/8/layout/default"/>
    <dgm:cxn modelId="{60A44B38-0119-4162-A8F6-F73131194902}" type="presParOf" srcId="{22D3846F-6D79-4106-AD5D-B15D30FAE92D}" destId="{20127A48-E1A1-48FA-A6AF-BE0FFEF654F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486FB7-CA55-4F26-B500-D767CA9FCCF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6D8A98-DE09-45C2-ACED-CAAED586206B}">
      <dgm:prSet/>
      <dgm:spPr/>
      <dgm:t>
        <a:bodyPr/>
        <a:lstStyle/>
        <a:p>
          <a:pPr>
            <a:lnSpc>
              <a:spcPct val="100000"/>
            </a:lnSpc>
            <a:defRPr b="1"/>
          </a:pPr>
          <a:r>
            <a:rPr lang="en-US"/>
            <a:t>Weightless packets of energy called photons.</a:t>
          </a:r>
        </a:p>
      </dgm:t>
    </dgm:pt>
    <dgm:pt modelId="{80D1FE47-B0AD-424E-9B51-508E5BC725E6}" type="parTrans" cxnId="{FA684662-6BC4-45AF-A774-6A3B46765934}">
      <dgm:prSet/>
      <dgm:spPr/>
      <dgm:t>
        <a:bodyPr/>
        <a:lstStyle/>
        <a:p>
          <a:endParaRPr lang="en-US"/>
        </a:p>
      </dgm:t>
    </dgm:pt>
    <dgm:pt modelId="{D929033C-39EB-42A1-9AAB-8E6F6EB6FF73}" type="sibTrans" cxnId="{FA684662-6BC4-45AF-A774-6A3B46765934}">
      <dgm:prSet/>
      <dgm:spPr/>
      <dgm:t>
        <a:bodyPr/>
        <a:lstStyle/>
        <a:p>
          <a:endParaRPr lang="en-US"/>
        </a:p>
      </dgm:t>
    </dgm:pt>
    <dgm:pt modelId="{F484CF9D-9B52-4550-8CB5-75413F1AB78C}">
      <dgm:prSet/>
      <dgm:spPr/>
      <dgm:t>
        <a:bodyPr/>
        <a:lstStyle/>
        <a:p>
          <a:pPr>
            <a:lnSpc>
              <a:spcPct val="100000"/>
            </a:lnSpc>
            <a:defRPr b="1"/>
          </a:pPr>
          <a:r>
            <a:rPr lang="en-US"/>
            <a:t>Gamma rays are pure energy.</a:t>
          </a:r>
        </a:p>
      </dgm:t>
    </dgm:pt>
    <dgm:pt modelId="{1AD7F401-FF28-42D9-B8AF-14BCDB5F3F87}" type="parTrans" cxnId="{B9EB36C4-01C3-49C5-B07A-471EEA130723}">
      <dgm:prSet/>
      <dgm:spPr/>
      <dgm:t>
        <a:bodyPr/>
        <a:lstStyle/>
        <a:p>
          <a:endParaRPr lang="en-US"/>
        </a:p>
      </dgm:t>
    </dgm:pt>
    <dgm:pt modelId="{72275D35-BCED-4AC3-98E8-D49B97148C4B}" type="sibTrans" cxnId="{B9EB36C4-01C3-49C5-B07A-471EEA130723}">
      <dgm:prSet/>
      <dgm:spPr/>
      <dgm:t>
        <a:bodyPr/>
        <a:lstStyle/>
        <a:p>
          <a:endParaRPr lang="en-US"/>
        </a:p>
      </dgm:t>
    </dgm:pt>
    <dgm:pt modelId="{DFB55302-2150-4B0B-B0C8-ADFACE5CFEA8}">
      <dgm:prSet/>
      <dgm:spPr/>
      <dgm:t>
        <a:bodyPr/>
        <a:lstStyle/>
        <a:p>
          <a:pPr>
            <a:lnSpc>
              <a:spcPct val="100000"/>
            </a:lnSpc>
          </a:pPr>
          <a:r>
            <a:rPr lang="en-US" dirty="0"/>
            <a:t>Gamma rays are similar to visible light, but have much higher energy. </a:t>
          </a:r>
        </a:p>
      </dgm:t>
    </dgm:pt>
    <dgm:pt modelId="{EFFD2F34-FAD7-4582-8B44-48EEAF4AF6E8}" type="parTrans" cxnId="{1A9F8AA4-B24E-4974-96ED-0645BCA6BB6E}">
      <dgm:prSet/>
      <dgm:spPr/>
      <dgm:t>
        <a:bodyPr/>
        <a:lstStyle/>
        <a:p>
          <a:endParaRPr lang="en-US"/>
        </a:p>
      </dgm:t>
    </dgm:pt>
    <dgm:pt modelId="{38087125-CF39-4DA2-BD8F-3E0E69E4DCC6}" type="sibTrans" cxnId="{1A9F8AA4-B24E-4974-96ED-0645BCA6BB6E}">
      <dgm:prSet/>
      <dgm:spPr/>
      <dgm:t>
        <a:bodyPr/>
        <a:lstStyle/>
        <a:p>
          <a:endParaRPr lang="en-US"/>
        </a:p>
      </dgm:t>
    </dgm:pt>
    <dgm:pt modelId="{A14B806B-8C0A-4820-A0AB-35D002630075}">
      <dgm:prSet/>
      <dgm:spPr/>
      <dgm:t>
        <a:bodyPr/>
        <a:lstStyle/>
        <a:p>
          <a:pPr>
            <a:lnSpc>
              <a:spcPct val="100000"/>
            </a:lnSpc>
          </a:pPr>
          <a:r>
            <a:rPr lang="en-US"/>
            <a:t>Gamma rays are often emitted along with alpha or beta particles during radioactive decay.</a:t>
          </a:r>
        </a:p>
      </dgm:t>
    </dgm:pt>
    <dgm:pt modelId="{07EF20DE-199F-4341-A72C-D01F8C805587}" type="parTrans" cxnId="{DE56D7C0-5CA1-4E70-A3D2-9578154ADB59}">
      <dgm:prSet/>
      <dgm:spPr/>
      <dgm:t>
        <a:bodyPr/>
        <a:lstStyle/>
        <a:p>
          <a:endParaRPr lang="en-US"/>
        </a:p>
      </dgm:t>
    </dgm:pt>
    <dgm:pt modelId="{16AD7FE3-DF4A-4B9E-A7E4-F7C44BCB6F24}" type="sibTrans" cxnId="{DE56D7C0-5CA1-4E70-A3D2-9578154ADB59}">
      <dgm:prSet/>
      <dgm:spPr/>
      <dgm:t>
        <a:bodyPr/>
        <a:lstStyle/>
        <a:p>
          <a:endParaRPr lang="en-US"/>
        </a:p>
      </dgm:t>
    </dgm:pt>
    <dgm:pt modelId="{9775E421-51D3-474B-9355-15BB39ACCD3F}">
      <dgm:prSet/>
      <dgm:spPr/>
      <dgm:t>
        <a:bodyPr/>
        <a:lstStyle/>
        <a:p>
          <a:pPr>
            <a:lnSpc>
              <a:spcPct val="100000"/>
            </a:lnSpc>
            <a:defRPr b="1"/>
          </a:pPr>
          <a:r>
            <a:rPr lang="en-US"/>
            <a:t>Gamma rays are a radiation hazard for the entire body. </a:t>
          </a:r>
        </a:p>
      </dgm:t>
    </dgm:pt>
    <dgm:pt modelId="{9536DCF3-4067-4E43-A94E-8F383E5A60FD}" type="parTrans" cxnId="{5633FC99-2EAA-4DC4-A9A4-93744FF26E9E}">
      <dgm:prSet/>
      <dgm:spPr/>
      <dgm:t>
        <a:bodyPr/>
        <a:lstStyle/>
        <a:p>
          <a:endParaRPr lang="en-US"/>
        </a:p>
      </dgm:t>
    </dgm:pt>
    <dgm:pt modelId="{CD8A46F1-12F4-48EC-969F-368F5736781F}" type="sibTrans" cxnId="{5633FC99-2EAA-4DC4-A9A4-93744FF26E9E}">
      <dgm:prSet/>
      <dgm:spPr/>
      <dgm:t>
        <a:bodyPr/>
        <a:lstStyle/>
        <a:p>
          <a:endParaRPr lang="en-US"/>
        </a:p>
      </dgm:t>
    </dgm:pt>
    <dgm:pt modelId="{4F8338E8-0FD7-463C-9720-FB84EDF4EDE5}">
      <dgm:prSet/>
      <dgm:spPr/>
      <dgm:t>
        <a:bodyPr/>
        <a:lstStyle/>
        <a:p>
          <a:pPr>
            <a:lnSpc>
              <a:spcPct val="100000"/>
            </a:lnSpc>
            <a:defRPr b="1"/>
          </a:pPr>
          <a:r>
            <a:rPr lang="en-US"/>
            <a:t>They can easily penetrate barriers that can stop alpha and beta particles, such as skin and clothing. </a:t>
          </a:r>
        </a:p>
      </dgm:t>
    </dgm:pt>
    <dgm:pt modelId="{75473664-3B2A-41CE-A005-7431112733F3}" type="parTrans" cxnId="{C57F70A0-A820-4898-AC34-717C6DE70A01}">
      <dgm:prSet/>
      <dgm:spPr/>
      <dgm:t>
        <a:bodyPr/>
        <a:lstStyle/>
        <a:p>
          <a:endParaRPr lang="en-US"/>
        </a:p>
      </dgm:t>
    </dgm:pt>
    <dgm:pt modelId="{A7C0A5D6-756D-4C1A-B461-39F0FD6C0EC2}" type="sibTrans" cxnId="{C57F70A0-A820-4898-AC34-717C6DE70A01}">
      <dgm:prSet/>
      <dgm:spPr/>
      <dgm:t>
        <a:bodyPr/>
        <a:lstStyle/>
        <a:p>
          <a:endParaRPr lang="en-US"/>
        </a:p>
      </dgm:t>
    </dgm:pt>
    <dgm:pt modelId="{FCE5AA3E-FF13-4B01-8BAE-EDEDB2380E70}">
      <dgm:prSet/>
      <dgm:spPr/>
      <dgm:t>
        <a:bodyPr/>
        <a:lstStyle/>
        <a:p>
          <a:pPr>
            <a:lnSpc>
              <a:spcPct val="100000"/>
            </a:lnSpc>
            <a:defRPr b="1"/>
          </a:pPr>
          <a:r>
            <a:rPr lang="en-US"/>
            <a:t>Gamma rays have so much penetrating power that several inches of a dense material like lead, or even a few feet of concrete may be required to stop them. </a:t>
          </a:r>
        </a:p>
      </dgm:t>
    </dgm:pt>
    <dgm:pt modelId="{6B1817A2-7226-44C1-86B0-B5CABB5D7DD6}" type="parTrans" cxnId="{C56D4177-57FB-4086-A9CB-A4893897618D}">
      <dgm:prSet/>
      <dgm:spPr/>
      <dgm:t>
        <a:bodyPr/>
        <a:lstStyle/>
        <a:p>
          <a:endParaRPr lang="en-US"/>
        </a:p>
      </dgm:t>
    </dgm:pt>
    <dgm:pt modelId="{2547920D-8DC5-4CDC-9574-076CF3AD5BA8}" type="sibTrans" cxnId="{C56D4177-57FB-4086-A9CB-A4893897618D}">
      <dgm:prSet/>
      <dgm:spPr/>
      <dgm:t>
        <a:bodyPr/>
        <a:lstStyle/>
        <a:p>
          <a:endParaRPr lang="en-US"/>
        </a:p>
      </dgm:t>
    </dgm:pt>
    <dgm:pt modelId="{B575BC89-0582-4206-9FA7-6A7503117A0B}">
      <dgm:prSet/>
      <dgm:spPr/>
      <dgm:t>
        <a:bodyPr/>
        <a:lstStyle/>
        <a:p>
          <a:pPr>
            <a:lnSpc>
              <a:spcPct val="100000"/>
            </a:lnSpc>
            <a:defRPr b="1"/>
          </a:pPr>
          <a:r>
            <a:rPr lang="en-US"/>
            <a:t>Gamma rays can pass completely through the human body; as they pass through, they can cause ionizations that damage tissue and DNA.</a:t>
          </a:r>
        </a:p>
      </dgm:t>
    </dgm:pt>
    <dgm:pt modelId="{3764E645-2ACE-4BD9-953D-D732E93EBA18}" type="parTrans" cxnId="{A832192B-A46C-4AFD-993B-218F5F4CE7BD}">
      <dgm:prSet/>
      <dgm:spPr/>
      <dgm:t>
        <a:bodyPr/>
        <a:lstStyle/>
        <a:p>
          <a:endParaRPr lang="en-US"/>
        </a:p>
      </dgm:t>
    </dgm:pt>
    <dgm:pt modelId="{8994D768-D1EE-49B4-B54C-297F597B54F0}" type="sibTrans" cxnId="{A832192B-A46C-4AFD-993B-218F5F4CE7BD}">
      <dgm:prSet/>
      <dgm:spPr/>
      <dgm:t>
        <a:bodyPr/>
        <a:lstStyle/>
        <a:p>
          <a:endParaRPr lang="en-US"/>
        </a:p>
      </dgm:t>
    </dgm:pt>
    <dgm:pt modelId="{9C3B0EB8-E135-4AD6-A567-405D49304D7A}" type="pres">
      <dgm:prSet presAssocID="{56486FB7-CA55-4F26-B500-D767CA9FCCFD}" presName="root" presStyleCnt="0">
        <dgm:presLayoutVars>
          <dgm:dir/>
          <dgm:resizeHandles val="exact"/>
        </dgm:presLayoutVars>
      </dgm:prSet>
      <dgm:spPr/>
    </dgm:pt>
    <dgm:pt modelId="{12142493-ED32-487A-BAC0-F849748EBCA6}" type="pres">
      <dgm:prSet presAssocID="{876D8A98-DE09-45C2-ACED-CAAED586206B}" presName="compNode" presStyleCnt="0"/>
      <dgm:spPr/>
    </dgm:pt>
    <dgm:pt modelId="{32EEED23-C053-4957-883A-99789078FDA0}" type="pres">
      <dgm:prSet presAssocID="{876D8A98-DE09-45C2-ACED-CAAED586206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6EF2A0E0-5D37-4354-966B-24FB0DC1B7CD}" type="pres">
      <dgm:prSet presAssocID="{876D8A98-DE09-45C2-ACED-CAAED586206B}" presName="iconSpace" presStyleCnt="0"/>
      <dgm:spPr/>
    </dgm:pt>
    <dgm:pt modelId="{3F29DBF5-7F24-455B-9323-667BD7BCBF51}" type="pres">
      <dgm:prSet presAssocID="{876D8A98-DE09-45C2-ACED-CAAED586206B}" presName="parTx" presStyleLbl="revTx" presStyleIdx="0" presStyleCnt="12">
        <dgm:presLayoutVars>
          <dgm:chMax val="0"/>
          <dgm:chPref val="0"/>
        </dgm:presLayoutVars>
      </dgm:prSet>
      <dgm:spPr/>
    </dgm:pt>
    <dgm:pt modelId="{85425D6C-D810-4013-8C5E-12ACA2DBE8A5}" type="pres">
      <dgm:prSet presAssocID="{876D8A98-DE09-45C2-ACED-CAAED586206B}" presName="txSpace" presStyleCnt="0"/>
      <dgm:spPr/>
    </dgm:pt>
    <dgm:pt modelId="{EEE00DCB-A7A1-48B6-A1B9-0A4BDCD6C290}" type="pres">
      <dgm:prSet presAssocID="{876D8A98-DE09-45C2-ACED-CAAED586206B}" presName="desTx" presStyleLbl="revTx" presStyleIdx="1" presStyleCnt="12">
        <dgm:presLayoutVars/>
      </dgm:prSet>
      <dgm:spPr/>
    </dgm:pt>
    <dgm:pt modelId="{5A2B4909-7983-4CD5-9459-8C6BACE96CD7}" type="pres">
      <dgm:prSet presAssocID="{D929033C-39EB-42A1-9AAB-8E6F6EB6FF73}" presName="sibTrans" presStyleCnt="0"/>
      <dgm:spPr/>
    </dgm:pt>
    <dgm:pt modelId="{36E7470B-51FC-44BF-AB86-364652FCD628}" type="pres">
      <dgm:prSet presAssocID="{F484CF9D-9B52-4550-8CB5-75413F1AB78C}" presName="compNode" presStyleCnt="0"/>
      <dgm:spPr/>
    </dgm:pt>
    <dgm:pt modelId="{1FE5C15D-C64F-449C-8B8F-CAFEA745C005}" type="pres">
      <dgm:prSet presAssocID="{F484CF9D-9B52-4550-8CB5-75413F1AB78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active"/>
        </a:ext>
      </dgm:extLst>
    </dgm:pt>
    <dgm:pt modelId="{F471A4B5-8E66-4A9F-AE7A-2CF997CD481C}" type="pres">
      <dgm:prSet presAssocID="{F484CF9D-9B52-4550-8CB5-75413F1AB78C}" presName="iconSpace" presStyleCnt="0"/>
      <dgm:spPr/>
    </dgm:pt>
    <dgm:pt modelId="{1E541F9B-72F4-4202-A80B-76E49BFF5DBF}" type="pres">
      <dgm:prSet presAssocID="{F484CF9D-9B52-4550-8CB5-75413F1AB78C}" presName="parTx" presStyleLbl="revTx" presStyleIdx="2" presStyleCnt="12">
        <dgm:presLayoutVars>
          <dgm:chMax val="0"/>
          <dgm:chPref val="0"/>
        </dgm:presLayoutVars>
      </dgm:prSet>
      <dgm:spPr/>
    </dgm:pt>
    <dgm:pt modelId="{5875A512-F8B3-4F9D-B03C-3DEEF2DBF887}" type="pres">
      <dgm:prSet presAssocID="{F484CF9D-9B52-4550-8CB5-75413F1AB78C}" presName="txSpace" presStyleCnt="0"/>
      <dgm:spPr/>
    </dgm:pt>
    <dgm:pt modelId="{69D98B51-01F5-4BB5-A7DB-FFFF188C60A8}" type="pres">
      <dgm:prSet presAssocID="{F484CF9D-9B52-4550-8CB5-75413F1AB78C}" presName="desTx" presStyleLbl="revTx" presStyleIdx="3" presStyleCnt="12" custScaleY="518055">
        <dgm:presLayoutVars/>
      </dgm:prSet>
      <dgm:spPr/>
    </dgm:pt>
    <dgm:pt modelId="{2274941B-28BB-4074-9487-2D170654C0AB}" type="pres">
      <dgm:prSet presAssocID="{72275D35-BCED-4AC3-98E8-D49B97148C4B}" presName="sibTrans" presStyleCnt="0"/>
      <dgm:spPr/>
    </dgm:pt>
    <dgm:pt modelId="{A95E2FAE-F362-46BB-BE05-04C49B8C29E0}" type="pres">
      <dgm:prSet presAssocID="{9775E421-51D3-474B-9355-15BB39ACCD3F}" presName="compNode" presStyleCnt="0"/>
      <dgm:spPr/>
    </dgm:pt>
    <dgm:pt modelId="{3DF1DA38-4411-4B2B-984D-D5D7E6B7FC39}" type="pres">
      <dgm:prSet presAssocID="{9775E421-51D3-474B-9355-15BB39ACCD3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ve Sign"/>
        </a:ext>
      </dgm:extLst>
    </dgm:pt>
    <dgm:pt modelId="{788F046E-3218-4485-9C39-C2C22B607045}" type="pres">
      <dgm:prSet presAssocID="{9775E421-51D3-474B-9355-15BB39ACCD3F}" presName="iconSpace" presStyleCnt="0"/>
      <dgm:spPr/>
    </dgm:pt>
    <dgm:pt modelId="{056068C7-B3BF-42F2-855B-77740C26A7EE}" type="pres">
      <dgm:prSet presAssocID="{9775E421-51D3-474B-9355-15BB39ACCD3F}" presName="parTx" presStyleLbl="revTx" presStyleIdx="4" presStyleCnt="12">
        <dgm:presLayoutVars>
          <dgm:chMax val="0"/>
          <dgm:chPref val="0"/>
        </dgm:presLayoutVars>
      </dgm:prSet>
      <dgm:spPr/>
    </dgm:pt>
    <dgm:pt modelId="{3A2B9BAD-C321-4674-87DE-38EAFF939FD8}" type="pres">
      <dgm:prSet presAssocID="{9775E421-51D3-474B-9355-15BB39ACCD3F}" presName="txSpace" presStyleCnt="0"/>
      <dgm:spPr/>
    </dgm:pt>
    <dgm:pt modelId="{2AA6F61B-9DFC-4358-B332-7E4510A4ABB4}" type="pres">
      <dgm:prSet presAssocID="{9775E421-51D3-474B-9355-15BB39ACCD3F}" presName="desTx" presStyleLbl="revTx" presStyleIdx="5" presStyleCnt="12">
        <dgm:presLayoutVars/>
      </dgm:prSet>
      <dgm:spPr/>
    </dgm:pt>
    <dgm:pt modelId="{9E8F55A3-E24D-4D97-8C10-FF5CFEE50FAF}" type="pres">
      <dgm:prSet presAssocID="{CD8A46F1-12F4-48EC-969F-368F5736781F}" presName="sibTrans" presStyleCnt="0"/>
      <dgm:spPr/>
    </dgm:pt>
    <dgm:pt modelId="{477918F4-4C14-47A0-84BA-762648486BA1}" type="pres">
      <dgm:prSet presAssocID="{4F8338E8-0FD7-463C-9720-FB84EDF4EDE5}" presName="compNode" presStyleCnt="0"/>
      <dgm:spPr/>
    </dgm:pt>
    <dgm:pt modelId="{8AFAF44C-B79E-4D9D-B393-2F4951FE0AD4}" type="pres">
      <dgm:prSet presAssocID="{4F8338E8-0FD7-463C-9720-FB84EDF4EDE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D141A002-9EFC-4650-BCE5-90BB5AB28943}" type="pres">
      <dgm:prSet presAssocID="{4F8338E8-0FD7-463C-9720-FB84EDF4EDE5}" presName="iconSpace" presStyleCnt="0"/>
      <dgm:spPr/>
    </dgm:pt>
    <dgm:pt modelId="{2638EDC8-913F-48D6-91A6-50B43FA5CA96}" type="pres">
      <dgm:prSet presAssocID="{4F8338E8-0FD7-463C-9720-FB84EDF4EDE5}" presName="parTx" presStyleLbl="revTx" presStyleIdx="6" presStyleCnt="12">
        <dgm:presLayoutVars>
          <dgm:chMax val="0"/>
          <dgm:chPref val="0"/>
        </dgm:presLayoutVars>
      </dgm:prSet>
      <dgm:spPr/>
    </dgm:pt>
    <dgm:pt modelId="{C0FBD3DF-4DA3-473C-AE43-91377B4E27D9}" type="pres">
      <dgm:prSet presAssocID="{4F8338E8-0FD7-463C-9720-FB84EDF4EDE5}" presName="txSpace" presStyleCnt="0"/>
      <dgm:spPr/>
    </dgm:pt>
    <dgm:pt modelId="{76CD45DD-53AD-4FDE-9015-1E7F80994635}" type="pres">
      <dgm:prSet presAssocID="{4F8338E8-0FD7-463C-9720-FB84EDF4EDE5}" presName="desTx" presStyleLbl="revTx" presStyleIdx="7" presStyleCnt="12">
        <dgm:presLayoutVars/>
      </dgm:prSet>
      <dgm:spPr/>
    </dgm:pt>
    <dgm:pt modelId="{EED07698-1DC7-4AEE-95F2-2901A76A6E57}" type="pres">
      <dgm:prSet presAssocID="{A7C0A5D6-756D-4C1A-B461-39F0FD6C0EC2}" presName="sibTrans" presStyleCnt="0"/>
      <dgm:spPr/>
    </dgm:pt>
    <dgm:pt modelId="{37B69E75-4669-4B6D-82A8-B1D080FB0BEF}" type="pres">
      <dgm:prSet presAssocID="{FCE5AA3E-FF13-4B01-8BAE-EDEDB2380E70}" presName="compNode" presStyleCnt="0"/>
      <dgm:spPr/>
    </dgm:pt>
    <dgm:pt modelId="{735B5DF6-93C4-4D61-9CD3-C1685DF96785}" type="pres">
      <dgm:prSet presAssocID="{FCE5AA3E-FF13-4B01-8BAE-EDEDB2380E7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ed Bump"/>
        </a:ext>
      </dgm:extLst>
    </dgm:pt>
    <dgm:pt modelId="{C61D97A3-A713-405F-A28A-92F9E0CDED30}" type="pres">
      <dgm:prSet presAssocID="{FCE5AA3E-FF13-4B01-8BAE-EDEDB2380E70}" presName="iconSpace" presStyleCnt="0"/>
      <dgm:spPr/>
    </dgm:pt>
    <dgm:pt modelId="{92F3054A-3CEB-4ED8-8B87-49BD012762B0}" type="pres">
      <dgm:prSet presAssocID="{FCE5AA3E-FF13-4B01-8BAE-EDEDB2380E70}" presName="parTx" presStyleLbl="revTx" presStyleIdx="8" presStyleCnt="12">
        <dgm:presLayoutVars>
          <dgm:chMax val="0"/>
          <dgm:chPref val="0"/>
        </dgm:presLayoutVars>
      </dgm:prSet>
      <dgm:spPr/>
    </dgm:pt>
    <dgm:pt modelId="{679559AA-0219-44D3-B34B-08DEE1AE74E4}" type="pres">
      <dgm:prSet presAssocID="{FCE5AA3E-FF13-4B01-8BAE-EDEDB2380E70}" presName="txSpace" presStyleCnt="0"/>
      <dgm:spPr/>
    </dgm:pt>
    <dgm:pt modelId="{F6B5BB07-5B6F-43F3-8AA7-5279A7A83332}" type="pres">
      <dgm:prSet presAssocID="{FCE5AA3E-FF13-4B01-8BAE-EDEDB2380E70}" presName="desTx" presStyleLbl="revTx" presStyleIdx="9" presStyleCnt="12">
        <dgm:presLayoutVars/>
      </dgm:prSet>
      <dgm:spPr/>
    </dgm:pt>
    <dgm:pt modelId="{DF3C7DF5-1E79-452E-A00E-E504127D444C}" type="pres">
      <dgm:prSet presAssocID="{2547920D-8DC5-4CDC-9574-076CF3AD5BA8}" presName="sibTrans" presStyleCnt="0"/>
      <dgm:spPr/>
    </dgm:pt>
    <dgm:pt modelId="{F504EE3E-E572-4CBC-B756-1A7E3EE1A33E}" type="pres">
      <dgm:prSet presAssocID="{B575BC89-0582-4206-9FA7-6A7503117A0B}" presName="compNode" presStyleCnt="0"/>
      <dgm:spPr/>
    </dgm:pt>
    <dgm:pt modelId="{BF3118E6-E9A2-4A82-AC90-04B010BE36CB}" type="pres">
      <dgm:prSet presAssocID="{B575BC89-0582-4206-9FA7-6A7503117A0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NA"/>
        </a:ext>
      </dgm:extLst>
    </dgm:pt>
    <dgm:pt modelId="{896979D8-A40B-44A2-BCDC-D5E63D59E6D4}" type="pres">
      <dgm:prSet presAssocID="{B575BC89-0582-4206-9FA7-6A7503117A0B}" presName="iconSpace" presStyleCnt="0"/>
      <dgm:spPr/>
    </dgm:pt>
    <dgm:pt modelId="{22235704-AE24-430F-A716-2B5E7E6E58A5}" type="pres">
      <dgm:prSet presAssocID="{B575BC89-0582-4206-9FA7-6A7503117A0B}" presName="parTx" presStyleLbl="revTx" presStyleIdx="10" presStyleCnt="12">
        <dgm:presLayoutVars>
          <dgm:chMax val="0"/>
          <dgm:chPref val="0"/>
        </dgm:presLayoutVars>
      </dgm:prSet>
      <dgm:spPr/>
    </dgm:pt>
    <dgm:pt modelId="{7F36DD40-F627-45FB-8F80-BB380DC61F29}" type="pres">
      <dgm:prSet presAssocID="{B575BC89-0582-4206-9FA7-6A7503117A0B}" presName="txSpace" presStyleCnt="0"/>
      <dgm:spPr/>
    </dgm:pt>
    <dgm:pt modelId="{34C0046D-3ED7-4A85-BAAF-B83AC9DF7634}" type="pres">
      <dgm:prSet presAssocID="{B575BC89-0582-4206-9FA7-6A7503117A0B}" presName="desTx" presStyleLbl="revTx" presStyleIdx="11" presStyleCnt="12">
        <dgm:presLayoutVars/>
      </dgm:prSet>
      <dgm:spPr/>
    </dgm:pt>
  </dgm:ptLst>
  <dgm:cxnLst>
    <dgm:cxn modelId="{0D432F10-216D-4BD7-86D1-D93E613C8955}" type="presOf" srcId="{DFB55302-2150-4B0B-B0C8-ADFACE5CFEA8}" destId="{69D98B51-01F5-4BB5-A7DB-FFFF188C60A8}" srcOrd="0" destOrd="0" presId="urn:microsoft.com/office/officeart/2018/5/layout/CenteredIconLabelDescriptionList"/>
    <dgm:cxn modelId="{A832192B-A46C-4AFD-993B-218F5F4CE7BD}" srcId="{56486FB7-CA55-4F26-B500-D767CA9FCCFD}" destId="{B575BC89-0582-4206-9FA7-6A7503117A0B}" srcOrd="5" destOrd="0" parTransId="{3764E645-2ACE-4BD9-953D-D732E93EBA18}" sibTransId="{8994D768-D1EE-49B4-B54C-297F597B54F0}"/>
    <dgm:cxn modelId="{CA8BB23A-D9BC-4BD9-87D7-EED4A28FA538}" type="presOf" srcId="{B575BC89-0582-4206-9FA7-6A7503117A0B}" destId="{22235704-AE24-430F-A716-2B5E7E6E58A5}" srcOrd="0" destOrd="0" presId="urn:microsoft.com/office/officeart/2018/5/layout/CenteredIconLabelDescriptionList"/>
    <dgm:cxn modelId="{FA684662-6BC4-45AF-A774-6A3B46765934}" srcId="{56486FB7-CA55-4F26-B500-D767CA9FCCFD}" destId="{876D8A98-DE09-45C2-ACED-CAAED586206B}" srcOrd="0" destOrd="0" parTransId="{80D1FE47-B0AD-424E-9B51-508E5BC725E6}" sibTransId="{D929033C-39EB-42A1-9AAB-8E6F6EB6FF73}"/>
    <dgm:cxn modelId="{ECF5A649-F5CD-4C47-ACCB-5E8F0E8B4C08}" type="presOf" srcId="{A14B806B-8C0A-4820-A0AB-35D002630075}" destId="{69D98B51-01F5-4BB5-A7DB-FFFF188C60A8}" srcOrd="0" destOrd="1" presId="urn:microsoft.com/office/officeart/2018/5/layout/CenteredIconLabelDescriptionList"/>
    <dgm:cxn modelId="{CF903771-0AC3-4CB2-ADCC-5E92418D804B}" type="presOf" srcId="{56486FB7-CA55-4F26-B500-D767CA9FCCFD}" destId="{9C3B0EB8-E135-4AD6-A567-405D49304D7A}" srcOrd="0" destOrd="0" presId="urn:microsoft.com/office/officeart/2018/5/layout/CenteredIconLabelDescriptionList"/>
    <dgm:cxn modelId="{C56D4177-57FB-4086-A9CB-A4893897618D}" srcId="{56486FB7-CA55-4F26-B500-D767CA9FCCFD}" destId="{FCE5AA3E-FF13-4B01-8BAE-EDEDB2380E70}" srcOrd="4" destOrd="0" parTransId="{6B1817A2-7226-44C1-86B0-B5CABB5D7DD6}" sibTransId="{2547920D-8DC5-4CDC-9574-076CF3AD5BA8}"/>
    <dgm:cxn modelId="{5633FC99-2EAA-4DC4-A9A4-93744FF26E9E}" srcId="{56486FB7-CA55-4F26-B500-D767CA9FCCFD}" destId="{9775E421-51D3-474B-9355-15BB39ACCD3F}" srcOrd="2" destOrd="0" parTransId="{9536DCF3-4067-4E43-A94E-8F383E5A60FD}" sibTransId="{CD8A46F1-12F4-48EC-969F-368F5736781F}"/>
    <dgm:cxn modelId="{C57F70A0-A820-4898-AC34-717C6DE70A01}" srcId="{56486FB7-CA55-4F26-B500-D767CA9FCCFD}" destId="{4F8338E8-0FD7-463C-9720-FB84EDF4EDE5}" srcOrd="3" destOrd="0" parTransId="{75473664-3B2A-41CE-A005-7431112733F3}" sibTransId="{A7C0A5D6-756D-4C1A-B461-39F0FD6C0EC2}"/>
    <dgm:cxn modelId="{1A9F8AA4-B24E-4974-96ED-0645BCA6BB6E}" srcId="{F484CF9D-9B52-4550-8CB5-75413F1AB78C}" destId="{DFB55302-2150-4B0B-B0C8-ADFACE5CFEA8}" srcOrd="0" destOrd="0" parTransId="{EFFD2F34-FAD7-4582-8B44-48EEAF4AF6E8}" sibTransId="{38087125-CF39-4DA2-BD8F-3E0E69E4DCC6}"/>
    <dgm:cxn modelId="{B69AABB0-E350-4AFF-8512-5E4F9D86752C}" type="presOf" srcId="{9775E421-51D3-474B-9355-15BB39ACCD3F}" destId="{056068C7-B3BF-42F2-855B-77740C26A7EE}" srcOrd="0" destOrd="0" presId="urn:microsoft.com/office/officeart/2018/5/layout/CenteredIconLabelDescriptionList"/>
    <dgm:cxn modelId="{DE56D7C0-5CA1-4E70-A3D2-9578154ADB59}" srcId="{F484CF9D-9B52-4550-8CB5-75413F1AB78C}" destId="{A14B806B-8C0A-4820-A0AB-35D002630075}" srcOrd="1" destOrd="0" parTransId="{07EF20DE-199F-4341-A72C-D01F8C805587}" sibTransId="{16AD7FE3-DF4A-4B9E-A7E4-F7C44BCB6F24}"/>
    <dgm:cxn modelId="{B9EB36C4-01C3-49C5-B07A-471EEA130723}" srcId="{56486FB7-CA55-4F26-B500-D767CA9FCCFD}" destId="{F484CF9D-9B52-4550-8CB5-75413F1AB78C}" srcOrd="1" destOrd="0" parTransId="{1AD7F401-FF28-42D9-B8AF-14BCDB5F3F87}" sibTransId="{72275D35-BCED-4AC3-98E8-D49B97148C4B}"/>
    <dgm:cxn modelId="{ECEA44C5-A5DA-463A-920C-0A603EA600D5}" type="presOf" srcId="{F484CF9D-9B52-4550-8CB5-75413F1AB78C}" destId="{1E541F9B-72F4-4202-A80B-76E49BFF5DBF}" srcOrd="0" destOrd="0" presId="urn:microsoft.com/office/officeart/2018/5/layout/CenteredIconLabelDescriptionList"/>
    <dgm:cxn modelId="{2E9519C8-22EA-469B-A8E6-51A90BC7A6F4}" type="presOf" srcId="{876D8A98-DE09-45C2-ACED-CAAED586206B}" destId="{3F29DBF5-7F24-455B-9323-667BD7BCBF51}" srcOrd="0" destOrd="0" presId="urn:microsoft.com/office/officeart/2018/5/layout/CenteredIconLabelDescriptionList"/>
    <dgm:cxn modelId="{CD4C76DC-A298-4F92-969A-2620E576856E}" type="presOf" srcId="{4F8338E8-0FD7-463C-9720-FB84EDF4EDE5}" destId="{2638EDC8-913F-48D6-91A6-50B43FA5CA96}" srcOrd="0" destOrd="0" presId="urn:microsoft.com/office/officeart/2018/5/layout/CenteredIconLabelDescriptionList"/>
    <dgm:cxn modelId="{5DF997F7-B4D1-4663-9850-DEB052AB2325}" type="presOf" srcId="{FCE5AA3E-FF13-4B01-8BAE-EDEDB2380E70}" destId="{92F3054A-3CEB-4ED8-8B87-49BD012762B0}" srcOrd="0" destOrd="0" presId="urn:microsoft.com/office/officeart/2018/5/layout/CenteredIconLabelDescriptionList"/>
    <dgm:cxn modelId="{E86BE2BB-F526-4F55-84CE-D67308112042}" type="presParOf" srcId="{9C3B0EB8-E135-4AD6-A567-405D49304D7A}" destId="{12142493-ED32-487A-BAC0-F849748EBCA6}" srcOrd="0" destOrd="0" presId="urn:microsoft.com/office/officeart/2018/5/layout/CenteredIconLabelDescriptionList"/>
    <dgm:cxn modelId="{7C1EB23B-BF60-4D04-90E9-A0B99F34DACF}" type="presParOf" srcId="{12142493-ED32-487A-BAC0-F849748EBCA6}" destId="{32EEED23-C053-4957-883A-99789078FDA0}" srcOrd="0" destOrd="0" presId="urn:microsoft.com/office/officeart/2018/5/layout/CenteredIconLabelDescriptionList"/>
    <dgm:cxn modelId="{1679F2C7-799D-4348-BFC5-3F7B0B0777FC}" type="presParOf" srcId="{12142493-ED32-487A-BAC0-F849748EBCA6}" destId="{6EF2A0E0-5D37-4354-966B-24FB0DC1B7CD}" srcOrd="1" destOrd="0" presId="urn:microsoft.com/office/officeart/2018/5/layout/CenteredIconLabelDescriptionList"/>
    <dgm:cxn modelId="{EDACB2EB-D28D-4CD7-8C7F-7BCAE0A19F48}" type="presParOf" srcId="{12142493-ED32-487A-BAC0-F849748EBCA6}" destId="{3F29DBF5-7F24-455B-9323-667BD7BCBF51}" srcOrd="2" destOrd="0" presId="urn:microsoft.com/office/officeart/2018/5/layout/CenteredIconLabelDescriptionList"/>
    <dgm:cxn modelId="{C619F1D3-3875-41E0-AAE2-27C63BEC714B}" type="presParOf" srcId="{12142493-ED32-487A-BAC0-F849748EBCA6}" destId="{85425D6C-D810-4013-8C5E-12ACA2DBE8A5}" srcOrd="3" destOrd="0" presId="urn:microsoft.com/office/officeart/2018/5/layout/CenteredIconLabelDescriptionList"/>
    <dgm:cxn modelId="{03A53D46-BAA3-4F15-AF86-F1957A929AAD}" type="presParOf" srcId="{12142493-ED32-487A-BAC0-F849748EBCA6}" destId="{EEE00DCB-A7A1-48B6-A1B9-0A4BDCD6C290}" srcOrd="4" destOrd="0" presId="urn:microsoft.com/office/officeart/2018/5/layout/CenteredIconLabelDescriptionList"/>
    <dgm:cxn modelId="{8FE0542D-9E92-4372-8DAC-3A0AAE77C6FC}" type="presParOf" srcId="{9C3B0EB8-E135-4AD6-A567-405D49304D7A}" destId="{5A2B4909-7983-4CD5-9459-8C6BACE96CD7}" srcOrd="1" destOrd="0" presId="urn:microsoft.com/office/officeart/2018/5/layout/CenteredIconLabelDescriptionList"/>
    <dgm:cxn modelId="{F82F3B9E-D7C7-440F-BD89-786D5B6187ED}" type="presParOf" srcId="{9C3B0EB8-E135-4AD6-A567-405D49304D7A}" destId="{36E7470B-51FC-44BF-AB86-364652FCD628}" srcOrd="2" destOrd="0" presId="urn:microsoft.com/office/officeart/2018/5/layout/CenteredIconLabelDescriptionList"/>
    <dgm:cxn modelId="{D84438B5-C293-4E3E-A9FC-E68B391C9B79}" type="presParOf" srcId="{36E7470B-51FC-44BF-AB86-364652FCD628}" destId="{1FE5C15D-C64F-449C-8B8F-CAFEA745C005}" srcOrd="0" destOrd="0" presId="urn:microsoft.com/office/officeart/2018/5/layout/CenteredIconLabelDescriptionList"/>
    <dgm:cxn modelId="{170C1D96-C0EA-4E8D-A6B2-45125F31DFE6}" type="presParOf" srcId="{36E7470B-51FC-44BF-AB86-364652FCD628}" destId="{F471A4B5-8E66-4A9F-AE7A-2CF997CD481C}" srcOrd="1" destOrd="0" presId="urn:microsoft.com/office/officeart/2018/5/layout/CenteredIconLabelDescriptionList"/>
    <dgm:cxn modelId="{4158260A-6361-4ECA-A8D4-544C2E78CD8F}" type="presParOf" srcId="{36E7470B-51FC-44BF-AB86-364652FCD628}" destId="{1E541F9B-72F4-4202-A80B-76E49BFF5DBF}" srcOrd="2" destOrd="0" presId="urn:microsoft.com/office/officeart/2018/5/layout/CenteredIconLabelDescriptionList"/>
    <dgm:cxn modelId="{9FBA9A49-374B-4B50-90BE-FFB24DC258C8}" type="presParOf" srcId="{36E7470B-51FC-44BF-AB86-364652FCD628}" destId="{5875A512-F8B3-4F9D-B03C-3DEEF2DBF887}" srcOrd="3" destOrd="0" presId="urn:microsoft.com/office/officeart/2018/5/layout/CenteredIconLabelDescriptionList"/>
    <dgm:cxn modelId="{FE4827B5-2E54-488B-B434-31D3816BD9E5}" type="presParOf" srcId="{36E7470B-51FC-44BF-AB86-364652FCD628}" destId="{69D98B51-01F5-4BB5-A7DB-FFFF188C60A8}" srcOrd="4" destOrd="0" presId="urn:microsoft.com/office/officeart/2018/5/layout/CenteredIconLabelDescriptionList"/>
    <dgm:cxn modelId="{2CC1D762-467F-41DE-9DA6-8F11A7BD5911}" type="presParOf" srcId="{9C3B0EB8-E135-4AD6-A567-405D49304D7A}" destId="{2274941B-28BB-4074-9487-2D170654C0AB}" srcOrd="3" destOrd="0" presId="urn:microsoft.com/office/officeart/2018/5/layout/CenteredIconLabelDescriptionList"/>
    <dgm:cxn modelId="{2ADB6628-79A5-4E3D-A2F5-136B07095145}" type="presParOf" srcId="{9C3B0EB8-E135-4AD6-A567-405D49304D7A}" destId="{A95E2FAE-F362-46BB-BE05-04C49B8C29E0}" srcOrd="4" destOrd="0" presId="urn:microsoft.com/office/officeart/2018/5/layout/CenteredIconLabelDescriptionList"/>
    <dgm:cxn modelId="{6D0411F4-BAAE-4C4F-B725-110DA431EBA8}" type="presParOf" srcId="{A95E2FAE-F362-46BB-BE05-04C49B8C29E0}" destId="{3DF1DA38-4411-4B2B-984D-D5D7E6B7FC39}" srcOrd="0" destOrd="0" presId="urn:microsoft.com/office/officeart/2018/5/layout/CenteredIconLabelDescriptionList"/>
    <dgm:cxn modelId="{DCFDF442-1D36-4EA7-B718-C368C6DE93DE}" type="presParOf" srcId="{A95E2FAE-F362-46BB-BE05-04C49B8C29E0}" destId="{788F046E-3218-4485-9C39-C2C22B607045}" srcOrd="1" destOrd="0" presId="urn:microsoft.com/office/officeart/2018/5/layout/CenteredIconLabelDescriptionList"/>
    <dgm:cxn modelId="{347B7EFD-6818-49F4-B9CC-15B5258C46B3}" type="presParOf" srcId="{A95E2FAE-F362-46BB-BE05-04C49B8C29E0}" destId="{056068C7-B3BF-42F2-855B-77740C26A7EE}" srcOrd="2" destOrd="0" presId="urn:microsoft.com/office/officeart/2018/5/layout/CenteredIconLabelDescriptionList"/>
    <dgm:cxn modelId="{48CC2389-3279-41B1-A37C-726286C78EE7}" type="presParOf" srcId="{A95E2FAE-F362-46BB-BE05-04C49B8C29E0}" destId="{3A2B9BAD-C321-4674-87DE-38EAFF939FD8}" srcOrd="3" destOrd="0" presId="urn:microsoft.com/office/officeart/2018/5/layout/CenteredIconLabelDescriptionList"/>
    <dgm:cxn modelId="{6D19A008-3B25-4040-80BF-46A2F71AB903}" type="presParOf" srcId="{A95E2FAE-F362-46BB-BE05-04C49B8C29E0}" destId="{2AA6F61B-9DFC-4358-B332-7E4510A4ABB4}" srcOrd="4" destOrd="0" presId="urn:microsoft.com/office/officeart/2018/5/layout/CenteredIconLabelDescriptionList"/>
    <dgm:cxn modelId="{3E398999-D238-4333-811C-A8BB1E962787}" type="presParOf" srcId="{9C3B0EB8-E135-4AD6-A567-405D49304D7A}" destId="{9E8F55A3-E24D-4D97-8C10-FF5CFEE50FAF}" srcOrd="5" destOrd="0" presId="urn:microsoft.com/office/officeart/2018/5/layout/CenteredIconLabelDescriptionList"/>
    <dgm:cxn modelId="{47F4E434-E625-4431-9592-9CFD7C44FB0D}" type="presParOf" srcId="{9C3B0EB8-E135-4AD6-A567-405D49304D7A}" destId="{477918F4-4C14-47A0-84BA-762648486BA1}" srcOrd="6" destOrd="0" presId="urn:microsoft.com/office/officeart/2018/5/layout/CenteredIconLabelDescriptionList"/>
    <dgm:cxn modelId="{6891FFCA-3A4F-4778-9D3B-4914CBD8191E}" type="presParOf" srcId="{477918F4-4C14-47A0-84BA-762648486BA1}" destId="{8AFAF44C-B79E-4D9D-B393-2F4951FE0AD4}" srcOrd="0" destOrd="0" presId="urn:microsoft.com/office/officeart/2018/5/layout/CenteredIconLabelDescriptionList"/>
    <dgm:cxn modelId="{A319720E-9FD4-4F43-A857-392796761574}" type="presParOf" srcId="{477918F4-4C14-47A0-84BA-762648486BA1}" destId="{D141A002-9EFC-4650-BCE5-90BB5AB28943}" srcOrd="1" destOrd="0" presId="urn:microsoft.com/office/officeart/2018/5/layout/CenteredIconLabelDescriptionList"/>
    <dgm:cxn modelId="{8794379A-28AE-4891-8192-C30DF17141B0}" type="presParOf" srcId="{477918F4-4C14-47A0-84BA-762648486BA1}" destId="{2638EDC8-913F-48D6-91A6-50B43FA5CA96}" srcOrd="2" destOrd="0" presId="urn:microsoft.com/office/officeart/2018/5/layout/CenteredIconLabelDescriptionList"/>
    <dgm:cxn modelId="{B830DFC3-4DB5-4736-A482-F7F88D7C878F}" type="presParOf" srcId="{477918F4-4C14-47A0-84BA-762648486BA1}" destId="{C0FBD3DF-4DA3-473C-AE43-91377B4E27D9}" srcOrd="3" destOrd="0" presId="urn:microsoft.com/office/officeart/2018/5/layout/CenteredIconLabelDescriptionList"/>
    <dgm:cxn modelId="{9D613516-4DD0-4507-A3FF-03ECF5A01CFE}" type="presParOf" srcId="{477918F4-4C14-47A0-84BA-762648486BA1}" destId="{76CD45DD-53AD-4FDE-9015-1E7F80994635}" srcOrd="4" destOrd="0" presId="urn:microsoft.com/office/officeart/2018/5/layout/CenteredIconLabelDescriptionList"/>
    <dgm:cxn modelId="{811F99A6-69CA-4143-963C-B246592A0B92}" type="presParOf" srcId="{9C3B0EB8-E135-4AD6-A567-405D49304D7A}" destId="{EED07698-1DC7-4AEE-95F2-2901A76A6E57}" srcOrd="7" destOrd="0" presId="urn:microsoft.com/office/officeart/2018/5/layout/CenteredIconLabelDescriptionList"/>
    <dgm:cxn modelId="{11F33420-1D60-4D19-9153-14F4E91C2626}" type="presParOf" srcId="{9C3B0EB8-E135-4AD6-A567-405D49304D7A}" destId="{37B69E75-4669-4B6D-82A8-B1D080FB0BEF}" srcOrd="8" destOrd="0" presId="urn:microsoft.com/office/officeart/2018/5/layout/CenteredIconLabelDescriptionList"/>
    <dgm:cxn modelId="{96D610D4-EB60-4856-A4D2-B2413C62D936}" type="presParOf" srcId="{37B69E75-4669-4B6D-82A8-B1D080FB0BEF}" destId="{735B5DF6-93C4-4D61-9CD3-C1685DF96785}" srcOrd="0" destOrd="0" presId="urn:microsoft.com/office/officeart/2018/5/layout/CenteredIconLabelDescriptionList"/>
    <dgm:cxn modelId="{F254C3A8-3B89-493C-927B-4F5B6B54EA7F}" type="presParOf" srcId="{37B69E75-4669-4B6D-82A8-B1D080FB0BEF}" destId="{C61D97A3-A713-405F-A28A-92F9E0CDED30}" srcOrd="1" destOrd="0" presId="urn:microsoft.com/office/officeart/2018/5/layout/CenteredIconLabelDescriptionList"/>
    <dgm:cxn modelId="{136ED082-7991-4F74-954C-A6B2420EAE67}" type="presParOf" srcId="{37B69E75-4669-4B6D-82A8-B1D080FB0BEF}" destId="{92F3054A-3CEB-4ED8-8B87-49BD012762B0}" srcOrd="2" destOrd="0" presId="urn:microsoft.com/office/officeart/2018/5/layout/CenteredIconLabelDescriptionList"/>
    <dgm:cxn modelId="{43106FB4-D3BD-4FBE-80F2-062E59549089}" type="presParOf" srcId="{37B69E75-4669-4B6D-82A8-B1D080FB0BEF}" destId="{679559AA-0219-44D3-B34B-08DEE1AE74E4}" srcOrd="3" destOrd="0" presId="urn:microsoft.com/office/officeart/2018/5/layout/CenteredIconLabelDescriptionList"/>
    <dgm:cxn modelId="{9375D3C3-50BC-48B7-BA3C-C82631B73B9A}" type="presParOf" srcId="{37B69E75-4669-4B6D-82A8-B1D080FB0BEF}" destId="{F6B5BB07-5B6F-43F3-8AA7-5279A7A83332}" srcOrd="4" destOrd="0" presId="urn:microsoft.com/office/officeart/2018/5/layout/CenteredIconLabelDescriptionList"/>
    <dgm:cxn modelId="{D6AE5215-90A6-4AE2-89AC-62C276F000F8}" type="presParOf" srcId="{9C3B0EB8-E135-4AD6-A567-405D49304D7A}" destId="{DF3C7DF5-1E79-452E-A00E-E504127D444C}" srcOrd="9" destOrd="0" presId="urn:microsoft.com/office/officeart/2018/5/layout/CenteredIconLabelDescriptionList"/>
    <dgm:cxn modelId="{C75BD43D-8542-41C0-A975-E3E710F0A969}" type="presParOf" srcId="{9C3B0EB8-E135-4AD6-A567-405D49304D7A}" destId="{F504EE3E-E572-4CBC-B756-1A7E3EE1A33E}" srcOrd="10" destOrd="0" presId="urn:microsoft.com/office/officeart/2018/5/layout/CenteredIconLabelDescriptionList"/>
    <dgm:cxn modelId="{2994D158-8647-4B23-A1F6-70CE8A2F1E73}" type="presParOf" srcId="{F504EE3E-E572-4CBC-B756-1A7E3EE1A33E}" destId="{BF3118E6-E9A2-4A82-AC90-04B010BE36CB}" srcOrd="0" destOrd="0" presId="urn:microsoft.com/office/officeart/2018/5/layout/CenteredIconLabelDescriptionList"/>
    <dgm:cxn modelId="{FF236B23-063B-4113-8F0C-76CD48182EB1}" type="presParOf" srcId="{F504EE3E-E572-4CBC-B756-1A7E3EE1A33E}" destId="{896979D8-A40B-44A2-BCDC-D5E63D59E6D4}" srcOrd="1" destOrd="0" presId="urn:microsoft.com/office/officeart/2018/5/layout/CenteredIconLabelDescriptionList"/>
    <dgm:cxn modelId="{E7A2749A-9F46-40BC-BD11-66E9902D0081}" type="presParOf" srcId="{F504EE3E-E572-4CBC-B756-1A7E3EE1A33E}" destId="{22235704-AE24-430F-A716-2B5E7E6E58A5}" srcOrd="2" destOrd="0" presId="urn:microsoft.com/office/officeart/2018/5/layout/CenteredIconLabelDescriptionList"/>
    <dgm:cxn modelId="{87B8E252-AE7D-4A1A-A730-18C37D3624F0}" type="presParOf" srcId="{F504EE3E-E572-4CBC-B756-1A7E3EE1A33E}" destId="{7F36DD40-F627-45FB-8F80-BB380DC61F29}" srcOrd="3" destOrd="0" presId="urn:microsoft.com/office/officeart/2018/5/layout/CenteredIconLabelDescriptionList"/>
    <dgm:cxn modelId="{3DC41CF9-A93E-410D-8853-9431D4FDA551}" type="presParOf" srcId="{F504EE3E-E572-4CBC-B756-1A7E3EE1A33E}" destId="{34C0046D-3ED7-4A85-BAAF-B83AC9DF763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0A0EB-67D1-4F8F-9221-57B630E0B1FE}"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B4FD8EEF-8717-419D-AF4C-8912B3F0E3E0}">
      <dgm:prSet/>
      <dgm:spPr/>
      <dgm:t>
        <a:bodyPr/>
        <a:lstStyle/>
        <a:p>
          <a:r>
            <a:rPr lang="en-US"/>
            <a:t>Spend as little Time as necessary in the contaminated area. </a:t>
          </a:r>
        </a:p>
      </dgm:t>
    </dgm:pt>
    <dgm:pt modelId="{7FD9F0D7-E2E7-4855-ABFA-AA62507D574D}" type="parTrans" cxnId="{503BD1CD-0688-41A8-B2EA-FAD1B003F5F5}">
      <dgm:prSet/>
      <dgm:spPr/>
      <dgm:t>
        <a:bodyPr/>
        <a:lstStyle/>
        <a:p>
          <a:endParaRPr lang="en-US"/>
        </a:p>
      </dgm:t>
    </dgm:pt>
    <dgm:pt modelId="{E7292411-0604-4690-8D5C-65888935B06A}" type="sibTrans" cxnId="{503BD1CD-0688-41A8-B2EA-FAD1B003F5F5}">
      <dgm:prSet/>
      <dgm:spPr/>
      <dgm:t>
        <a:bodyPr/>
        <a:lstStyle/>
        <a:p>
          <a:endParaRPr lang="en-US"/>
        </a:p>
      </dgm:t>
    </dgm:pt>
    <dgm:pt modelId="{51535D81-2270-4633-B1C8-052ABB1EB1EE}">
      <dgm:prSet/>
      <dgm:spPr/>
      <dgm:t>
        <a:bodyPr/>
        <a:lstStyle/>
        <a:p>
          <a:r>
            <a:rPr lang="en-US"/>
            <a:t>Keep Distance between you and the radiation source per Dept of Transportation Emergency Response Guide: </a:t>
          </a:r>
        </a:p>
      </dgm:t>
    </dgm:pt>
    <dgm:pt modelId="{F10C8F4A-41B9-4167-9829-43831CF5A05E}" type="parTrans" cxnId="{0E4C7FE9-2813-441A-A17A-3212ABE8BD64}">
      <dgm:prSet/>
      <dgm:spPr/>
      <dgm:t>
        <a:bodyPr/>
        <a:lstStyle/>
        <a:p>
          <a:endParaRPr lang="en-US"/>
        </a:p>
      </dgm:t>
    </dgm:pt>
    <dgm:pt modelId="{6779A364-6FFF-4AC0-8332-E0FFF01D0D94}" type="sibTrans" cxnId="{0E4C7FE9-2813-441A-A17A-3212ABE8BD64}">
      <dgm:prSet/>
      <dgm:spPr/>
      <dgm:t>
        <a:bodyPr/>
        <a:lstStyle/>
        <a:p>
          <a:endParaRPr lang="en-US"/>
        </a:p>
      </dgm:t>
    </dgm:pt>
    <dgm:pt modelId="{4E5F9767-1024-4F23-9B84-27EB32988F6C}">
      <dgm:prSet/>
      <dgm:spPr/>
      <dgm:t>
        <a:bodyPr/>
        <a:lstStyle/>
        <a:p>
          <a:r>
            <a:rPr lang="en-US"/>
            <a:t>80 -160 ft from radiological source </a:t>
          </a:r>
        </a:p>
      </dgm:t>
    </dgm:pt>
    <dgm:pt modelId="{8EC0D8AD-331E-4553-8DC8-CB3E8FB42110}" type="parTrans" cxnId="{0AE76DE0-DCEF-4A91-9560-E03B49E81090}">
      <dgm:prSet/>
      <dgm:spPr/>
      <dgm:t>
        <a:bodyPr/>
        <a:lstStyle/>
        <a:p>
          <a:endParaRPr lang="en-US"/>
        </a:p>
      </dgm:t>
    </dgm:pt>
    <dgm:pt modelId="{0C987E10-015B-4EBA-91B3-168B073647E4}" type="sibTrans" cxnId="{0AE76DE0-DCEF-4A91-9560-E03B49E81090}">
      <dgm:prSet/>
      <dgm:spPr/>
      <dgm:t>
        <a:bodyPr/>
        <a:lstStyle/>
        <a:p>
          <a:endParaRPr lang="en-US"/>
        </a:p>
      </dgm:t>
    </dgm:pt>
    <dgm:pt modelId="{6D946411-39BF-49ED-B790-71750774F5BF}">
      <dgm:prSet/>
      <dgm:spPr/>
      <dgm:t>
        <a:bodyPr/>
        <a:lstStyle/>
        <a:p>
          <a:r>
            <a:rPr lang="en-US"/>
            <a:t>1,500 ft from radiological source with explosive Use Shielding between you and the radiological source.</a:t>
          </a:r>
        </a:p>
      </dgm:t>
    </dgm:pt>
    <dgm:pt modelId="{C3B49322-04BE-469F-8FD9-9CD5B8331B5A}" type="parTrans" cxnId="{D2C5DC9A-2DA4-4D2A-BEA1-85BBC2F9725B}">
      <dgm:prSet/>
      <dgm:spPr/>
      <dgm:t>
        <a:bodyPr/>
        <a:lstStyle/>
        <a:p>
          <a:endParaRPr lang="en-US"/>
        </a:p>
      </dgm:t>
    </dgm:pt>
    <dgm:pt modelId="{7577B3BC-AFF4-4E6D-833A-6674CC84312E}" type="sibTrans" cxnId="{D2C5DC9A-2DA4-4D2A-BEA1-85BBC2F9725B}">
      <dgm:prSet/>
      <dgm:spPr/>
      <dgm:t>
        <a:bodyPr/>
        <a:lstStyle/>
        <a:p>
          <a:endParaRPr lang="en-US"/>
        </a:p>
      </dgm:t>
    </dgm:pt>
    <dgm:pt modelId="{0E49E1F4-9671-43EB-BA13-EA34C68C646D}">
      <dgm:prSet/>
      <dgm:spPr/>
      <dgm:t>
        <a:bodyPr/>
        <a:lstStyle/>
        <a:p>
          <a:r>
            <a:rPr lang="en-US"/>
            <a:t>If victims have particulate material on them they need to be decontaminated.</a:t>
          </a:r>
        </a:p>
      </dgm:t>
    </dgm:pt>
    <dgm:pt modelId="{2A2ABB73-66B1-426E-9CD5-F087DB3C5485}" type="parTrans" cxnId="{B16731C2-4C67-4962-9CC7-22B268DBE392}">
      <dgm:prSet/>
      <dgm:spPr/>
      <dgm:t>
        <a:bodyPr/>
        <a:lstStyle/>
        <a:p>
          <a:endParaRPr lang="en-US"/>
        </a:p>
      </dgm:t>
    </dgm:pt>
    <dgm:pt modelId="{E1C9B14E-A258-49E4-B86B-5972F8B600FE}" type="sibTrans" cxnId="{B16731C2-4C67-4962-9CC7-22B268DBE392}">
      <dgm:prSet/>
      <dgm:spPr/>
      <dgm:t>
        <a:bodyPr/>
        <a:lstStyle/>
        <a:p>
          <a:endParaRPr lang="en-US"/>
        </a:p>
      </dgm:t>
    </dgm:pt>
    <dgm:pt modelId="{785FD01D-67C5-4AC0-BCAF-CCD7AA9F5335}" type="pres">
      <dgm:prSet presAssocID="{3440A0EB-67D1-4F8F-9221-57B630E0B1FE}" presName="Name0" presStyleCnt="0">
        <dgm:presLayoutVars>
          <dgm:dir/>
          <dgm:animLvl val="lvl"/>
          <dgm:resizeHandles val="exact"/>
        </dgm:presLayoutVars>
      </dgm:prSet>
      <dgm:spPr/>
    </dgm:pt>
    <dgm:pt modelId="{400EC211-7757-401D-9F28-E0FC2166CBB9}" type="pres">
      <dgm:prSet presAssocID="{0E49E1F4-9671-43EB-BA13-EA34C68C646D}" presName="boxAndChildren" presStyleCnt="0"/>
      <dgm:spPr/>
    </dgm:pt>
    <dgm:pt modelId="{E3A12F71-0A4D-4B0E-AE80-DB4B4A96F419}" type="pres">
      <dgm:prSet presAssocID="{0E49E1F4-9671-43EB-BA13-EA34C68C646D}" presName="parentTextBox" presStyleLbl="node1" presStyleIdx="0" presStyleCnt="3"/>
      <dgm:spPr/>
    </dgm:pt>
    <dgm:pt modelId="{EB01BD21-F7EC-429D-B6EB-7F7D2B1C8DF9}" type="pres">
      <dgm:prSet presAssocID="{6779A364-6FFF-4AC0-8332-E0FFF01D0D94}" presName="sp" presStyleCnt="0"/>
      <dgm:spPr/>
    </dgm:pt>
    <dgm:pt modelId="{841A5DB9-0F29-455E-9B64-16498A164BB6}" type="pres">
      <dgm:prSet presAssocID="{51535D81-2270-4633-B1C8-052ABB1EB1EE}" presName="arrowAndChildren" presStyleCnt="0"/>
      <dgm:spPr/>
    </dgm:pt>
    <dgm:pt modelId="{68C6100B-6087-448B-B9A0-D8CF77B86393}" type="pres">
      <dgm:prSet presAssocID="{51535D81-2270-4633-B1C8-052ABB1EB1EE}" presName="parentTextArrow" presStyleLbl="node1" presStyleIdx="0" presStyleCnt="3"/>
      <dgm:spPr/>
    </dgm:pt>
    <dgm:pt modelId="{F1416D43-7C97-4894-9427-E04ADA37E68F}" type="pres">
      <dgm:prSet presAssocID="{51535D81-2270-4633-B1C8-052ABB1EB1EE}" presName="arrow" presStyleLbl="node1" presStyleIdx="1" presStyleCnt="3"/>
      <dgm:spPr/>
    </dgm:pt>
    <dgm:pt modelId="{5871B62E-47F1-4DDE-8F58-347F4F777EB5}" type="pres">
      <dgm:prSet presAssocID="{51535D81-2270-4633-B1C8-052ABB1EB1EE}" presName="descendantArrow" presStyleCnt="0"/>
      <dgm:spPr/>
    </dgm:pt>
    <dgm:pt modelId="{C3085002-50F6-419D-8F9C-56ADB378E32B}" type="pres">
      <dgm:prSet presAssocID="{4E5F9767-1024-4F23-9B84-27EB32988F6C}" presName="childTextArrow" presStyleLbl="fgAccFollowNode1" presStyleIdx="0" presStyleCnt="2">
        <dgm:presLayoutVars>
          <dgm:bulletEnabled val="1"/>
        </dgm:presLayoutVars>
      </dgm:prSet>
      <dgm:spPr/>
    </dgm:pt>
    <dgm:pt modelId="{F8E205CB-C5E0-4911-B574-9C36A10553FB}" type="pres">
      <dgm:prSet presAssocID="{6D946411-39BF-49ED-B790-71750774F5BF}" presName="childTextArrow" presStyleLbl="fgAccFollowNode1" presStyleIdx="1" presStyleCnt="2">
        <dgm:presLayoutVars>
          <dgm:bulletEnabled val="1"/>
        </dgm:presLayoutVars>
      </dgm:prSet>
      <dgm:spPr/>
    </dgm:pt>
    <dgm:pt modelId="{7E9DD820-44EE-4A8F-A60A-581959FE6F5A}" type="pres">
      <dgm:prSet presAssocID="{E7292411-0604-4690-8D5C-65888935B06A}" presName="sp" presStyleCnt="0"/>
      <dgm:spPr/>
    </dgm:pt>
    <dgm:pt modelId="{A1286B74-F4EB-4CE7-AD96-767D56FA9655}" type="pres">
      <dgm:prSet presAssocID="{B4FD8EEF-8717-419D-AF4C-8912B3F0E3E0}" presName="arrowAndChildren" presStyleCnt="0"/>
      <dgm:spPr/>
    </dgm:pt>
    <dgm:pt modelId="{FD91FBD8-C015-4AD5-BE63-81B8B0A52704}" type="pres">
      <dgm:prSet presAssocID="{B4FD8EEF-8717-419D-AF4C-8912B3F0E3E0}" presName="parentTextArrow" presStyleLbl="node1" presStyleIdx="2" presStyleCnt="3"/>
      <dgm:spPr/>
    </dgm:pt>
  </dgm:ptLst>
  <dgm:cxnLst>
    <dgm:cxn modelId="{3BEF1B36-C5DB-40DB-8ACC-9608E35D402B}" type="presOf" srcId="{3440A0EB-67D1-4F8F-9221-57B630E0B1FE}" destId="{785FD01D-67C5-4AC0-BCAF-CCD7AA9F5335}" srcOrd="0" destOrd="0" presId="urn:microsoft.com/office/officeart/2005/8/layout/process4"/>
    <dgm:cxn modelId="{8396C038-2754-4A1E-9E28-3129A692F059}" type="presOf" srcId="{4E5F9767-1024-4F23-9B84-27EB32988F6C}" destId="{C3085002-50F6-419D-8F9C-56ADB378E32B}" srcOrd="0" destOrd="0" presId="urn:microsoft.com/office/officeart/2005/8/layout/process4"/>
    <dgm:cxn modelId="{44B55A61-F7E6-4013-A2EE-00FE28B821D5}" type="presOf" srcId="{51535D81-2270-4633-B1C8-052ABB1EB1EE}" destId="{68C6100B-6087-448B-B9A0-D8CF77B86393}" srcOrd="0" destOrd="0" presId="urn:microsoft.com/office/officeart/2005/8/layout/process4"/>
    <dgm:cxn modelId="{15286A56-1E26-4B67-97AA-780BDDE8F11D}" type="presOf" srcId="{51535D81-2270-4633-B1C8-052ABB1EB1EE}" destId="{F1416D43-7C97-4894-9427-E04ADA37E68F}" srcOrd="1" destOrd="0" presId="urn:microsoft.com/office/officeart/2005/8/layout/process4"/>
    <dgm:cxn modelId="{D2C5DC9A-2DA4-4D2A-BEA1-85BBC2F9725B}" srcId="{51535D81-2270-4633-B1C8-052ABB1EB1EE}" destId="{6D946411-39BF-49ED-B790-71750774F5BF}" srcOrd="1" destOrd="0" parTransId="{C3B49322-04BE-469F-8FD9-9CD5B8331B5A}" sibTransId="{7577B3BC-AFF4-4E6D-833A-6674CC84312E}"/>
    <dgm:cxn modelId="{6BD8349C-7F6A-41EB-96D4-ABA7341CEDD0}" type="presOf" srcId="{0E49E1F4-9671-43EB-BA13-EA34C68C646D}" destId="{E3A12F71-0A4D-4B0E-AE80-DB4B4A96F419}" srcOrd="0" destOrd="0" presId="urn:microsoft.com/office/officeart/2005/8/layout/process4"/>
    <dgm:cxn modelId="{B16731C2-4C67-4962-9CC7-22B268DBE392}" srcId="{3440A0EB-67D1-4F8F-9221-57B630E0B1FE}" destId="{0E49E1F4-9671-43EB-BA13-EA34C68C646D}" srcOrd="2" destOrd="0" parTransId="{2A2ABB73-66B1-426E-9CD5-F087DB3C5485}" sibTransId="{E1C9B14E-A258-49E4-B86B-5972F8B600FE}"/>
    <dgm:cxn modelId="{503BD1CD-0688-41A8-B2EA-FAD1B003F5F5}" srcId="{3440A0EB-67D1-4F8F-9221-57B630E0B1FE}" destId="{B4FD8EEF-8717-419D-AF4C-8912B3F0E3E0}" srcOrd="0" destOrd="0" parTransId="{7FD9F0D7-E2E7-4855-ABFA-AA62507D574D}" sibTransId="{E7292411-0604-4690-8D5C-65888935B06A}"/>
    <dgm:cxn modelId="{0115E3D7-DE10-4B5C-A886-975C03021EBC}" type="presOf" srcId="{B4FD8EEF-8717-419D-AF4C-8912B3F0E3E0}" destId="{FD91FBD8-C015-4AD5-BE63-81B8B0A52704}" srcOrd="0" destOrd="0" presId="urn:microsoft.com/office/officeart/2005/8/layout/process4"/>
    <dgm:cxn modelId="{0AE76DE0-DCEF-4A91-9560-E03B49E81090}" srcId="{51535D81-2270-4633-B1C8-052ABB1EB1EE}" destId="{4E5F9767-1024-4F23-9B84-27EB32988F6C}" srcOrd="0" destOrd="0" parTransId="{8EC0D8AD-331E-4553-8DC8-CB3E8FB42110}" sibTransId="{0C987E10-015B-4EBA-91B3-168B073647E4}"/>
    <dgm:cxn modelId="{E5EC93E7-D0A9-4266-8B54-061407AC7DA8}" type="presOf" srcId="{6D946411-39BF-49ED-B790-71750774F5BF}" destId="{F8E205CB-C5E0-4911-B574-9C36A10553FB}" srcOrd="0" destOrd="0" presId="urn:microsoft.com/office/officeart/2005/8/layout/process4"/>
    <dgm:cxn modelId="{0E4C7FE9-2813-441A-A17A-3212ABE8BD64}" srcId="{3440A0EB-67D1-4F8F-9221-57B630E0B1FE}" destId="{51535D81-2270-4633-B1C8-052ABB1EB1EE}" srcOrd="1" destOrd="0" parTransId="{F10C8F4A-41B9-4167-9829-43831CF5A05E}" sibTransId="{6779A364-6FFF-4AC0-8332-E0FFF01D0D94}"/>
    <dgm:cxn modelId="{17B86FF1-05AC-4C55-ACF5-9EC522367E47}" type="presParOf" srcId="{785FD01D-67C5-4AC0-BCAF-CCD7AA9F5335}" destId="{400EC211-7757-401D-9F28-E0FC2166CBB9}" srcOrd="0" destOrd="0" presId="urn:microsoft.com/office/officeart/2005/8/layout/process4"/>
    <dgm:cxn modelId="{D9F6B8EC-55DB-4406-BF58-423DCB02AEA8}" type="presParOf" srcId="{400EC211-7757-401D-9F28-E0FC2166CBB9}" destId="{E3A12F71-0A4D-4B0E-AE80-DB4B4A96F419}" srcOrd="0" destOrd="0" presId="urn:microsoft.com/office/officeart/2005/8/layout/process4"/>
    <dgm:cxn modelId="{4FB7238B-C3A5-42D5-A7F2-EA770E13730A}" type="presParOf" srcId="{785FD01D-67C5-4AC0-BCAF-CCD7AA9F5335}" destId="{EB01BD21-F7EC-429D-B6EB-7F7D2B1C8DF9}" srcOrd="1" destOrd="0" presId="urn:microsoft.com/office/officeart/2005/8/layout/process4"/>
    <dgm:cxn modelId="{9539BE06-5580-4BEE-8683-586FC55BFB4C}" type="presParOf" srcId="{785FD01D-67C5-4AC0-BCAF-CCD7AA9F5335}" destId="{841A5DB9-0F29-455E-9B64-16498A164BB6}" srcOrd="2" destOrd="0" presId="urn:microsoft.com/office/officeart/2005/8/layout/process4"/>
    <dgm:cxn modelId="{792EB261-1673-4CF7-BC9F-897D78B4321A}" type="presParOf" srcId="{841A5DB9-0F29-455E-9B64-16498A164BB6}" destId="{68C6100B-6087-448B-B9A0-D8CF77B86393}" srcOrd="0" destOrd="0" presId="urn:microsoft.com/office/officeart/2005/8/layout/process4"/>
    <dgm:cxn modelId="{D27C7A2F-AAA6-468B-B354-153E5655388E}" type="presParOf" srcId="{841A5DB9-0F29-455E-9B64-16498A164BB6}" destId="{F1416D43-7C97-4894-9427-E04ADA37E68F}" srcOrd="1" destOrd="0" presId="urn:microsoft.com/office/officeart/2005/8/layout/process4"/>
    <dgm:cxn modelId="{3272C34F-2919-4315-A9BB-925E199DFCE4}" type="presParOf" srcId="{841A5DB9-0F29-455E-9B64-16498A164BB6}" destId="{5871B62E-47F1-4DDE-8F58-347F4F777EB5}" srcOrd="2" destOrd="0" presId="urn:microsoft.com/office/officeart/2005/8/layout/process4"/>
    <dgm:cxn modelId="{73C92971-458F-4B5F-8225-FD12B2A9B2F2}" type="presParOf" srcId="{5871B62E-47F1-4DDE-8F58-347F4F777EB5}" destId="{C3085002-50F6-419D-8F9C-56ADB378E32B}" srcOrd="0" destOrd="0" presId="urn:microsoft.com/office/officeart/2005/8/layout/process4"/>
    <dgm:cxn modelId="{A22B7608-3A40-4ED3-B243-67F502713735}" type="presParOf" srcId="{5871B62E-47F1-4DDE-8F58-347F4F777EB5}" destId="{F8E205CB-C5E0-4911-B574-9C36A10553FB}" srcOrd="1" destOrd="0" presId="urn:microsoft.com/office/officeart/2005/8/layout/process4"/>
    <dgm:cxn modelId="{8FF18AC0-4462-40CA-9192-E1456800EF08}" type="presParOf" srcId="{785FD01D-67C5-4AC0-BCAF-CCD7AA9F5335}" destId="{7E9DD820-44EE-4A8F-A60A-581959FE6F5A}" srcOrd="3" destOrd="0" presId="urn:microsoft.com/office/officeart/2005/8/layout/process4"/>
    <dgm:cxn modelId="{8773181C-ECA1-4DF4-82B2-EA7095D162AE}" type="presParOf" srcId="{785FD01D-67C5-4AC0-BCAF-CCD7AA9F5335}" destId="{A1286B74-F4EB-4CE7-AD96-767D56FA9655}" srcOrd="4" destOrd="0" presId="urn:microsoft.com/office/officeart/2005/8/layout/process4"/>
    <dgm:cxn modelId="{6C1DB235-1144-42AF-9D5A-297BADDEFF78}" type="presParOf" srcId="{A1286B74-F4EB-4CE7-AD96-767D56FA9655}" destId="{FD91FBD8-C015-4AD5-BE63-81B8B0A5270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F38B8F-BE0B-49B0-A4A4-E01FA0F2A2AE}"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418C5E60-8AF8-49F2-AD65-3557FEE0D76C}">
      <dgm:prSet/>
      <dgm:spPr/>
      <dgm:t>
        <a:bodyPr/>
        <a:lstStyle/>
        <a:p>
          <a:r>
            <a:rPr lang="en-US" b="1" dirty="0"/>
            <a:t>RAD – 60 R</a:t>
          </a:r>
        </a:p>
      </dgm:t>
    </dgm:pt>
    <dgm:pt modelId="{76829A78-564C-4457-8A2D-49D2033CA6BA}" type="parTrans" cxnId="{598FA10A-0C91-4260-AF5A-62331FB4259E}">
      <dgm:prSet/>
      <dgm:spPr/>
      <dgm:t>
        <a:bodyPr/>
        <a:lstStyle/>
        <a:p>
          <a:endParaRPr lang="en-US"/>
        </a:p>
      </dgm:t>
    </dgm:pt>
    <dgm:pt modelId="{9A3834E6-14F5-4D5D-9730-C6851C9FF5EE}" type="sibTrans" cxnId="{598FA10A-0C91-4260-AF5A-62331FB4259E}">
      <dgm:prSet/>
      <dgm:spPr/>
      <dgm:t>
        <a:bodyPr/>
        <a:lstStyle/>
        <a:p>
          <a:endParaRPr lang="en-US"/>
        </a:p>
      </dgm:t>
    </dgm:pt>
    <dgm:pt modelId="{8790AA61-7860-447F-8C10-6A879D537B6C}">
      <dgm:prSet/>
      <dgm:spPr/>
      <dgm:t>
        <a:bodyPr/>
        <a:lstStyle/>
        <a:p>
          <a:r>
            <a:rPr lang="en-US"/>
            <a:t>SAIC PD -3i-s</a:t>
          </a:r>
        </a:p>
      </dgm:t>
    </dgm:pt>
    <dgm:pt modelId="{D8722DCD-ECC4-4B22-93BD-C593AE0E202A}" type="parTrans" cxnId="{1FDE5CC4-583D-4180-8990-FED092246C82}">
      <dgm:prSet/>
      <dgm:spPr/>
      <dgm:t>
        <a:bodyPr/>
        <a:lstStyle/>
        <a:p>
          <a:endParaRPr lang="en-US"/>
        </a:p>
      </dgm:t>
    </dgm:pt>
    <dgm:pt modelId="{BC9B2C66-4070-4A64-A89D-8389712A2937}" type="sibTrans" cxnId="{1FDE5CC4-583D-4180-8990-FED092246C82}">
      <dgm:prSet/>
      <dgm:spPr/>
      <dgm:t>
        <a:bodyPr/>
        <a:lstStyle/>
        <a:p>
          <a:endParaRPr lang="en-US"/>
        </a:p>
      </dgm:t>
    </dgm:pt>
    <dgm:pt modelId="{E680AF87-8369-4FF3-AFE9-34B820779038}">
      <dgm:prSet/>
      <dgm:spPr/>
      <dgm:t>
        <a:bodyPr/>
        <a:lstStyle/>
        <a:p>
          <a:r>
            <a:rPr lang="en-US"/>
            <a:t>Identifinder</a:t>
          </a:r>
        </a:p>
      </dgm:t>
    </dgm:pt>
    <dgm:pt modelId="{09AA64F2-2E68-42C1-B8FB-797A1E6D0AC4}" type="parTrans" cxnId="{BD6D47E3-0B5F-442B-8ED3-F1CBAD147E7C}">
      <dgm:prSet/>
      <dgm:spPr/>
      <dgm:t>
        <a:bodyPr/>
        <a:lstStyle/>
        <a:p>
          <a:endParaRPr lang="en-US"/>
        </a:p>
      </dgm:t>
    </dgm:pt>
    <dgm:pt modelId="{7D206E91-18B9-4F73-8375-7F21812C8CC1}" type="sibTrans" cxnId="{BD6D47E3-0B5F-442B-8ED3-F1CBAD147E7C}">
      <dgm:prSet/>
      <dgm:spPr/>
      <dgm:t>
        <a:bodyPr/>
        <a:lstStyle/>
        <a:p>
          <a:endParaRPr lang="en-US"/>
        </a:p>
      </dgm:t>
    </dgm:pt>
    <dgm:pt modelId="{52A71D7E-7540-4933-94CC-BDFDDB0971FD}">
      <dgm:prSet/>
      <dgm:spPr/>
      <dgm:t>
        <a:bodyPr/>
        <a:lstStyle/>
        <a:p>
          <a:r>
            <a:rPr lang="en-US"/>
            <a:t>Ludlum</a:t>
          </a:r>
        </a:p>
      </dgm:t>
    </dgm:pt>
    <dgm:pt modelId="{D2CA3B76-790E-4E3D-B975-5E79DC6ADE3C}" type="parTrans" cxnId="{D9B74CF5-E73F-4416-8395-70697B36FBC7}">
      <dgm:prSet/>
      <dgm:spPr/>
      <dgm:t>
        <a:bodyPr/>
        <a:lstStyle/>
        <a:p>
          <a:endParaRPr lang="en-US"/>
        </a:p>
      </dgm:t>
    </dgm:pt>
    <dgm:pt modelId="{7AFC4E3B-0B96-4B3E-80A5-4DBAF985D832}" type="sibTrans" cxnId="{D9B74CF5-E73F-4416-8395-70697B36FBC7}">
      <dgm:prSet/>
      <dgm:spPr/>
      <dgm:t>
        <a:bodyPr/>
        <a:lstStyle/>
        <a:p>
          <a:endParaRPr lang="en-US"/>
        </a:p>
      </dgm:t>
    </dgm:pt>
    <dgm:pt modelId="{D01A5B5B-2AE1-4628-BCFD-395620B14FBE}">
      <dgm:prSet/>
      <dgm:spPr/>
      <dgm:t>
        <a:bodyPr/>
        <a:lstStyle/>
        <a:p>
          <a:r>
            <a:rPr lang="en-US"/>
            <a:t>SAM940</a:t>
          </a:r>
        </a:p>
      </dgm:t>
    </dgm:pt>
    <dgm:pt modelId="{DB2C9F6A-8DC2-4122-8CF5-82F24A66E45D}" type="parTrans" cxnId="{C4B2EEBB-B591-49E2-B756-1B310B08DB59}">
      <dgm:prSet/>
      <dgm:spPr/>
      <dgm:t>
        <a:bodyPr/>
        <a:lstStyle/>
        <a:p>
          <a:endParaRPr lang="en-US"/>
        </a:p>
      </dgm:t>
    </dgm:pt>
    <dgm:pt modelId="{A2AA21C5-39B7-4670-9837-F199F98ECA6F}" type="sibTrans" cxnId="{C4B2EEBB-B591-49E2-B756-1B310B08DB59}">
      <dgm:prSet/>
      <dgm:spPr/>
      <dgm:t>
        <a:bodyPr/>
        <a:lstStyle/>
        <a:p>
          <a:endParaRPr lang="en-US"/>
        </a:p>
      </dgm:t>
    </dgm:pt>
    <dgm:pt modelId="{9B1AEB04-FC99-4F5F-AFFF-86D2A6ABBA18}">
      <dgm:prSet/>
      <dgm:spPr/>
      <dgm:t>
        <a:bodyPr/>
        <a:lstStyle/>
        <a:p>
          <a:endParaRPr lang="en-US" dirty="0"/>
        </a:p>
      </dgm:t>
    </dgm:pt>
    <dgm:pt modelId="{096C7396-5360-4BB2-9736-59B78C883F2A}" type="parTrans" cxnId="{4F1EAB00-BD89-463A-844D-91F0DC8DD350}">
      <dgm:prSet/>
      <dgm:spPr/>
      <dgm:t>
        <a:bodyPr/>
        <a:lstStyle/>
        <a:p>
          <a:endParaRPr lang="en-US"/>
        </a:p>
      </dgm:t>
    </dgm:pt>
    <dgm:pt modelId="{9920C1AA-57C1-416B-B3C9-C2421DE2B393}" type="sibTrans" cxnId="{4F1EAB00-BD89-463A-844D-91F0DC8DD350}">
      <dgm:prSet/>
      <dgm:spPr/>
      <dgm:t>
        <a:bodyPr/>
        <a:lstStyle/>
        <a:p>
          <a:endParaRPr lang="en-US"/>
        </a:p>
      </dgm:t>
    </dgm:pt>
    <dgm:pt modelId="{3BDD9F23-1F03-4316-BCC9-CEF40179B9DE}" type="pres">
      <dgm:prSet presAssocID="{5CF38B8F-BE0B-49B0-A4A4-E01FA0F2A2AE}" presName="vert0" presStyleCnt="0">
        <dgm:presLayoutVars>
          <dgm:dir/>
          <dgm:animOne val="branch"/>
          <dgm:animLvl val="lvl"/>
        </dgm:presLayoutVars>
      </dgm:prSet>
      <dgm:spPr/>
    </dgm:pt>
    <dgm:pt modelId="{FF8D31EF-2F80-4FA8-93AB-FDC73A88A1B5}" type="pres">
      <dgm:prSet presAssocID="{418C5E60-8AF8-49F2-AD65-3557FEE0D76C}" presName="thickLine" presStyleLbl="alignNode1" presStyleIdx="0" presStyleCnt="6"/>
      <dgm:spPr/>
    </dgm:pt>
    <dgm:pt modelId="{6F2B2B5D-31AA-429C-B9CD-A91655A4BA8B}" type="pres">
      <dgm:prSet presAssocID="{418C5E60-8AF8-49F2-AD65-3557FEE0D76C}" presName="horz1" presStyleCnt="0"/>
      <dgm:spPr/>
    </dgm:pt>
    <dgm:pt modelId="{FEB1E3BB-9CF3-4D52-A267-B1481CC84C39}" type="pres">
      <dgm:prSet presAssocID="{418C5E60-8AF8-49F2-AD65-3557FEE0D76C}" presName="tx1" presStyleLbl="revTx" presStyleIdx="0" presStyleCnt="6"/>
      <dgm:spPr/>
    </dgm:pt>
    <dgm:pt modelId="{F12D6823-860E-426C-955A-0A58CAA08B1C}" type="pres">
      <dgm:prSet presAssocID="{418C5E60-8AF8-49F2-AD65-3557FEE0D76C}" presName="vert1" presStyleCnt="0"/>
      <dgm:spPr/>
    </dgm:pt>
    <dgm:pt modelId="{F75BCE81-111C-4349-B290-8EEA4E84C642}" type="pres">
      <dgm:prSet presAssocID="{8790AA61-7860-447F-8C10-6A879D537B6C}" presName="thickLine" presStyleLbl="alignNode1" presStyleIdx="1" presStyleCnt="6"/>
      <dgm:spPr/>
    </dgm:pt>
    <dgm:pt modelId="{61252CCE-C91C-47F6-A9AA-9EDD14259244}" type="pres">
      <dgm:prSet presAssocID="{8790AA61-7860-447F-8C10-6A879D537B6C}" presName="horz1" presStyleCnt="0"/>
      <dgm:spPr/>
    </dgm:pt>
    <dgm:pt modelId="{441144EE-E48B-4F0F-BEFC-6095E8972A68}" type="pres">
      <dgm:prSet presAssocID="{8790AA61-7860-447F-8C10-6A879D537B6C}" presName="tx1" presStyleLbl="revTx" presStyleIdx="1" presStyleCnt="6"/>
      <dgm:spPr/>
    </dgm:pt>
    <dgm:pt modelId="{3A6D3E8A-3BAD-45A4-9FDB-38DAB8D3D502}" type="pres">
      <dgm:prSet presAssocID="{8790AA61-7860-447F-8C10-6A879D537B6C}" presName="vert1" presStyleCnt="0"/>
      <dgm:spPr/>
    </dgm:pt>
    <dgm:pt modelId="{154BCC46-D3F3-4597-829D-536B6FA0234B}" type="pres">
      <dgm:prSet presAssocID="{E680AF87-8369-4FF3-AFE9-34B820779038}" presName="thickLine" presStyleLbl="alignNode1" presStyleIdx="2" presStyleCnt="6"/>
      <dgm:spPr/>
    </dgm:pt>
    <dgm:pt modelId="{A9FC5A48-0C63-43F7-BFD6-8FB56C346A50}" type="pres">
      <dgm:prSet presAssocID="{E680AF87-8369-4FF3-AFE9-34B820779038}" presName="horz1" presStyleCnt="0"/>
      <dgm:spPr/>
    </dgm:pt>
    <dgm:pt modelId="{AB4826D3-D884-47C8-A238-3E8A1BB03338}" type="pres">
      <dgm:prSet presAssocID="{E680AF87-8369-4FF3-AFE9-34B820779038}" presName="tx1" presStyleLbl="revTx" presStyleIdx="2" presStyleCnt="6"/>
      <dgm:spPr/>
    </dgm:pt>
    <dgm:pt modelId="{69A69A80-1F11-47DB-AFA0-AD8A8C97CDF4}" type="pres">
      <dgm:prSet presAssocID="{E680AF87-8369-4FF3-AFE9-34B820779038}" presName="vert1" presStyleCnt="0"/>
      <dgm:spPr/>
    </dgm:pt>
    <dgm:pt modelId="{5302D71A-D3C8-42B0-BD73-7BCE5E93267F}" type="pres">
      <dgm:prSet presAssocID="{52A71D7E-7540-4933-94CC-BDFDDB0971FD}" presName="thickLine" presStyleLbl="alignNode1" presStyleIdx="3" presStyleCnt="6"/>
      <dgm:spPr/>
    </dgm:pt>
    <dgm:pt modelId="{2F7864E8-28AA-44AB-8F9F-435DF5B3B789}" type="pres">
      <dgm:prSet presAssocID="{52A71D7E-7540-4933-94CC-BDFDDB0971FD}" presName="horz1" presStyleCnt="0"/>
      <dgm:spPr/>
    </dgm:pt>
    <dgm:pt modelId="{C4855071-D066-43F9-BF7E-101FF800784A}" type="pres">
      <dgm:prSet presAssocID="{52A71D7E-7540-4933-94CC-BDFDDB0971FD}" presName="tx1" presStyleLbl="revTx" presStyleIdx="3" presStyleCnt="6"/>
      <dgm:spPr/>
    </dgm:pt>
    <dgm:pt modelId="{CA81C345-4679-4EB2-9715-1C78E01D11ED}" type="pres">
      <dgm:prSet presAssocID="{52A71D7E-7540-4933-94CC-BDFDDB0971FD}" presName="vert1" presStyleCnt="0"/>
      <dgm:spPr/>
    </dgm:pt>
    <dgm:pt modelId="{C264BD54-C821-4C36-B184-7332A0D6CD8B}" type="pres">
      <dgm:prSet presAssocID="{D01A5B5B-2AE1-4628-BCFD-395620B14FBE}" presName="thickLine" presStyleLbl="alignNode1" presStyleIdx="4" presStyleCnt="6"/>
      <dgm:spPr/>
    </dgm:pt>
    <dgm:pt modelId="{5B9770A2-3E17-4994-8909-BE6C2BB164E6}" type="pres">
      <dgm:prSet presAssocID="{D01A5B5B-2AE1-4628-BCFD-395620B14FBE}" presName="horz1" presStyleCnt="0"/>
      <dgm:spPr/>
    </dgm:pt>
    <dgm:pt modelId="{7D05F7E6-C8CA-46AF-B35D-E53685FD42D3}" type="pres">
      <dgm:prSet presAssocID="{D01A5B5B-2AE1-4628-BCFD-395620B14FBE}" presName="tx1" presStyleLbl="revTx" presStyleIdx="4" presStyleCnt="6"/>
      <dgm:spPr/>
    </dgm:pt>
    <dgm:pt modelId="{9B2CE747-4301-4BB8-A52E-968542031A78}" type="pres">
      <dgm:prSet presAssocID="{D01A5B5B-2AE1-4628-BCFD-395620B14FBE}" presName="vert1" presStyleCnt="0"/>
      <dgm:spPr/>
    </dgm:pt>
    <dgm:pt modelId="{EDAE850A-325C-498D-975E-97EE2F4C2E57}" type="pres">
      <dgm:prSet presAssocID="{9B1AEB04-FC99-4F5F-AFFF-86D2A6ABBA18}" presName="thickLine" presStyleLbl="alignNode1" presStyleIdx="5" presStyleCnt="6"/>
      <dgm:spPr/>
    </dgm:pt>
    <dgm:pt modelId="{675E57E0-A7D1-44B9-B289-05AC7EA243DE}" type="pres">
      <dgm:prSet presAssocID="{9B1AEB04-FC99-4F5F-AFFF-86D2A6ABBA18}" presName="horz1" presStyleCnt="0"/>
      <dgm:spPr/>
    </dgm:pt>
    <dgm:pt modelId="{010B0ECE-4DA3-4079-9DB3-6DD2868A8556}" type="pres">
      <dgm:prSet presAssocID="{9B1AEB04-FC99-4F5F-AFFF-86D2A6ABBA18}" presName="tx1" presStyleLbl="revTx" presStyleIdx="5" presStyleCnt="6"/>
      <dgm:spPr/>
    </dgm:pt>
    <dgm:pt modelId="{9ABD5C3F-660B-48A2-87A9-DBB066B1DE67}" type="pres">
      <dgm:prSet presAssocID="{9B1AEB04-FC99-4F5F-AFFF-86D2A6ABBA18}" presName="vert1" presStyleCnt="0"/>
      <dgm:spPr/>
    </dgm:pt>
  </dgm:ptLst>
  <dgm:cxnLst>
    <dgm:cxn modelId="{4F1EAB00-BD89-463A-844D-91F0DC8DD350}" srcId="{5CF38B8F-BE0B-49B0-A4A4-E01FA0F2A2AE}" destId="{9B1AEB04-FC99-4F5F-AFFF-86D2A6ABBA18}" srcOrd="5" destOrd="0" parTransId="{096C7396-5360-4BB2-9736-59B78C883F2A}" sibTransId="{9920C1AA-57C1-416B-B3C9-C2421DE2B393}"/>
    <dgm:cxn modelId="{598FA10A-0C91-4260-AF5A-62331FB4259E}" srcId="{5CF38B8F-BE0B-49B0-A4A4-E01FA0F2A2AE}" destId="{418C5E60-8AF8-49F2-AD65-3557FEE0D76C}" srcOrd="0" destOrd="0" parTransId="{76829A78-564C-4457-8A2D-49D2033CA6BA}" sibTransId="{9A3834E6-14F5-4D5D-9730-C6851C9FF5EE}"/>
    <dgm:cxn modelId="{A9B56615-3709-4EC7-AC91-22DD2B863A1A}" type="presOf" srcId="{52A71D7E-7540-4933-94CC-BDFDDB0971FD}" destId="{C4855071-D066-43F9-BF7E-101FF800784A}" srcOrd="0" destOrd="0" presId="urn:microsoft.com/office/officeart/2008/layout/LinedList"/>
    <dgm:cxn modelId="{3499505C-46D7-4787-9734-2C830B725C65}" type="presOf" srcId="{418C5E60-8AF8-49F2-AD65-3557FEE0D76C}" destId="{FEB1E3BB-9CF3-4D52-A267-B1481CC84C39}" srcOrd="0" destOrd="0" presId="urn:microsoft.com/office/officeart/2008/layout/LinedList"/>
    <dgm:cxn modelId="{06148A51-DC4F-40B7-A45E-4E19C92165F7}" type="presOf" srcId="{5CF38B8F-BE0B-49B0-A4A4-E01FA0F2A2AE}" destId="{3BDD9F23-1F03-4316-BCC9-CEF40179B9DE}" srcOrd="0" destOrd="0" presId="urn:microsoft.com/office/officeart/2008/layout/LinedList"/>
    <dgm:cxn modelId="{D46CF359-B48F-4D37-BA94-81938FF3EDD1}" type="presOf" srcId="{D01A5B5B-2AE1-4628-BCFD-395620B14FBE}" destId="{7D05F7E6-C8CA-46AF-B35D-E53685FD42D3}" srcOrd="0" destOrd="0" presId="urn:microsoft.com/office/officeart/2008/layout/LinedList"/>
    <dgm:cxn modelId="{0080AD8E-0907-40B1-AA5B-8E6CAE194A3F}" type="presOf" srcId="{8790AA61-7860-447F-8C10-6A879D537B6C}" destId="{441144EE-E48B-4F0F-BEFC-6095E8972A68}" srcOrd="0" destOrd="0" presId="urn:microsoft.com/office/officeart/2008/layout/LinedList"/>
    <dgm:cxn modelId="{C4B2EEBB-B591-49E2-B756-1B310B08DB59}" srcId="{5CF38B8F-BE0B-49B0-A4A4-E01FA0F2A2AE}" destId="{D01A5B5B-2AE1-4628-BCFD-395620B14FBE}" srcOrd="4" destOrd="0" parTransId="{DB2C9F6A-8DC2-4122-8CF5-82F24A66E45D}" sibTransId="{A2AA21C5-39B7-4670-9837-F199F98ECA6F}"/>
    <dgm:cxn modelId="{1FDE5CC4-583D-4180-8990-FED092246C82}" srcId="{5CF38B8F-BE0B-49B0-A4A4-E01FA0F2A2AE}" destId="{8790AA61-7860-447F-8C10-6A879D537B6C}" srcOrd="1" destOrd="0" parTransId="{D8722DCD-ECC4-4B22-93BD-C593AE0E202A}" sibTransId="{BC9B2C66-4070-4A64-A89D-8389712A2937}"/>
    <dgm:cxn modelId="{04BCBBC4-A1ED-498E-B67C-CE7C0DFE507E}" type="presOf" srcId="{E680AF87-8369-4FF3-AFE9-34B820779038}" destId="{AB4826D3-D884-47C8-A238-3E8A1BB03338}" srcOrd="0" destOrd="0" presId="urn:microsoft.com/office/officeart/2008/layout/LinedList"/>
    <dgm:cxn modelId="{BD6D47E3-0B5F-442B-8ED3-F1CBAD147E7C}" srcId="{5CF38B8F-BE0B-49B0-A4A4-E01FA0F2A2AE}" destId="{E680AF87-8369-4FF3-AFE9-34B820779038}" srcOrd="2" destOrd="0" parTransId="{09AA64F2-2E68-42C1-B8FB-797A1E6D0AC4}" sibTransId="{7D206E91-18B9-4F73-8375-7F21812C8CC1}"/>
    <dgm:cxn modelId="{4A800BF3-9A91-4D97-B6E1-085A535887A5}" type="presOf" srcId="{9B1AEB04-FC99-4F5F-AFFF-86D2A6ABBA18}" destId="{010B0ECE-4DA3-4079-9DB3-6DD2868A8556}" srcOrd="0" destOrd="0" presId="urn:microsoft.com/office/officeart/2008/layout/LinedList"/>
    <dgm:cxn modelId="{D9B74CF5-E73F-4416-8395-70697B36FBC7}" srcId="{5CF38B8F-BE0B-49B0-A4A4-E01FA0F2A2AE}" destId="{52A71D7E-7540-4933-94CC-BDFDDB0971FD}" srcOrd="3" destOrd="0" parTransId="{D2CA3B76-790E-4E3D-B975-5E79DC6ADE3C}" sibTransId="{7AFC4E3B-0B96-4B3E-80A5-4DBAF985D832}"/>
    <dgm:cxn modelId="{4A9E9473-AF7D-4D7A-ADAD-9795217BE614}" type="presParOf" srcId="{3BDD9F23-1F03-4316-BCC9-CEF40179B9DE}" destId="{FF8D31EF-2F80-4FA8-93AB-FDC73A88A1B5}" srcOrd="0" destOrd="0" presId="urn:microsoft.com/office/officeart/2008/layout/LinedList"/>
    <dgm:cxn modelId="{08288F55-BA93-42D7-BE86-4A3FC6E5AB73}" type="presParOf" srcId="{3BDD9F23-1F03-4316-BCC9-CEF40179B9DE}" destId="{6F2B2B5D-31AA-429C-B9CD-A91655A4BA8B}" srcOrd="1" destOrd="0" presId="urn:microsoft.com/office/officeart/2008/layout/LinedList"/>
    <dgm:cxn modelId="{BDF61F0E-B285-4977-9813-045AEF886CB6}" type="presParOf" srcId="{6F2B2B5D-31AA-429C-B9CD-A91655A4BA8B}" destId="{FEB1E3BB-9CF3-4D52-A267-B1481CC84C39}" srcOrd="0" destOrd="0" presId="urn:microsoft.com/office/officeart/2008/layout/LinedList"/>
    <dgm:cxn modelId="{211487F3-D67F-4FCA-B38A-4854BA0D5F34}" type="presParOf" srcId="{6F2B2B5D-31AA-429C-B9CD-A91655A4BA8B}" destId="{F12D6823-860E-426C-955A-0A58CAA08B1C}" srcOrd="1" destOrd="0" presId="urn:microsoft.com/office/officeart/2008/layout/LinedList"/>
    <dgm:cxn modelId="{BC20647B-6606-4ECB-9298-90EF87C646BE}" type="presParOf" srcId="{3BDD9F23-1F03-4316-BCC9-CEF40179B9DE}" destId="{F75BCE81-111C-4349-B290-8EEA4E84C642}" srcOrd="2" destOrd="0" presId="urn:microsoft.com/office/officeart/2008/layout/LinedList"/>
    <dgm:cxn modelId="{192E41EA-05C5-4C49-853B-B422AD492CB8}" type="presParOf" srcId="{3BDD9F23-1F03-4316-BCC9-CEF40179B9DE}" destId="{61252CCE-C91C-47F6-A9AA-9EDD14259244}" srcOrd="3" destOrd="0" presId="urn:microsoft.com/office/officeart/2008/layout/LinedList"/>
    <dgm:cxn modelId="{FEA5409C-03DD-4E7A-BAEF-545740455C92}" type="presParOf" srcId="{61252CCE-C91C-47F6-A9AA-9EDD14259244}" destId="{441144EE-E48B-4F0F-BEFC-6095E8972A68}" srcOrd="0" destOrd="0" presId="urn:microsoft.com/office/officeart/2008/layout/LinedList"/>
    <dgm:cxn modelId="{F821FD0A-4AC2-4A34-BA4E-A764ED9C9646}" type="presParOf" srcId="{61252CCE-C91C-47F6-A9AA-9EDD14259244}" destId="{3A6D3E8A-3BAD-45A4-9FDB-38DAB8D3D502}" srcOrd="1" destOrd="0" presId="urn:microsoft.com/office/officeart/2008/layout/LinedList"/>
    <dgm:cxn modelId="{ECD840B1-3898-4105-BC67-72E9F2FB5FF4}" type="presParOf" srcId="{3BDD9F23-1F03-4316-BCC9-CEF40179B9DE}" destId="{154BCC46-D3F3-4597-829D-536B6FA0234B}" srcOrd="4" destOrd="0" presId="urn:microsoft.com/office/officeart/2008/layout/LinedList"/>
    <dgm:cxn modelId="{BF0499C9-1FFD-4EEA-B3D1-67210F9D1C9D}" type="presParOf" srcId="{3BDD9F23-1F03-4316-BCC9-CEF40179B9DE}" destId="{A9FC5A48-0C63-43F7-BFD6-8FB56C346A50}" srcOrd="5" destOrd="0" presId="urn:microsoft.com/office/officeart/2008/layout/LinedList"/>
    <dgm:cxn modelId="{007ABEC3-0AD9-4C56-B7D9-9098EFFAABEB}" type="presParOf" srcId="{A9FC5A48-0C63-43F7-BFD6-8FB56C346A50}" destId="{AB4826D3-D884-47C8-A238-3E8A1BB03338}" srcOrd="0" destOrd="0" presId="urn:microsoft.com/office/officeart/2008/layout/LinedList"/>
    <dgm:cxn modelId="{6637590B-2C5F-4412-81A4-FF37EF5BD33C}" type="presParOf" srcId="{A9FC5A48-0C63-43F7-BFD6-8FB56C346A50}" destId="{69A69A80-1F11-47DB-AFA0-AD8A8C97CDF4}" srcOrd="1" destOrd="0" presId="urn:microsoft.com/office/officeart/2008/layout/LinedList"/>
    <dgm:cxn modelId="{6FD3BAE0-F44A-4DFD-909B-36541E041857}" type="presParOf" srcId="{3BDD9F23-1F03-4316-BCC9-CEF40179B9DE}" destId="{5302D71A-D3C8-42B0-BD73-7BCE5E93267F}" srcOrd="6" destOrd="0" presId="urn:microsoft.com/office/officeart/2008/layout/LinedList"/>
    <dgm:cxn modelId="{6F270109-94A5-466D-BDEE-F3279E33C862}" type="presParOf" srcId="{3BDD9F23-1F03-4316-BCC9-CEF40179B9DE}" destId="{2F7864E8-28AA-44AB-8F9F-435DF5B3B789}" srcOrd="7" destOrd="0" presId="urn:microsoft.com/office/officeart/2008/layout/LinedList"/>
    <dgm:cxn modelId="{CB1C1482-0A8B-49F7-9FBF-ED4AE226A10A}" type="presParOf" srcId="{2F7864E8-28AA-44AB-8F9F-435DF5B3B789}" destId="{C4855071-D066-43F9-BF7E-101FF800784A}" srcOrd="0" destOrd="0" presId="urn:microsoft.com/office/officeart/2008/layout/LinedList"/>
    <dgm:cxn modelId="{13584073-154A-4CA3-97E5-373414E11F1A}" type="presParOf" srcId="{2F7864E8-28AA-44AB-8F9F-435DF5B3B789}" destId="{CA81C345-4679-4EB2-9715-1C78E01D11ED}" srcOrd="1" destOrd="0" presId="urn:microsoft.com/office/officeart/2008/layout/LinedList"/>
    <dgm:cxn modelId="{0DE44165-B15E-4DCF-B8BB-10FED746A086}" type="presParOf" srcId="{3BDD9F23-1F03-4316-BCC9-CEF40179B9DE}" destId="{C264BD54-C821-4C36-B184-7332A0D6CD8B}" srcOrd="8" destOrd="0" presId="urn:microsoft.com/office/officeart/2008/layout/LinedList"/>
    <dgm:cxn modelId="{5440A023-3E95-4303-B266-0845559127E0}" type="presParOf" srcId="{3BDD9F23-1F03-4316-BCC9-CEF40179B9DE}" destId="{5B9770A2-3E17-4994-8909-BE6C2BB164E6}" srcOrd="9" destOrd="0" presId="urn:microsoft.com/office/officeart/2008/layout/LinedList"/>
    <dgm:cxn modelId="{9E97B11E-9B39-436E-B531-0CF3E346F81D}" type="presParOf" srcId="{5B9770A2-3E17-4994-8909-BE6C2BB164E6}" destId="{7D05F7E6-C8CA-46AF-B35D-E53685FD42D3}" srcOrd="0" destOrd="0" presId="urn:microsoft.com/office/officeart/2008/layout/LinedList"/>
    <dgm:cxn modelId="{08FD02B7-6B5E-44AE-84EF-5B8AFFD74A5A}" type="presParOf" srcId="{5B9770A2-3E17-4994-8909-BE6C2BB164E6}" destId="{9B2CE747-4301-4BB8-A52E-968542031A78}" srcOrd="1" destOrd="0" presId="urn:microsoft.com/office/officeart/2008/layout/LinedList"/>
    <dgm:cxn modelId="{AEC91751-B2AD-4E33-B10A-E585941695C6}" type="presParOf" srcId="{3BDD9F23-1F03-4316-BCC9-CEF40179B9DE}" destId="{EDAE850A-325C-498D-975E-97EE2F4C2E57}" srcOrd="10" destOrd="0" presId="urn:microsoft.com/office/officeart/2008/layout/LinedList"/>
    <dgm:cxn modelId="{A9854208-DE7E-424B-9B63-64F68C82255C}" type="presParOf" srcId="{3BDD9F23-1F03-4316-BCC9-CEF40179B9DE}" destId="{675E57E0-A7D1-44B9-B289-05AC7EA243DE}" srcOrd="11" destOrd="0" presId="urn:microsoft.com/office/officeart/2008/layout/LinedList"/>
    <dgm:cxn modelId="{10307AFB-FE6D-4969-871B-DBC1F2A97EF6}" type="presParOf" srcId="{675E57E0-A7D1-44B9-B289-05AC7EA243DE}" destId="{010B0ECE-4DA3-4079-9DB3-6DD2868A8556}" srcOrd="0" destOrd="0" presId="urn:microsoft.com/office/officeart/2008/layout/LinedList"/>
    <dgm:cxn modelId="{33B92E7D-2AF8-45A8-9365-F8385058EAB4}" type="presParOf" srcId="{675E57E0-A7D1-44B9-B289-05AC7EA243DE}" destId="{9ABD5C3F-660B-48A2-87A9-DBB066B1DE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2C974A-516D-42BC-BC73-2C6E9DEFC3B6}" type="doc">
      <dgm:prSet loTypeId="urn:microsoft.com/office/officeart/2016/7/layout/BasicLinearProcessNumbered" loCatId="process" qsTypeId="urn:microsoft.com/office/officeart/2005/8/quickstyle/simple5" qsCatId="simple" csTypeId="urn:microsoft.com/office/officeart/2005/8/colors/colorful2" csCatId="colorful"/>
      <dgm:spPr/>
      <dgm:t>
        <a:bodyPr/>
        <a:lstStyle/>
        <a:p>
          <a:endParaRPr lang="en-US"/>
        </a:p>
      </dgm:t>
    </dgm:pt>
    <dgm:pt modelId="{D0FE98B8-EEBA-4ADE-A7D1-41BF6122AD04}">
      <dgm:prSet/>
      <dgm:spPr/>
      <dgm:t>
        <a:bodyPr/>
        <a:lstStyle/>
        <a:p>
          <a:r>
            <a:rPr lang="en-US"/>
            <a:t>Protect yourself, your crew and the public using TIME, DISTANCE, &amp; SHIELDING.</a:t>
          </a:r>
        </a:p>
      </dgm:t>
    </dgm:pt>
    <dgm:pt modelId="{F32B650C-2FE6-474F-92EE-CF87841541B5}" type="parTrans" cxnId="{30B34C7A-2D1D-412B-80D7-567870083FC4}">
      <dgm:prSet/>
      <dgm:spPr/>
      <dgm:t>
        <a:bodyPr/>
        <a:lstStyle/>
        <a:p>
          <a:endParaRPr lang="en-US"/>
        </a:p>
      </dgm:t>
    </dgm:pt>
    <dgm:pt modelId="{C0244633-25A8-4C20-BE4C-C17625374AFA}" type="sibTrans" cxnId="{30B34C7A-2D1D-412B-80D7-567870083FC4}">
      <dgm:prSet phldrT="1" phldr="0"/>
      <dgm:spPr/>
      <dgm:t>
        <a:bodyPr/>
        <a:lstStyle/>
        <a:p>
          <a:r>
            <a:rPr lang="en-US"/>
            <a:t>1</a:t>
          </a:r>
        </a:p>
      </dgm:t>
    </dgm:pt>
    <dgm:pt modelId="{2E69F35C-EF83-42DB-81B3-6FEFE6C92199}">
      <dgm:prSet/>
      <dgm:spPr/>
      <dgm:t>
        <a:bodyPr/>
        <a:lstStyle/>
        <a:p>
          <a:r>
            <a:rPr lang="en-US"/>
            <a:t>Note the nature of the alarm (DOSE or DOSE RATE). </a:t>
          </a:r>
        </a:p>
      </dgm:t>
    </dgm:pt>
    <dgm:pt modelId="{E1FF406B-D39B-4E29-9279-7706D2A69716}" type="parTrans" cxnId="{0389EB41-19CF-464C-AD95-87598A88DC15}">
      <dgm:prSet/>
      <dgm:spPr/>
      <dgm:t>
        <a:bodyPr/>
        <a:lstStyle/>
        <a:p>
          <a:endParaRPr lang="en-US"/>
        </a:p>
      </dgm:t>
    </dgm:pt>
    <dgm:pt modelId="{E5AE2ED0-4534-4EDA-9CB8-DCF8AE454A26}" type="sibTrans" cxnId="{0389EB41-19CF-464C-AD95-87598A88DC15}">
      <dgm:prSet phldrT="2" phldr="0"/>
      <dgm:spPr/>
      <dgm:t>
        <a:bodyPr/>
        <a:lstStyle/>
        <a:p>
          <a:r>
            <a:rPr lang="en-US"/>
            <a:t>2</a:t>
          </a:r>
        </a:p>
      </dgm:t>
    </dgm:pt>
    <dgm:pt modelId="{F1EAA121-373D-401B-9B50-62C6467BADC8}">
      <dgm:prSet/>
      <dgm:spPr/>
      <dgm:t>
        <a:bodyPr/>
        <a:lstStyle/>
        <a:p>
          <a:r>
            <a:rPr lang="en-US"/>
            <a:t>Contact the IC.</a:t>
          </a:r>
        </a:p>
      </dgm:t>
    </dgm:pt>
    <dgm:pt modelId="{86758B8A-D32E-4A33-B3EB-033A2D18323D}" type="parTrans" cxnId="{129D5D31-0467-4CDC-862C-981BBBBB0F4E}">
      <dgm:prSet/>
      <dgm:spPr/>
      <dgm:t>
        <a:bodyPr/>
        <a:lstStyle/>
        <a:p>
          <a:endParaRPr lang="en-US"/>
        </a:p>
      </dgm:t>
    </dgm:pt>
    <dgm:pt modelId="{E5371092-1782-48D7-BABD-71B99F90B22A}" type="sibTrans" cxnId="{129D5D31-0467-4CDC-862C-981BBBBB0F4E}">
      <dgm:prSet phldrT="3" phldr="0"/>
      <dgm:spPr/>
      <dgm:t>
        <a:bodyPr/>
        <a:lstStyle/>
        <a:p>
          <a:r>
            <a:rPr lang="en-US"/>
            <a:t>3</a:t>
          </a:r>
        </a:p>
      </dgm:t>
    </dgm:pt>
    <dgm:pt modelId="{090486A6-9118-4281-8265-FFCF860C17BA}">
      <dgm:prSet/>
      <dgm:spPr/>
      <dgm:t>
        <a:bodyPr/>
        <a:lstStyle/>
        <a:p>
          <a:r>
            <a:rPr lang="en-US"/>
            <a:t>Notify the IC of the exact location of the activation.</a:t>
          </a:r>
        </a:p>
      </dgm:t>
    </dgm:pt>
    <dgm:pt modelId="{33C12B30-1DE3-4A7C-B27A-8AFB553714F5}" type="parTrans" cxnId="{D3BD108A-B3F6-4A3D-BB72-B180091B9CAC}">
      <dgm:prSet/>
      <dgm:spPr/>
      <dgm:t>
        <a:bodyPr/>
        <a:lstStyle/>
        <a:p>
          <a:endParaRPr lang="en-US"/>
        </a:p>
      </dgm:t>
    </dgm:pt>
    <dgm:pt modelId="{2C957292-4494-4AAA-A02F-C57FAD4172DA}" type="sibTrans" cxnId="{D3BD108A-B3F6-4A3D-BB72-B180091B9CAC}">
      <dgm:prSet phldrT="4" phldr="0"/>
      <dgm:spPr/>
      <dgm:t>
        <a:bodyPr/>
        <a:lstStyle/>
        <a:p>
          <a:r>
            <a:rPr lang="en-US"/>
            <a:t>4</a:t>
          </a:r>
        </a:p>
      </dgm:t>
    </dgm:pt>
    <dgm:pt modelId="{1F793DCF-C399-4B58-BFAA-D384FA2BA4E9}" type="pres">
      <dgm:prSet presAssocID="{102C974A-516D-42BC-BC73-2C6E9DEFC3B6}" presName="Name0" presStyleCnt="0">
        <dgm:presLayoutVars>
          <dgm:animLvl val="lvl"/>
          <dgm:resizeHandles val="exact"/>
        </dgm:presLayoutVars>
      </dgm:prSet>
      <dgm:spPr/>
    </dgm:pt>
    <dgm:pt modelId="{7635DC3A-FB66-4308-BC50-48CA4DF8F7EB}" type="pres">
      <dgm:prSet presAssocID="{D0FE98B8-EEBA-4ADE-A7D1-41BF6122AD04}" presName="compositeNode" presStyleCnt="0">
        <dgm:presLayoutVars>
          <dgm:bulletEnabled val="1"/>
        </dgm:presLayoutVars>
      </dgm:prSet>
      <dgm:spPr/>
    </dgm:pt>
    <dgm:pt modelId="{C173FCAB-F585-423B-B0E1-D35A7572D0C9}" type="pres">
      <dgm:prSet presAssocID="{D0FE98B8-EEBA-4ADE-A7D1-41BF6122AD04}" presName="bgRect" presStyleLbl="bgAccFollowNode1" presStyleIdx="0" presStyleCnt="4"/>
      <dgm:spPr/>
    </dgm:pt>
    <dgm:pt modelId="{9634D5AF-4CA9-47AA-9EF9-B64E7CAD7528}" type="pres">
      <dgm:prSet presAssocID="{C0244633-25A8-4C20-BE4C-C17625374AFA}" presName="sibTransNodeCircle" presStyleLbl="alignNode1" presStyleIdx="0" presStyleCnt="8">
        <dgm:presLayoutVars>
          <dgm:chMax val="0"/>
          <dgm:bulletEnabled/>
        </dgm:presLayoutVars>
      </dgm:prSet>
      <dgm:spPr/>
    </dgm:pt>
    <dgm:pt modelId="{1EC4E72A-DB68-46E1-A06D-69F5FAB0CA67}" type="pres">
      <dgm:prSet presAssocID="{D0FE98B8-EEBA-4ADE-A7D1-41BF6122AD04}" presName="bottomLine" presStyleLbl="alignNode1" presStyleIdx="1" presStyleCnt="8">
        <dgm:presLayoutVars/>
      </dgm:prSet>
      <dgm:spPr/>
    </dgm:pt>
    <dgm:pt modelId="{A6F491F6-AE7F-4739-A538-A882C917AD76}" type="pres">
      <dgm:prSet presAssocID="{D0FE98B8-EEBA-4ADE-A7D1-41BF6122AD04}" presName="nodeText" presStyleLbl="bgAccFollowNode1" presStyleIdx="0" presStyleCnt="4">
        <dgm:presLayoutVars>
          <dgm:bulletEnabled val="1"/>
        </dgm:presLayoutVars>
      </dgm:prSet>
      <dgm:spPr/>
    </dgm:pt>
    <dgm:pt modelId="{55EA06E8-02AD-43D1-983C-C0EEF07533AF}" type="pres">
      <dgm:prSet presAssocID="{C0244633-25A8-4C20-BE4C-C17625374AFA}" presName="sibTrans" presStyleCnt="0"/>
      <dgm:spPr/>
    </dgm:pt>
    <dgm:pt modelId="{F3B8FB52-1345-4128-9F9D-03808DC8BACA}" type="pres">
      <dgm:prSet presAssocID="{2E69F35C-EF83-42DB-81B3-6FEFE6C92199}" presName="compositeNode" presStyleCnt="0">
        <dgm:presLayoutVars>
          <dgm:bulletEnabled val="1"/>
        </dgm:presLayoutVars>
      </dgm:prSet>
      <dgm:spPr/>
    </dgm:pt>
    <dgm:pt modelId="{FE00AD16-0383-4B46-AACC-0C5468648DAB}" type="pres">
      <dgm:prSet presAssocID="{2E69F35C-EF83-42DB-81B3-6FEFE6C92199}" presName="bgRect" presStyleLbl="bgAccFollowNode1" presStyleIdx="1" presStyleCnt="4"/>
      <dgm:spPr/>
    </dgm:pt>
    <dgm:pt modelId="{BEA4E1E9-BD43-4C7F-AE47-BE455669EF4D}" type="pres">
      <dgm:prSet presAssocID="{E5AE2ED0-4534-4EDA-9CB8-DCF8AE454A26}" presName="sibTransNodeCircle" presStyleLbl="alignNode1" presStyleIdx="2" presStyleCnt="8">
        <dgm:presLayoutVars>
          <dgm:chMax val="0"/>
          <dgm:bulletEnabled/>
        </dgm:presLayoutVars>
      </dgm:prSet>
      <dgm:spPr/>
    </dgm:pt>
    <dgm:pt modelId="{020EE8C8-3585-434A-B1B8-69C37DDA7EEE}" type="pres">
      <dgm:prSet presAssocID="{2E69F35C-EF83-42DB-81B3-6FEFE6C92199}" presName="bottomLine" presStyleLbl="alignNode1" presStyleIdx="3" presStyleCnt="8">
        <dgm:presLayoutVars/>
      </dgm:prSet>
      <dgm:spPr/>
    </dgm:pt>
    <dgm:pt modelId="{93977811-4B3E-4E85-8477-689350D4A005}" type="pres">
      <dgm:prSet presAssocID="{2E69F35C-EF83-42DB-81B3-6FEFE6C92199}" presName="nodeText" presStyleLbl="bgAccFollowNode1" presStyleIdx="1" presStyleCnt="4">
        <dgm:presLayoutVars>
          <dgm:bulletEnabled val="1"/>
        </dgm:presLayoutVars>
      </dgm:prSet>
      <dgm:spPr/>
    </dgm:pt>
    <dgm:pt modelId="{DCA8FBC3-DEFA-4BF9-9201-4F661A922F9F}" type="pres">
      <dgm:prSet presAssocID="{E5AE2ED0-4534-4EDA-9CB8-DCF8AE454A26}" presName="sibTrans" presStyleCnt="0"/>
      <dgm:spPr/>
    </dgm:pt>
    <dgm:pt modelId="{AD396E83-CC11-4ABB-8FBF-0801B8A175E5}" type="pres">
      <dgm:prSet presAssocID="{F1EAA121-373D-401B-9B50-62C6467BADC8}" presName="compositeNode" presStyleCnt="0">
        <dgm:presLayoutVars>
          <dgm:bulletEnabled val="1"/>
        </dgm:presLayoutVars>
      </dgm:prSet>
      <dgm:spPr/>
    </dgm:pt>
    <dgm:pt modelId="{B204B673-075A-4109-96A8-AD64AF65B5C7}" type="pres">
      <dgm:prSet presAssocID="{F1EAA121-373D-401B-9B50-62C6467BADC8}" presName="bgRect" presStyleLbl="bgAccFollowNode1" presStyleIdx="2" presStyleCnt="4"/>
      <dgm:spPr/>
    </dgm:pt>
    <dgm:pt modelId="{F0C35F2D-0FDD-4A90-B940-8B7257BA942C}" type="pres">
      <dgm:prSet presAssocID="{E5371092-1782-48D7-BABD-71B99F90B22A}" presName="sibTransNodeCircle" presStyleLbl="alignNode1" presStyleIdx="4" presStyleCnt="8">
        <dgm:presLayoutVars>
          <dgm:chMax val="0"/>
          <dgm:bulletEnabled/>
        </dgm:presLayoutVars>
      </dgm:prSet>
      <dgm:spPr/>
    </dgm:pt>
    <dgm:pt modelId="{310A8165-6C8B-4841-8C95-7BC807FA87A7}" type="pres">
      <dgm:prSet presAssocID="{F1EAA121-373D-401B-9B50-62C6467BADC8}" presName="bottomLine" presStyleLbl="alignNode1" presStyleIdx="5" presStyleCnt="8">
        <dgm:presLayoutVars/>
      </dgm:prSet>
      <dgm:spPr/>
    </dgm:pt>
    <dgm:pt modelId="{5C4BCF4C-A94A-4E3B-9CEE-6C6391835208}" type="pres">
      <dgm:prSet presAssocID="{F1EAA121-373D-401B-9B50-62C6467BADC8}" presName="nodeText" presStyleLbl="bgAccFollowNode1" presStyleIdx="2" presStyleCnt="4">
        <dgm:presLayoutVars>
          <dgm:bulletEnabled val="1"/>
        </dgm:presLayoutVars>
      </dgm:prSet>
      <dgm:spPr/>
    </dgm:pt>
    <dgm:pt modelId="{F1132596-12F0-4280-872F-317B3D9E8557}" type="pres">
      <dgm:prSet presAssocID="{E5371092-1782-48D7-BABD-71B99F90B22A}" presName="sibTrans" presStyleCnt="0"/>
      <dgm:spPr/>
    </dgm:pt>
    <dgm:pt modelId="{0AB17A40-D53B-4580-BB8B-69A292B07F2F}" type="pres">
      <dgm:prSet presAssocID="{090486A6-9118-4281-8265-FFCF860C17BA}" presName="compositeNode" presStyleCnt="0">
        <dgm:presLayoutVars>
          <dgm:bulletEnabled val="1"/>
        </dgm:presLayoutVars>
      </dgm:prSet>
      <dgm:spPr/>
    </dgm:pt>
    <dgm:pt modelId="{8BA06B3E-D8CC-4F02-8575-2ED960C4528C}" type="pres">
      <dgm:prSet presAssocID="{090486A6-9118-4281-8265-FFCF860C17BA}" presName="bgRect" presStyleLbl="bgAccFollowNode1" presStyleIdx="3" presStyleCnt="4"/>
      <dgm:spPr/>
    </dgm:pt>
    <dgm:pt modelId="{FF9FCD6C-4CF2-4705-BC3F-3E81FDFCD6FE}" type="pres">
      <dgm:prSet presAssocID="{2C957292-4494-4AAA-A02F-C57FAD4172DA}" presName="sibTransNodeCircle" presStyleLbl="alignNode1" presStyleIdx="6" presStyleCnt="8">
        <dgm:presLayoutVars>
          <dgm:chMax val="0"/>
          <dgm:bulletEnabled/>
        </dgm:presLayoutVars>
      </dgm:prSet>
      <dgm:spPr/>
    </dgm:pt>
    <dgm:pt modelId="{EF8FF500-D9E6-4D1B-836A-3600ED9BAE78}" type="pres">
      <dgm:prSet presAssocID="{090486A6-9118-4281-8265-FFCF860C17BA}" presName="bottomLine" presStyleLbl="alignNode1" presStyleIdx="7" presStyleCnt="8">
        <dgm:presLayoutVars/>
      </dgm:prSet>
      <dgm:spPr/>
    </dgm:pt>
    <dgm:pt modelId="{FFF3CF4C-FFC5-4DB8-A19D-21C8274B52D4}" type="pres">
      <dgm:prSet presAssocID="{090486A6-9118-4281-8265-FFCF860C17BA}" presName="nodeText" presStyleLbl="bgAccFollowNode1" presStyleIdx="3" presStyleCnt="4">
        <dgm:presLayoutVars>
          <dgm:bulletEnabled val="1"/>
        </dgm:presLayoutVars>
      </dgm:prSet>
      <dgm:spPr/>
    </dgm:pt>
  </dgm:ptLst>
  <dgm:cxnLst>
    <dgm:cxn modelId="{5069F10C-3A41-4A40-A5CF-712DDAC9CF8F}" type="presOf" srcId="{090486A6-9118-4281-8265-FFCF860C17BA}" destId="{8BA06B3E-D8CC-4F02-8575-2ED960C4528C}" srcOrd="0" destOrd="0" presId="urn:microsoft.com/office/officeart/2016/7/layout/BasicLinearProcessNumbered"/>
    <dgm:cxn modelId="{18E0AA11-9110-449E-940D-5A9C029374A9}" type="presOf" srcId="{D0FE98B8-EEBA-4ADE-A7D1-41BF6122AD04}" destId="{A6F491F6-AE7F-4739-A538-A882C917AD76}" srcOrd="1" destOrd="0" presId="urn:microsoft.com/office/officeart/2016/7/layout/BasicLinearProcessNumbered"/>
    <dgm:cxn modelId="{129D5D31-0467-4CDC-862C-981BBBBB0F4E}" srcId="{102C974A-516D-42BC-BC73-2C6E9DEFC3B6}" destId="{F1EAA121-373D-401B-9B50-62C6467BADC8}" srcOrd="2" destOrd="0" parTransId="{86758B8A-D32E-4A33-B3EB-033A2D18323D}" sibTransId="{E5371092-1782-48D7-BABD-71B99F90B22A}"/>
    <dgm:cxn modelId="{70865232-507E-448B-97A9-92B8A17DA258}" type="presOf" srcId="{F1EAA121-373D-401B-9B50-62C6467BADC8}" destId="{5C4BCF4C-A94A-4E3B-9CEE-6C6391835208}" srcOrd="1" destOrd="0" presId="urn:microsoft.com/office/officeart/2016/7/layout/BasicLinearProcessNumbered"/>
    <dgm:cxn modelId="{51E5FD5B-EE1F-4784-AC31-3EF0EDC33D73}" type="presOf" srcId="{C0244633-25A8-4C20-BE4C-C17625374AFA}" destId="{9634D5AF-4CA9-47AA-9EF9-B64E7CAD7528}" srcOrd="0" destOrd="0" presId="urn:microsoft.com/office/officeart/2016/7/layout/BasicLinearProcessNumbered"/>
    <dgm:cxn modelId="{0389EB41-19CF-464C-AD95-87598A88DC15}" srcId="{102C974A-516D-42BC-BC73-2C6E9DEFC3B6}" destId="{2E69F35C-EF83-42DB-81B3-6FEFE6C92199}" srcOrd="1" destOrd="0" parTransId="{E1FF406B-D39B-4E29-9279-7706D2A69716}" sibTransId="{E5AE2ED0-4534-4EDA-9CB8-DCF8AE454A26}"/>
    <dgm:cxn modelId="{0792E447-04FF-441B-B3FF-541095B85F90}" type="presOf" srcId="{D0FE98B8-EEBA-4ADE-A7D1-41BF6122AD04}" destId="{C173FCAB-F585-423B-B0E1-D35A7572D0C9}" srcOrd="0" destOrd="0" presId="urn:microsoft.com/office/officeart/2016/7/layout/BasicLinearProcessNumbered"/>
    <dgm:cxn modelId="{30B34C7A-2D1D-412B-80D7-567870083FC4}" srcId="{102C974A-516D-42BC-BC73-2C6E9DEFC3B6}" destId="{D0FE98B8-EEBA-4ADE-A7D1-41BF6122AD04}" srcOrd="0" destOrd="0" parTransId="{F32B650C-2FE6-474F-92EE-CF87841541B5}" sibTransId="{C0244633-25A8-4C20-BE4C-C17625374AFA}"/>
    <dgm:cxn modelId="{8487727C-D244-4EEC-984F-C5C07366926A}" type="presOf" srcId="{2C957292-4494-4AAA-A02F-C57FAD4172DA}" destId="{FF9FCD6C-4CF2-4705-BC3F-3E81FDFCD6FE}" srcOrd="0" destOrd="0" presId="urn:microsoft.com/office/officeart/2016/7/layout/BasicLinearProcessNumbered"/>
    <dgm:cxn modelId="{D3BD108A-B3F6-4A3D-BB72-B180091B9CAC}" srcId="{102C974A-516D-42BC-BC73-2C6E9DEFC3B6}" destId="{090486A6-9118-4281-8265-FFCF860C17BA}" srcOrd="3" destOrd="0" parTransId="{33C12B30-1DE3-4A7C-B27A-8AFB553714F5}" sibTransId="{2C957292-4494-4AAA-A02F-C57FAD4172DA}"/>
    <dgm:cxn modelId="{CABE28C3-CA58-4568-A154-4B6AD9A98FF3}" type="presOf" srcId="{E5371092-1782-48D7-BABD-71B99F90B22A}" destId="{F0C35F2D-0FDD-4A90-B940-8B7257BA942C}" srcOrd="0" destOrd="0" presId="urn:microsoft.com/office/officeart/2016/7/layout/BasicLinearProcessNumbered"/>
    <dgm:cxn modelId="{A77BF5C4-CADE-4CDF-90A8-3510CFEF3F71}" type="presOf" srcId="{090486A6-9118-4281-8265-FFCF860C17BA}" destId="{FFF3CF4C-FFC5-4DB8-A19D-21C8274B52D4}" srcOrd="1" destOrd="0" presId="urn:microsoft.com/office/officeart/2016/7/layout/BasicLinearProcessNumbered"/>
    <dgm:cxn modelId="{426F7DC8-8A39-43BF-A139-03F8912ADBFC}" type="presOf" srcId="{F1EAA121-373D-401B-9B50-62C6467BADC8}" destId="{B204B673-075A-4109-96A8-AD64AF65B5C7}" srcOrd="0" destOrd="0" presId="urn:microsoft.com/office/officeart/2016/7/layout/BasicLinearProcessNumbered"/>
    <dgm:cxn modelId="{0FD613D1-D85D-4D06-96CE-9E29F143489C}" type="presOf" srcId="{2E69F35C-EF83-42DB-81B3-6FEFE6C92199}" destId="{93977811-4B3E-4E85-8477-689350D4A005}" srcOrd="1" destOrd="0" presId="urn:microsoft.com/office/officeart/2016/7/layout/BasicLinearProcessNumbered"/>
    <dgm:cxn modelId="{0D2DA5F5-AEC2-4CFA-A416-E297A3CB5545}" type="presOf" srcId="{E5AE2ED0-4534-4EDA-9CB8-DCF8AE454A26}" destId="{BEA4E1E9-BD43-4C7F-AE47-BE455669EF4D}" srcOrd="0" destOrd="0" presId="urn:microsoft.com/office/officeart/2016/7/layout/BasicLinearProcessNumbered"/>
    <dgm:cxn modelId="{A4195FF8-8E51-4518-9868-8077A22B04E3}" type="presOf" srcId="{2E69F35C-EF83-42DB-81B3-6FEFE6C92199}" destId="{FE00AD16-0383-4B46-AACC-0C5468648DAB}" srcOrd="0" destOrd="0" presId="urn:microsoft.com/office/officeart/2016/7/layout/BasicLinearProcessNumbered"/>
    <dgm:cxn modelId="{6F5645F8-5918-464E-8CF6-1B71E30C8382}" type="presOf" srcId="{102C974A-516D-42BC-BC73-2C6E9DEFC3B6}" destId="{1F793DCF-C399-4B58-BFAA-D384FA2BA4E9}" srcOrd="0" destOrd="0" presId="urn:microsoft.com/office/officeart/2016/7/layout/BasicLinearProcessNumbered"/>
    <dgm:cxn modelId="{B9C40263-5E0F-418C-9756-1C521ABE4C6D}" type="presParOf" srcId="{1F793DCF-C399-4B58-BFAA-D384FA2BA4E9}" destId="{7635DC3A-FB66-4308-BC50-48CA4DF8F7EB}" srcOrd="0" destOrd="0" presId="urn:microsoft.com/office/officeart/2016/7/layout/BasicLinearProcessNumbered"/>
    <dgm:cxn modelId="{6FE964F6-977B-4086-85B7-B1ECD5C745D9}" type="presParOf" srcId="{7635DC3A-FB66-4308-BC50-48CA4DF8F7EB}" destId="{C173FCAB-F585-423B-B0E1-D35A7572D0C9}" srcOrd="0" destOrd="0" presId="urn:microsoft.com/office/officeart/2016/7/layout/BasicLinearProcessNumbered"/>
    <dgm:cxn modelId="{35445BE8-D884-4A37-9CC7-7D2B41E27EB4}" type="presParOf" srcId="{7635DC3A-FB66-4308-BC50-48CA4DF8F7EB}" destId="{9634D5AF-4CA9-47AA-9EF9-B64E7CAD7528}" srcOrd="1" destOrd="0" presId="urn:microsoft.com/office/officeart/2016/7/layout/BasicLinearProcessNumbered"/>
    <dgm:cxn modelId="{47BD276D-9FEC-4D53-B1C2-A5704E3238C9}" type="presParOf" srcId="{7635DC3A-FB66-4308-BC50-48CA4DF8F7EB}" destId="{1EC4E72A-DB68-46E1-A06D-69F5FAB0CA67}" srcOrd="2" destOrd="0" presId="urn:microsoft.com/office/officeart/2016/7/layout/BasicLinearProcessNumbered"/>
    <dgm:cxn modelId="{8F7827A0-98F1-4545-B3EF-E8020D6E5BB4}" type="presParOf" srcId="{7635DC3A-FB66-4308-BC50-48CA4DF8F7EB}" destId="{A6F491F6-AE7F-4739-A538-A882C917AD76}" srcOrd="3" destOrd="0" presId="urn:microsoft.com/office/officeart/2016/7/layout/BasicLinearProcessNumbered"/>
    <dgm:cxn modelId="{C2F9FF9B-574B-40EF-9F6B-BA4CBB8361B9}" type="presParOf" srcId="{1F793DCF-C399-4B58-BFAA-D384FA2BA4E9}" destId="{55EA06E8-02AD-43D1-983C-C0EEF07533AF}" srcOrd="1" destOrd="0" presId="urn:microsoft.com/office/officeart/2016/7/layout/BasicLinearProcessNumbered"/>
    <dgm:cxn modelId="{DF4EA33A-591C-478D-BE6B-7F9FE395369D}" type="presParOf" srcId="{1F793DCF-C399-4B58-BFAA-D384FA2BA4E9}" destId="{F3B8FB52-1345-4128-9F9D-03808DC8BACA}" srcOrd="2" destOrd="0" presId="urn:microsoft.com/office/officeart/2016/7/layout/BasicLinearProcessNumbered"/>
    <dgm:cxn modelId="{8C94B6E7-F84B-48F2-BF1E-44D4F19093CB}" type="presParOf" srcId="{F3B8FB52-1345-4128-9F9D-03808DC8BACA}" destId="{FE00AD16-0383-4B46-AACC-0C5468648DAB}" srcOrd="0" destOrd="0" presId="urn:microsoft.com/office/officeart/2016/7/layout/BasicLinearProcessNumbered"/>
    <dgm:cxn modelId="{638C4523-DA00-4C90-8D36-F41FE1FC8DF3}" type="presParOf" srcId="{F3B8FB52-1345-4128-9F9D-03808DC8BACA}" destId="{BEA4E1E9-BD43-4C7F-AE47-BE455669EF4D}" srcOrd="1" destOrd="0" presId="urn:microsoft.com/office/officeart/2016/7/layout/BasicLinearProcessNumbered"/>
    <dgm:cxn modelId="{2A00AD65-A5D7-4DD4-9D08-A1F98EA0F9D2}" type="presParOf" srcId="{F3B8FB52-1345-4128-9F9D-03808DC8BACA}" destId="{020EE8C8-3585-434A-B1B8-69C37DDA7EEE}" srcOrd="2" destOrd="0" presId="urn:microsoft.com/office/officeart/2016/7/layout/BasicLinearProcessNumbered"/>
    <dgm:cxn modelId="{9F7D62FE-FA68-4AFC-94BC-4CBE5AD43D51}" type="presParOf" srcId="{F3B8FB52-1345-4128-9F9D-03808DC8BACA}" destId="{93977811-4B3E-4E85-8477-689350D4A005}" srcOrd="3" destOrd="0" presId="urn:microsoft.com/office/officeart/2016/7/layout/BasicLinearProcessNumbered"/>
    <dgm:cxn modelId="{591D2310-4209-4C7A-A422-E928431F4606}" type="presParOf" srcId="{1F793DCF-C399-4B58-BFAA-D384FA2BA4E9}" destId="{DCA8FBC3-DEFA-4BF9-9201-4F661A922F9F}" srcOrd="3" destOrd="0" presId="urn:microsoft.com/office/officeart/2016/7/layout/BasicLinearProcessNumbered"/>
    <dgm:cxn modelId="{846BDB30-0E98-4B90-9B21-1DFABDEEDC43}" type="presParOf" srcId="{1F793DCF-C399-4B58-BFAA-D384FA2BA4E9}" destId="{AD396E83-CC11-4ABB-8FBF-0801B8A175E5}" srcOrd="4" destOrd="0" presId="urn:microsoft.com/office/officeart/2016/7/layout/BasicLinearProcessNumbered"/>
    <dgm:cxn modelId="{ACA841F9-EC42-4FEC-ACBB-109E7A1F994B}" type="presParOf" srcId="{AD396E83-CC11-4ABB-8FBF-0801B8A175E5}" destId="{B204B673-075A-4109-96A8-AD64AF65B5C7}" srcOrd="0" destOrd="0" presId="urn:microsoft.com/office/officeart/2016/7/layout/BasicLinearProcessNumbered"/>
    <dgm:cxn modelId="{384182BE-7D32-4577-83EA-915D3D3B2436}" type="presParOf" srcId="{AD396E83-CC11-4ABB-8FBF-0801B8A175E5}" destId="{F0C35F2D-0FDD-4A90-B940-8B7257BA942C}" srcOrd="1" destOrd="0" presId="urn:microsoft.com/office/officeart/2016/7/layout/BasicLinearProcessNumbered"/>
    <dgm:cxn modelId="{BAB6EAA5-5FCE-4A58-BF29-B6A4B8A0B8C8}" type="presParOf" srcId="{AD396E83-CC11-4ABB-8FBF-0801B8A175E5}" destId="{310A8165-6C8B-4841-8C95-7BC807FA87A7}" srcOrd="2" destOrd="0" presId="urn:microsoft.com/office/officeart/2016/7/layout/BasicLinearProcessNumbered"/>
    <dgm:cxn modelId="{52227409-2911-4F95-B772-82520A9BBC34}" type="presParOf" srcId="{AD396E83-CC11-4ABB-8FBF-0801B8A175E5}" destId="{5C4BCF4C-A94A-4E3B-9CEE-6C6391835208}" srcOrd="3" destOrd="0" presId="urn:microsoft.com/office/officeart/2016/7/layout/BasicLinearProcessNumbered"/>
    <dgm:cxn modelId="{CDF61422-6C39-47CF-ABDB-6397AB6F4A13}" type="presParOf" srcId="{1F793DCF-C399-4B58-BFAA-D384FA2BA4E9}" destId="{F1132596-12F0-4280-872F-317B3D9E8557}" srcOrd="5" destOrd="0" presId="urn:microsoft.com/office/officeart/2016/7/layout/BasicLinearProcessNumbered"/>
    <dgm:cxn modelId="{E5C8D3EE-34F7-4088-8F1E-AD1D1BB316B1}" type="presParOf" srcId="{1F793DCF-C399-4B58-BFAA-D384FA2BA4E9}" destId="{0AB17A40-D53B-4580-BB8B-69A292B07F2F}" srcOrd="6" destOrd="0" presId="urn:microsoft.com/office/officeart/2016/7/layout/BasicLinearProcessNumbered"/>
    <dgm:cxn modelId="{08E3872D-5373-4635-853D-21B3B7BDAF07}" type="presParOf" srcId="{0AB17A40-D53B-4580-BB8B-69A292B07F2F}" destId="{8BA06B3E-D8CC-4F02-8575-2ED960C4528C}" srcOrd="0" destOrd="0" presId="urn:microsoft.com/office/officeart/2016/7/layout/BasicLinearProcessNumbered"/>
    <dgm:cxn modelId="{5BA5C3FD-E9C2-405C-A4B4-818CB3A3EB19}" type="presParOf" srcId="{0AB17A40-D53B-4580-BB8B-69A292B07F2F}" destId="{FF9FCD6C-4CF2-4705-BC3F-3E81FDFCD6FE}" srcOrd="1" destOrd="0" presId="urn:microsoft.com/office/officeart/2016/7/layout/BasicLinearProcessNumbered"/>
    <dgm:cxn modelId="{5F10DA8B-65C2-40A2-8546-098DC4417CF3}" type="presParOf" srcId="{0AB17A40-D53B-4580-BB8B-69A292B07F2F}" destId="{EF8FF500-D9E6-4D1B-836A-3600ED9BAE78}" srcOrd="2" destOrd="0" presId="urn:microsoft.com/office/officeart/2016/7/layout/BasicLinearProcessNumbered"/>
    <dgm:cxn modelId="{B5DFA56A-06CD-4CAE-8858-6914B4B4F87B}" type="presParOf" srcId="{0AB17A40-D53B-4580-BB8B-69A292B07F2F}" destId="{FFF3CF4C-FFC5-4DB8-A19D-21C8274B52D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253EAB-6327-4703-8D55-4A5B52673E3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F2A4ACC-A032-4638-A2EB-BBEE1D947A29}">
      <dgm:prSet/>
      <dgm:spPr/>
      <dgm:t>
        <a:bodyPr/>
        <a:lstStyle/>
        <a:p>
          <a:r>
            <a:rPr lang="en-US"/>
            <a:t>Radiation detected: - gamma and X-rays </a:t>
          </a:r>
        </a:p>
      </dgm:t>
    </dgm:pt>
    <dgm:pt modelId="{10AC729E-7F70-4293-9C0C-84794F717A9F}" type="parTrans" cxnId="{133BD92B-4CED-4CB1-90D9-E487AA6A3A8A}">
      <dgm:prSet/>
      <dgm:spPr/>
      <dgm:t>
        <a:bodyPr/>
        <a:lstStyle/>
        <a:p>
          <a:endParaRPr lang="en-US"/>
        </a:p>
      </dgm:t>
    </dgm:pt>
    <dgm:pt modelId="{5BA68663-A68C-4AC5-8A86-53A2BC75CF98}" type="sibTrans" cxnId="{133BD92B-4CED-4CB1-90D9-E487AA6A3A8A}">
      <dgm:prSet/>
      <dgm:spPr/>
      <dgm:t>
        <a:bodyPr/>
        <a:lstStyle/>
        <a:p>
          <a:endParaRPr lang="en-US"/>
        </a:p>
      </dgm:t>
    </dgm:pt>
    <dgm:pt modelId="{6E994E4F-7668-43E5-94BC-FF45E570F644}">
      <dgm:prSet/>
      <dgm:spPr/>
      <dgm:t>
        <a:bodyPr/>
        <a:lstStyle/>
        <a:p>
          <a:r>
            <a:rPr lang="en-US"/>
            <a:t>Detectors: - energy compensated Si-Diode </a:t>
          </a:r>
        </a:p>
      </dgm:t>
    </dgm:pt>
    <dgm:pt modelId="{AD3D0148-3F7B-42A4-96A8-FE8E69E572FD}" type="parTrans" cxnId="{2582278F-FF33-43D6-BC01-600BDA71E70C}">
      <dgm:prSet/>
      <dgm:spPr/>
      <dgm:t>
        <a:bodyPr/>
        <a:lstStyle/>
        <a:p>
          <a:endParaRPr lang="en-US"/>
        </a:p>
      </dgm:t>
    </dgm:pt>
    <dgm:pt modelId="{127D2F28-2DEE-4751-A7B2-CAA1ABE29679}" type="sibTrans" cxnId="{2582278F-FF33-43D6-BC01-600BDA71E70C}">
      <dgm:prSet/>
      <dgm:spPr/>
      <dgm:t>
        <a:bodyPr/>
        <a:lstStyle/>
        <a:p>
          <a:endParaRPr lang="en-US"/>
        </a:p>
      </dgm:t>
    </dgm:pt>
    <dgm:pt modelId="{BBBEB99C-1B92-4FA5-8875-A18EC5806569}">
      <dgm:prSet/>
      <dgm:spPr/>
      <dgm:t>
        <a:bodyPr/>
        <a:lstStyle/>
        <a:p>
          <a:r>
            <a:rPr lang="en-US"/>
            <a:t>Measurement range: - dose: 1 </a:t>
          </a:r>
          <a:r>
            <a:rPr lang="el-GR"/>
            <a:t>μ</a:t>
          </a:r>
          <a:r>
            <a:rPr lang="en-US"/>
            <a:t>Sv - 9.99 Sv or 0.1 mrem - 999 rem - dose rate: 5 </a:t>
          </a:r>
          <a:r>
            <a:rPr lang="el-GR"/>
            <a:t>μ</a:t>
          </a:r>
          <a:r>
            <a:rPr lang="en-US"/>
            <a:t>Sv/h - 3 Sv/h or 0,5 mrem/h - 300 rem/h </a:t>
          </a:r>
        </a:p>
      </dgm:t>
    </dgm:pt>
    <dgm:pt modelId="{2BEDAC33-46EC-4F32-8AE1-0600256EE44E}" type="parTrans" cxnId="{8E299A19-0E48-4520-BE9E-3BC0DD29C026}">
      <dgm:prSet/>
      <dgm:spPr/>
      <dgm:t>
        <a:bodyPr/>
        <a:lstStyle/>
        <a:p>
          <a:endParaRPr lang="en-US"/>
        </a:p>
      </dgm:t>
    </dgm:pt>
    <dgm:pt modelId="{27C88915-4B6D-4CDB-A076-BBF3F30B43F9}" type="sibTrans" cxnId="{8E299A19-0E48-4520-BE9E-3BC0DD29C026}">
      <dgm:prSet/>
      <dgm:spPr/>
      <dgm:t>
        <a:bodyPr/>
        <a:lstStyle/>
        <a:p>
          <a:endParaRPr lang="en-US"/>
        </a:p>
      </dgm:t>
    </dgm:pt>
    <dgm:pt modelId="{148997AC-1208-43AF-B39E-E87DADC04375}">
      <dgm:prSet/>
      <dgm:spPr/>
      <dgm:t>
        <a:bodyPr/>
        <a:lstStyle/>
        <a:p>
          <a:r>
            <a:rPr lang="en-US"/>
            <a:t>Audible alarms: - eight separate alarms, sound level typically better than 85 dBA at 30 cm </a:t>
          </a:r>
        </a:p>
      </dgm:t>
    </dgm:pt>
    <dgm:pt modelId="{154CA544-A12F-47EB-A51A-599E152EF5CF}" type="parTrans" cxnId="{A882972B-0C57-44AE-9ABE-C08B57A29D03}">
      <dgm:prSet/>
      <dgm:spPr/>
      <dgm:t>
        <a:bodyPr/>
        <a:lstStyle/>
        <a:p>
          <a:endParaRPr lang="en-US"/>
        </a:p>
      </dgm:t>
    </dgm:pt>
    <dgm:pt modelId="{5684CFCD-9209-4546-8AA4-26DB84725717}" type="sibTrans" cxnId="{A882972B-0C57-44AE-9ABE-C08B57A29D03}">
      <dgm:prSet/>
      <dgm:spPr/>
      <dgm:t>
        <a:bodyPr/>
        <a:lstStyle/>
        <a:p>
          <a:endParaRPr lang="en-US"/>
        </a:p>
      </dgm:t>
    </dgm:pt>
    <dgm:pt modelId="{742B044B-8C5F-4E16-8C17-DAC8F5777735}">
      <dgm:prSet/>
      <dgm:spPr/>
      <dgm:t>
        <a:bodyPr/>
        <a:lstStyle/>
        <a:p>
          <a:r>
            <a:rPr lang="en-US"/>
            <a:t>Temperature range: RAD-60: -20 oC to +50 oC (-4 oF to 122 oF ) operational, humidity up to 90% RH, non condensed RAD</a:t>
          </a:r>
        </a:p>
      </dgm:t>
    </dgm:pt>
    <dgm:pt modelId="{C0F0CE99-A9FC-4B32-8428-5EDAF3746CFA}" type="parTrans" cxnId="{6D98F66C-ECA9-44C4-AC5F-AF51E4161BC1}">
      <dgm:prSet/>
      <dgm:spPr/>
      <dgm:t>
        <a:bodyPr/>
        <a:lstStyle/>
        <a:p>
          <a:endParaRPr lang="en-US"/>
        </a:p>
      </dgm:t>
    </dgm:pt>
    <dgm:pt modelId="{869F07AE-3794-4861-8D17-7238D6BF9EAF}" type="sibTrans" cxnId="{6D98F66C-ECA9-44C4-AC5F-AF51E4161BC1}">
      <dgm:prSet/>
      <dgm:spPr/>
      <dgm:t>
        <a:bodyPr/>
        <a:lstStyle/>
        <a:p>
          <a:endParaRPr lang="en-US"/>
        </a:p>
      </dgm:t>
    </dgm:pt>
    <dgm:pt modelId="{5021C716-ABF7-464D-BA0F-B0AFA823674C}" type="pres">
      <dgm:prSet presAssocID="{A5253EAB-6327-4703-8D55-4A5B52673E32}" presName="root" presStyleCnt="0">
        <dgm:presLayoutVars>
          <dgm:dir/>
          <dgm:resizeHandles val="exact"/>
        </dgm:presLayoutVars>
      </dgm:prSet>
      <dgm:spPr/>
    </dgm:pt>
    <dgm:pt modelId="{7C0948C3-E72F-4090-A36A-B38766F786C4}" type="pres">
      <dgm:prSet presAssocID="{4F2A4ACC-A032-4638-A2EB-BBEE1D947A29}" presName="compNode" presStyleCnt="0"/>
      <dgm:spPr/>
    </dgm:pt>
    <dgm:pt modelId="{94306805-0B26-4EC3-904D-93D610E3A32C}" type="pres">
      <dgm:prSet presAssocID="{4F2A4ACC-A032-4638-A2EB-BBEE1D947A29}" presName="bgRect" presStyleLbl="bgShp" presStyleIdx="0" presStyleCnt="5"/>
      <dgm:spPr/>
    </dgm:pt>
    <dgm:pt modelId="{C1D8CC40-DF06-4257-B7B6-C14BF3865543}" type="pres">
      <dgm:prSet presAssocID="{4F2A4ACC-A032-4638-A2EB-BBEE1D947A2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a:ext>
      </dgm:extLst>
    </dgm:pt>
    <dgm:pt modelId="{D7F994EB-3614-46D8-B3A6-A31508003E83}" type="pres">
      <dgm:prSet presAssocID="{4F2A4ACC-A032-4638-A2EB-BBEE1D947A29}" presName="spaceRect" presStyleCnt="0"/>
      <dgm:spPr/>
    </dgm:pt>
    <dgm:pt modelId="{028CE7EE-4087-439B-A33D-2E160B778C53}" type="pres">
      <dgm:prSet presAssocID="{4F2A4ACC-A032-4638-A2EB-BBEE1D947A29}" presName="parTx" presStyleLbl="revTx" presStyleIdx="0" presStyleCnt="5">
        <dgm:presLayoutVars>
          <dgm:chMax val="0"/>
          <dgm:chPref val="0"/>
        </dgm:presLayoutVars>
      </dgm:prSet>
      <dgm:spPr/>
    </dgm:pt>
    <dgm:pt modelId="{0A0DABF2-AB44-448E-B8E5-1D467399C399}" type="pres">
      <dgm:prSet presAssocID="{5BA68663-A68C-4AC5-8A86-53A2BC75CF98}" presName="sibTrans" presStyleCnt="0"/>
      <dgm:spPr/>
    </dgm:pt>
    <dgm:pt modelId="{697CC18B-BC80-42B7-82F6-0E4159DE826D}" type="pres">
      <dgm:prSet presAssocID="{6E994E4F-7668-43E5-94BC-FF45E570F644}" presName="compNode" presStyleCnt="0"/>
      <dgm:spPr/>
    </dgm:pt>
    <dgm:pt modelId="{65A961EF-B0B0-4357-9036-59CB7A362E41}" type="pres">
      <dgm:prSet presAssocID="{6E994E4F-7668-43E5-94BC-FF45E570F644}" presName="bgRect" presStyleLbl="bgShp" presStyleIdx="1" presStyleCnt="5"/>
      <dgm:spPr/>
    </dgm:pt>
    <dgm:pt modelId="{5A55D328-63CD-47A5-8163-15CACE1CE001}" type="pres">
      <dgm:prSet presAssocID="{6E994E4F-7668-43E5-94BC-FF45E570F64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eetlight"/>
        </a:ext>
      </dgm:extLst>
    </dgm:pt>
    <dgm:pt modelId="{3F01AE0F-0BE8-4E5C-8D1B-45768F64BF0D}" type="pres">
      <dgm:prSet presAssocID="{6E994E4F-7668-43E5-94BC-FF45E570F644}" presName="spaceRect" presStyleCnt="0"/>
      <dgm:spPr/>
    </dgm:pt>
    <dgm:pt modelId="{F8D878D8-79B0-4CA2-98F5-484CF52F5777}" type="pres">
      <dgm:prSet presAssocID="{6E994E4F-7668-43E5-94BC-FF45E570F644}" presName="parTx" presStyleLbl="revTx" presStyleIdx="1" presStyleCnt="5">
        <dgm:presLayoutVars>
          <dgm:chMax val="0"/>
          <dgm:chPref val="0"/>
        </dgm:presLayoutVars>
      </dgm:prSet>
      <dgm:spPr/>
    </dgm:pt>
    <dgm:pt modelId="{AFC9E9AC-ACD4-421B-9A84-286A76949FEC}" type="pres">
      <dgm:prSet presAssocID="{127D2F28-2DEE-4751-A7B2-CAA1ABE29679}" presName="sibTrans" presStyleCnt="0"/>
      <dgm:spPr/>
    </dgm:pt>
    <dgm:pt modelId="{54DD0767-B089-4DB6-86A0-BCCF046E61E2}" type="pres">
      <dgm:prSet presAssocID="{BBBEB99C-1B92-4FA5-8875-A18EC5806569}" presName="compNode" presStyleCnt="0"/>
      <dgm:spPr/>
    </dgm:pt>
    <dgm:pt modelId="{10D5D987-9786-41FD-BD2A-22FF01ECC4CA}" type="pres">
      <dgm:prSet presAssocID="{BBBEB99C-1B92-4FA5-8875-A18EC5806569}" presName="bgRect" presStyleLbl="bgShp" presStyleIdx="2" presStyleCnt="5"/>
      <dgm:spPr/>
    </dgm:pt>
    <dgm:pt modelId="{136D6072-A029-41DC-B0C1-AFE483061174}" type="pres">
      <dgm:prSet presAssocID="{BBBEB99C-1B92-4FA5-8875-A18EC580656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6ED7660-C8C1-4F21-812B-FA79E6E472E1}" type="pres">
      <dgm:prSet presAssocID="{BBBEB99C-1B92-4FA5-8875-A18EC5806569}" presName="spaceRect" presStyleCnt="0"/>
      <dgm:spPr/>
    </dgm:pt>
    <dgm:pt modelId="{7778CE58-0BE8-45F9-8321-04B277CD70AA}" type="pres">
      <dgm:prSet presAssocID="{BBBEB99C-1B92-4FA5-8875-A18EC5806569}" presName="parTx" presStyleLbl="revTx" presStyleIdx="2" presStyleCnt="5">
        <dgm:presLayoutVars>
          <dgm:chMax val="0"/>
          <dgm:chPref val="0"/>
        </dgm:presLayoutVars>
      </dgm:prSet>
      <dgm:spPr/>
    </dgm:pt>
    <dgm:pt modelId="{60CEFE6D-BE16-442F-BCA9-ADF7D434068A}" type="pres">
      <dgm:prSet presAssocID="{27C88915-4B6D-4CDB-A076-BBF3F30B43F9}" presName="sibTrans" presStyleCnt="0"/>
      <dgm:spPr/>
    </dgm:pt>
    <dgm:pt modelId="{B7113B69-BFFC-4473-849E-6A5004AAEF8F}" type="pres">
      <dgm:prSet presAssocID="{148997AC-1208-43AF-B39E-E87DADC04375}" presName="compNode" presStyleCnt="0"/>
      <dgm:spPr/>
    </dgm:pt>
    <dgm:pt modelId="{1F11C483-1C49-46C7-8098-68D41E541C42}" type="pres">
      <dgm:prSet presAssocID="{148997AC-1208-43AF-B39E-E87DADC04375}" presName="bgRect" presStyleLbl="bgShp" presStyleIdx="3" presStyleCnt="5"/>
      <dgm:spPr/>
    </dgm:pt>
    <dgm:pt modelId="{945BCEEA-E207-49C7-B45D-42939CE53D91}" type="pres">
      <dgm:prSet presAssocID="{148997AC-1208-43AF-B39E-E87DADC0437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olume"/>
        </a:ext>
      </dgm:extLst>
    </dgm:pt>
    <dgm:pt modelId="{9D174BEE-840F-4931-890A-F0F9E6E2901A}" type="pres">
      <dgm:prSet presAssocID="{148997AC-1208-43AF-B39E-E87DADC04375}" presName="spaceRect" presStyleCnt="0"/>
      <dgm:spPr/>
    </dgm:pt>
    <dgm:pt modelId="{7F0D0FC7-C7DA-455E-BB6D-B29A51F6D9B2}" type="pres">
      <dgm:prSet presAssocID="{148997AC-1208-43AF-B39E-E87DADC04375}" presName="parTx" presStyleLbl="revTx" presStyleIdx="3" presStyleCnt="5">
        <dgm:presLayoutVars>
          <dgm:chMax val="0"/>
          <dgm:chPref val="0"/>
        </dgm:presLayoutVars>
      </dgm:prSet>
      <dgm:spPr/>
    </dgm:pt>
    <dgm:pt modelId="{E7B7FFD7-D9AE-4397-8FB9-4A72B14F8479}" type="pres">
      <dgm:prSet presAssocID="{5684CFCD-9209-4546-8AA4-26DB84725717}" presName="sibTrans" presStyleCnt="0"/>
      <dgm:spPr/>
    </dgm:pt>
    <dgm:pt modelId="{F5098063-5DD3-4222-8155-A0DF69EE1F28}" type="pres">
      <dgm:prSet presAssocID="{742B044B-8C5F-4E16-8C17-DAC8F5777735}" presName="compNode" presStyleCnt="0"/>
      <dgm:spPr/>
    </dgm:pt>
    <dgm:pt modelId="{210C829B-EBC7-4DC1-BC10-E54D71ACDE19}" type="pres">
      <dgm:prSet presAssocID="{742B044B-8C5F-4E16-8C17-DAC8F5777735}" presName="bgRect" presStyleLbl="bgShp" presStyleIdx="4" presStyleCnt="5"/>
      <dgm:spPr/>
    </dgm:pt>
    <dgm:pt modelId="{AB5AB9E4-4C42-4A5A-A0B2-B17920A628D6}" type="pres">
      <dgm:prSet presAssocID="{742B044B-8C5F-4E16-8C17-DAC8F57777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ermometer"/>
        </a:ext>
      </dgm:extLst>
    </dgm:pt>
    <dgm:pt modelId="{9D57D66B-32EC-463B-B62D-7E205D35549B}" type="pres">
      <dgm:prSet presAssocID="{742B044B-8C5F-4E16-8C17-DAC8F5777735}" presName="spaceRect" presStyleCnt="0"/>
      <dgm:spPr/>
    </dgm:pt>
    <dgm:pt modelId="{09A41FB0-0AD1-490A-8E5E-AD59413A5402}" type="pres">
      <dgm:prSet presAssocID="{742B044B-8C5F-4E16-8C17-DAC8F5777735}" presName="parTx" presStyleLbl="revTx" presStyleIdx="4" presStyleCnt="5">
        <dgm:presLayoutVars>
          <dgm:chMax val="0"/>
          <dgm:chPref val="0"/>
        </dgm:presLayoutVars>
      </dgm:prSet>
      <dgm:spPr/>
    </dgm:pt>
  </dgm:ptLst>
  <dgm:cxnLst>
    <dgm:cxn modelId="{5990EF11-BD21-41E4-89FE-EA932EDDCDCD}" type="presOf" srcId="{6E994E4F-7668-43E5-94BC-FF45E570F644}" destId="{F8D878D8-79B0-4CA2-98F5-484CF52F5777}" srcOrd="0" destOrd="0" presId="urn:microsoft.com/office/officeart/2018/2/layout/IconVerticalSolidList"/>
    <dgm:cxn modelId="{8E299A19-0E48-4520-BE9E-3BC0DD29C026}" srcId="{A5253EAB-6327-4703-8D55-4A5B52673E32}" destId="{BBBEB99C-1B92-4FA5-8875-A18EC5806569}" srcOrd="2" destOrd="0" parTransId="{2BEDAC33-46EC-4F32-8AE1-0600256EE44E}" sibTransId="{27C88915-4B6D-4CDB-A076-BBF3F30B43F9}"/>
    <dgm:cxn modelId="{A882972B-0C57-44AE-9ABE-C08B57A29D03}" srcId="{A5253EAB-6327-4703-8D55-4A5B52673E32}" destId="{148997AC-1208-43AF-B39E-E87DADC04375}" srcOrd="3" destOrd="0" parTransId="{154CA544-A12F-47EB-A51A-599E152EF5CF}" sibTransId="{5684CFCD-9209-4546-8AA4-26DB84725717}"/>
    <dgm:cxn modelId="{133BD92B-4CED-4CB1-90D9-E487AA6A3A8A}" srcId="{A5253EAB-6327-4703-8D55-4A5B52673E32}" destId="{4F2A4ACC-A032-4638-A2EB-BBEE1D947A29}" srcOrd="0" destOrd="0" parTransId="{10AC729E-7F70-4293-9C0C-84794F717A9F}" sibTransId="{5BA68663-A68C-4AC5-8A86-53A2BC75CF98}"/>
    <dgm:cxn modelId="{BE2F3C40-0D3B-43F2-BCBE-E75DA6B7F5B9}" type="presOf" srcId="{BBBEB99C-1B92-4FA5-8875-A18EC5806569}" destId="{7778CE58-0BE8-45F9-8321-04B277CD70AA}" srcOrd="0" destOrd="0" presId="urn:microsoft.com/office/officeart/2018/2/layout/IconVerticalSolidList"/>
    <dgm:cxn modelId="{6D98F66C-ECA9-44C4-AC5F-AF51E4161BC1}" srcId="{A5253EAB-6327-4703-8D55-4A5B52673E32}" destId="{742B044B-8C5F-4E16-8C17-DAC8F5777735}" srcOrd="4" destOrd="0" parTransId="{C0F0CE99-A9FC-4B32-8428-5EDAF3746CFA}" sibTransId="{869F07AE-3794-4861-8D17-7238D6BF9EAF}"/>
    <dgm:cxn modelId="{35B9927A-E25E-4D4D-A66E-4218C511C215}" type="presOf" srcId="{4F2A4ACC-A032-4638-A2EB-BBEE1D947A29}" destId="{028CE7EE-4087-439B-A33D-2E160B778C53}" srcOrd="0" destOrd="0" presId="urn:microsoft.com/office/officeart/2018/2/layout/IconVerticalSolidList"/>
    <dgm:cxn modelId="{A3427183-E08F-4683-9AB0-73A12FC74C3D}" type="presOf" srcId="{148997AC-1208-43AF-B39E-E87DADC04375}" destId="{7F0D0FC7-C7DA-455E-BB6D-B29A51F6D9B2}" srcOrd="0" destOrd="0" presId="urn:microsoft.com/office/officeart/2018/2/layout/IconVerticalSolidList"/>
    <dgm:cxn modelId="{2582278F-FF33-43D6-BC01-600BDA71E70C}" srcId="{A5253EAB-6327-4703-8D55-4A5B52673E32}" destId="{6E994E4F-7668-43E5-94BC-FF45E570F644}" srcOrd="1" destOrd="0" parTransId="{AD3D0148-3F7B-42A4-96A8-FE8E69E572FD}" sibTransId="{127D2F28-2DEE-4751-A7B2-CAA1ABE29679}"/>
    <dgm:cxn modelId="{07A1C7C9-57EB-4500-B086-C729B050960D}" type="presOf" srcId="{742B044B-8C5F-4E16-8C17-DAC8F5777735}" destId="{09A41FB0-0AD1-490A-8E5E-AD59413A5402}" srcOrd="0" destOrd="0" presId="urn:microsoft.com/office/officeart/2018/2/layout/IconVerticalSolidList"/>
    <dgm:cxn modelId="{A7D90DD3-ABFB-45B1-A4D0-C013847483F4}" type="presOf" srcId="{A5253EAB-6327-4703-8D55-4A5B52673E32}" destId="{5021C716-ABF7-464D-BA0F-B0AFA823674C}" srcOrd="0" destOrd="0" presId="urn:microsoft.com/office/officeart/2018/2/layout/IconVerticalSolidList"/>
    <dgm:cxn modelId="{7D5C4E82-92E8-42A7-927A-DE51FC1607FE}" type="presParOf" srcId="{5021C716-ABF7-464D-BA0F-B0AFA823674C}" destId="{7C0948C3-E72F-4090-A36A-B38766F786C4}" srcOrd="0" destOrd="0" presId="urn:microsoft.com/office/officeart/2018/2/layout/IconVerticalSolidList"/>
    <dgm:cxn modelId="{AB8EA591-3817-49F1-A1BD-17ED17AB2F77}" type="presParOf" srcId="{7C0948C3-E72F-4090-A36A-B38766F786C4}" destId="{94306805-0B26-4EC3-904D-93D610E3A32C}" srcOrd="0" destOrd="0" presId="urn:microsoft.com/office/officeart/2018/2/layout/IconVerticalSolidList"/>
    <dgm:cxn modelId="{737618A9-74BF-446C-979E-C4232DF1A9DA}" type="presParOf" srcId="{7C0948C3-E72F-4090-A36A-B38766F786C4}" destId="{C1D8CC40-DF06-4257-B7B6-C14BF3865543}" srcOrd="1" destOrd="0" presId="urn:microsoft.com/office/officeart/2018/2/layout/IconVerticalSolidList"/>
    <dgm:cxn modelId="{ABF2DEF4-82B6-486F-A7C1-E2F2B7AD38C1}" type="presParOf" srcId="{7C0948C3-E72F-4090-A36A-B38766F786C4}" destId="{D7F994EB-3614-46D8-B3A6-A31508003E83}" srcOrd="2" destOrd="0" presId="urn:microsoft.com/office/officeart/2018/2/layout/IconVerticalSolidList"/>
    <dgm:cxn modelId="{EB29DF89-297A-4CF6-AD90-10884C1A65EB}" type="presParOf" srcId="{7C0948C3-E72F-4090-A36A-B38766F786C4}" destId="{028CE7EE-4087-439B-A33D-2E160B778C53}" srcOrd="3" destOrd="0" presId="urn:microsoft.com/office/officeart/2018/2/layout/IconVerticalSolidList"/>
    <dgm:cxn modelId="{F05C30B5-2F8F-41B7-9965-C379A205B0E1}" type="presParOf" srcId="{5021C716-ABF7-464D-BA0F-B0AFA823674C}" destId="{0A0DABF2-AB44-448E-B8E5-1D467399C399}" srcOrd="1" destOrd="0" presId="urn:microsoft.com/office/officeart/2018/2/layout/IconVerticalSolidList"/>
    <dgm:cxn modelId="{1516CB8F-8CE7-4219-8C28-044F536FF319}" type="presParOf" srcId="{5021C716-ABF7-464D-BA0F-B0AFA823674C}" destId="{697CC18B-BC80-42B7-82F6-0E4159DE826D}" srcOrd="2" destOrd="0" presId="urn:microsoft.com/office/officeart/2018/2/layout/IconVerticalSolidList"/>
    <dgm:cxn modelId="{8998C08D-6501-449B-9770-788F9B86084A}" type="presParOf" srcId="{697CC18B-BC80-42B7-82F6-0E4159DE826D}" destId="{65A961EF-B0B0-4357-9036-59CB7A362E41}" srcOrd="0" destOrd="0" presId="urn:microsoft.com/office/officeart/2018/2/layout/IconVerticalSolidList"/>
    <dgm:cxn modelId="{04C1D61A-ABDF-4C4D-9E52-610848305E1D}" type="presParOf" srcId="{697CC18B-BC80-42B7-82F6-0E4159DE826D}" destId="{5A55D328-63CD-47A5-8163-15CACE1CE001}" srcOrd="1" destOrd="0" presId="urn:microsoft.com/office/officeart/2018/2/layout/IconVerticalSolidList"/>
    <dgm:cxn modelId="{483D4D09-4877-49A8-9FBB-87560DFC74AB}" type="presParOf" srcId="{697CC18B-BC80-42B7-82F6-0E4159DE826D}" destId="{3F01AE0F-0BE8-4E5C-8D1B-45768F64BF0D}" srcOrd="2" destOrd="0" presId="urn:microsoft.com/office/officeart/2018/2/layout/IconVerticalSolidList"/>
    <dgm:cxn modelId="{7AF0863E-92A5-4492-BEE8-47D35B260CBB}" type="presParOf" srcId="{697CC18B-BC80-42B7-82F6-0E4159DE826D}" destId="{F8D878D8-79B0-4CA2-98F5-484CF52F5777}" srcOrd="3" destOrd="0" presId="urn:microsoft.com/office/officeart/2018/2/layout/IconVerticalSolidList"/>
    <dgm:cxn modelId="{F50C596B-D84A-422C-9CBF-7788D040EC83}" type="presParOf" srcId="{5021C716-ABF7-464D-BA0F-B0AFA823674C}" destId="{AFC9E9AC-ACD4-421B-9A84-286A76949FEC}" srcOrd="3" destOrd="0" presId="urn:microsoft.com/office/officeart/2018/2/layout/IconVerticalSolidList"/>
    <dgm:cxn modelId="{A9140498-9AC1-4D71-9365-77A21143C05B}" type="presParOf" srcId="{5021C716-ABF7-464D-BA0F-B0AFA823674C}" destId="{54DD0767-B089-4DB6-86A0-BCCF046E61E2}" srcOrd="4" destOrd="0" presId="urn:microsoft.com/office/officeart/2018/2/layout/IconVerticalSolidList"/>
    <dgm:cxn modelId="{CDF906B2-8AE9-4E14-B399-21A576775155}" type="presParOf" srcId="{54DD0767-B089-4DB6-86A0-BCCF046E61E2}" destId="{10D5D987-9786-41FD-BD2A-22FF01ECC4CA}" srcOrd="0" destOrd="0" presId="urn:microsoft.com/office/officeart/2018/2/layout/IconVerticalSolidList"/>
    <dgm:cxn modelId="{C99C8663-A5FF-4621-95D9-07C2D0494673}" type="presParOf" srcId="{54DD0767-B089-4DB6-86A0-BCCF046E61E2}" destId="{136D6072-A029-41DC-B0C1-AFE483061174}" srcOrd="1" destOrd="0" presId="urn:microsoft.com/office/officeart/2018/2/layout/IconVerticalSolidList"/>
    <dgm:cxn modelId="{F2365C12-98BB-46EC-9F19-984564DCE15D}" type="presParOf" srcId="{54DD0767-B089-4DB6-86A0-BCCF046E61E2}" destId="{96ED7660-C8C1-4F21-812B-FA79E6E472E1}" srcOrd="2" destOrd="0" presId="urn:microsoft.com/office/officeart/2018/2/layout/IconVerticalSolidList"/>
    <dgm:cxn modelId="{623D2C49-F57F-46AF-8B39-E1AB79CEB2AB}" type="presParOf" srcId="{54DD0767-B089-4DB6-86A0-BCCF046E61E2}" destId="{7778CE58-0BE8-45F9-8321-04B277CD70AA}" srcOrd="3" destOrd="0" presId="urn:microsoft.com/office/officeart/2018/2/layout/IconVerticalSolidList"/>
    <dgm:cxn modelId="{4B8E2EDD-CCE2-40D8-AF77-32FBD7543D9E}" type="presParOf" srcId="{5021C716-ABF7-464D-BA0F-B0AFA823674C}" destId="{60CEFE6D-BE16-442F-BCA9-ADF7D434068A}" srcOrd="5" destOrd="0" presId="urn:microsoft.com/office/officeart/2018/2/layout/IconVerticalSolidList"/>
    <dgm:cxn modelId="{0F04B939-46B9-4B30-A095-9577244D3F16}" type="presParOf" srcId="{5021C716-ABF7-464D-BA0F-B0AFA823674C}" destId="{B7113B69-BFFC-4473-849E-6A5004AAEF8F}" srcOrd="6" destOrd="0" presId="urn:microsoft.com/office/officeart/2018/2/layout/IconVerticalSolidList"/>
    <dgm:cxn modelId="{7EC97F08-53CE-4B50-8E38-67025C61C0E5}" type="presParOf" srcId="{B7113B69-BFFC-4473-849E-6A5004AAEF8F}" destId="{1F11C483-1C49-46C7-8098-68D41E541C42}" srcOrd="0" destOrd="0" presId="urn:microsoft.com/office/officeart/2018/2/layout/IconVerticalSolidList"/>
    <dgm:cxn modelId="{00169C13-80D8-4E7C-91F4-BE18DD9C7C80}" type="presParOf" srcId="{B7113B69-BFFC-4473-849E-6A5004AAEF8F}" destId="{945BCEEA-E207-49C7-B45D-42939CE53D91}" srcOrd="1" destOrd="0" presId="urn:microsoft.com/office/officeart/2018/2/layout/IconVerticalSolidList"/>
    <dgm:cxn modelId="{4D21B59B-05C7-4EFE-B4BB-7018CDB00B35}" type="presParOf" srcId="{B7113B69-BFFC-4473-849E-6A5004AAEF8F}" destId="{9D174BEE-840F-4931-890A-F0F9E6E2901A}" srcOrd="2" destOrd="0" presId="urn:microsoft.com/office/officeart/2018/2/layout/IconVerticalSolidList"/>
    <dgm:cxn modelId="{9FA89ACC-740A-48A9-BF80-5C1148AC7F20}" type="presParOf" srcId="{B7113B69-BFFC-4473-849E-6A5004AAEF8F}" destId="{7F0D0FC7-C7DA-455E-BB6D-B29A51F6D9B2}" srcOrd="3" destOrd="0" presId="urn:microsoft.com/office/officeart/2018/2/layout/IconVerticalSolidList"/>
    <dgm:cxn modelId="{33BBB337-DC78-4A89-9C77-459C98270AFE}" type="presParOf" srcId="{5021C716-ABF7-464D-BA0F-B0AFA823674C}" destId="{E7B7FFD7-D9AE-4397-8FB9-4A72B14F8479}" srcOrd="7" destOrd="0" presId="urn:microsoft.com/office/officeart/2018/2/layout/IconVerticalSolidList"/>
    <dgm:cxn modelId="{9484DD39-D19D-4FA4-8C01-E0031350FE0D}" type="presParOf" srcId="{5021C716-ABF7-464D-BA0F-B0AFA823674C}" destId="{F5098063-5DD3-4222-8155-A0DF69EE1F28}" srcOrd="8" destOrd="0" presId="urn:microsoft.com/office/officeart/2018/2/layout/IconVerticalSolidList"/>
    <dgm:cxn modelId="{88FC13EF-F9A6-4E94-8D69-888A623EA9D1}" type="presParOf" srcId="{F5098063-5DD3-4222-8155-A0DF69EE1F28}" destId="{210C829B-EBC7-4DC1-BC10-E54D71ACDE19}" srcOrd="0" destOrd="0" presId="urn:microsoft.com/office/officeart/2018/2/layout/IconVerticalSolidList"/>
    <dgm:cxn modelId="{5D26FE68-90EA-46EF-BDA3-8C19038BC7BE}" type="presParOf" srcId="{F5098063-5DD3-4222-8155-A0DF69EE1F28}" destId="{AB5AB9E4-4C42-4A5A-A0B2-B17920A628D6}" srcOrd="1" destOrd="0" presId="urn:microsoft.com/office/officeart/2018/2/layout/IconVerticalSolidList"/>
    <dgm:cxn modelId="{C3E65732-BA4C-4AAE-B8B9-D80293E99317}" type="presParOf" srcId="{F5098063-5DD3-4222-8155-A0DF69EE1F28}" destId="{9D57D66B-32EC-463B-B62D-7E205D35549B}" srcOrd="2" destOrd="0" presId="urn:microsoft.com/office/officeart/2018/2/layout/IconVerticalSolidList"/>
    <dgm:cxn modelId="{A6310A3F-DF9A-4C77-98E7-BFC27D5CA2B1}" type="presParOf" srcId="{F5098063-5DD3-4222-8155-A0DF69EE1F28}" destId="{09A41FB0-0AD1-490A-8E5E-AD59413A54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96C1D1-3363-49E5-9977-BFA83DB24EE1}"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AAE9FFBD-0952-4D94-96C2-D40418BA2AA0}">
      <dgm:prSet/>
      <dgm:spPr/>
      <dgm:t>
        <a:bodyPr/>
        <a:lstStyle/>
        <a:p>
          <a:r>
            <a:rPr lang="en-US"/>
            <a:t>Radiation detected: Gamma and X-Ray radiation. </a:t>
          </a:r>
        </a:p>
      </dgm:t>
    </dgm:pt>
    <dgm:pt modelId="{1994C8A3-0B68-4293-BBD7-4FAD1AB2AA43}" type="parTrans" cxnId="{AF3BAFDC-0900-4B00-A9B3-0A6CE5128A2E}">
      <dgm:prSet/>
      <dgm:spPr/>
      <dgm:t>
        <a:bodyPr/>
        <a:lstStyle/>
        <a:p>
          <a:endParaRPr lang="en-US"/>
        </a:p>
      </dgm:t>
    </dgm:pt>
    <dgm:pt modelId="{0CFB7AAB-BC35-4F27-B4DA-682772C2FB34}" type="sibTrans" cxnId="{AF3BAFDC-0900-4B00-A9B3-0A6CE5128A2E}">
      <dgm:prSet/>
      <dgm:spPr/>
      <dgm:t>
        <a:bodyPr/>
        <a:lstStyle/>
        <a:p>
          <a:endParaRPr lang="en-US"/>
        </a:p>
      </dgm:t>
    </dgm:pt>
    <dgm:pt modelId="{8259B862-A31F-4974-A1D2-A0BEE02D5DC3}">
      <dgm:prSet/>
      <dgm:spPr/>
      <dgm:t>
        <a:bodyPr/>
        <a:lstStyle/>
        <a:p>
          <a:r>
            <a:rPr lang="en-US"/>
            <a:t>The Dosimeter displays:</a:t>
          </a:r>
        </a:p>
      </dgm:t>
    </dgm:pt>
    <dgm:pt modelId="{BCBD7EDA-241E-42AB-8100-518D45AB6ACF}" type="parTrans" cxnId="{500A9A1C-1326-4D44-88CD-476B47CE1CA7}">
      <dgm:prSet/>
      <dgm:spPr/>
      <dgm:t>
        <a:bodyPr/>
        <a:lstStyle/>
        <a:p>
          <a:endParaRPr lang="en-US"/>
        </a:p>
      </dgm:t>
    </dgm:pt>
    <dgm:pt modelId="{DD22A0D0-4C7C-4957-84CE-E54DBC1B7116}" type="sibTrans" cxnId="{500A9A1C-1326-4D44-88CD-476B47CE1CA7}">
      <dgm:prSet/>
      <dgm:spPr/>
      <dgm:t>
        <a:bodyPr/>
        <a:lstStyle/>
        <a:p>
          <a:endParaRPr lang="en-US"/>
        </a:p>
      </dgm:t>
    </dgm:pt>
    <dgm:pt modelId="{84468D3F-FC08-42A7-8574-213BF2E15D58}">
      <dgm:prSet/>
      <dgm:spPr/>
      <dgm:t>
        <a:bodyPr/>
        <a:lstStyle/>
        <a:p>
          <a:r>
            <a:rPr lang="en-US"/>
            <a:t>Dose "total amount of radiation accumulated" over a period of time</a:t>
          </a:r>
        </a:p>
      </dgm:t>
    </dgm:pt>
    <dgm:pt modelId="{80D01FDB-98C4-4E80-90E2-EEF72B781880}" type="parTrans" cxnId="{BB69BDEC-CC9D-4CB1-8121-217AFBFB575D}">
      <dgm:prSet/>
      <dgm:spPr/>
      <dgm:t>
        <a:bodyPr/>
        <a:lstStyle/>
        <a:p>
          <a:endParaRPr lang="en-US"/>
        </a:p>
      </dgm:t>
    </dgm:pt>
    <dgm:pt modelId="{8F63F75F-B21F-4F05-9E02-B3810A344F07}" type="sibTrans" cxnId="{BB69BDEC-CC9D-4CB1-8121-217AFBFB575D}">
      <dgm:prSet/>
      <dgm:spPr/>
      <dgm:t>
        <a:bodyPr/>
        <a:lstStyle/>
        <a:p>
          <a:endParaRPr lang="en-US"/>
        </a:p>
      </dgm:t>
    </dgm:pt>
    <dgm:pt modelId="{7F1ED104-D8A1-4D71-89C5-AB1BFD303CE1}">
      <dgm:prSet/>
      <dgm:spPr/>
      <dgm:t>
        <a:bodyPr/>
        <a:lstStyle/>
        <a:p>
          <a:r>
            <a:rPr lang="en-US"/>
            <a:t>Dose Rate "the rate you are being exposed to the radiation“</a:t>
          </a:r>
        </a:p>
      </dgm:t>
    </dgm:pt>
    <dgm:pt modelId="{8D119266-B002-4F2F-8170-AA4BD6EDD46C}" type="parTrans" cxnId="{12A16D45-24F3-476F-BCA8-5F001D99A208}">
      <dgm:prSet/>
      <dgm:spPr/>
      <dgm:t>
        <a:bodyPr/>
        <a:lstStyle/>
        <a:p>
          <a:endParaRPr lang="en-US"/>
        </a:p>
      </dgm:t>
    </dgm:pt>
    <dgm:pt modelId="{FC864F6B-9D84-40A0-86EC-1357CC5CE39A}" type="sibTrans" cxnId="{12A16D45-24F3-476F-BCA8-5F001D99A208}">
      <dgm:prSet/>
      <dgm:spPr/>
      <dgm:t>
        <a:bodyPr/>
        <a:lstStyle/>
        <a:p>
          <a:endParaRPr lang="en-US"/>
        </a:p>
      </dgm:t>
    </dgm:pt>
    <dgm:pt modelId="{1D39D349-7319-4490-AF17-63C4CED8FC80}">
      <dgm:prSet/>
      <dgm:spPr/>
      <dgm:t>
        <a:bodyPr/>
        <a:lstStyle/>
        <a:p>
          <a:r>
            <a:rPr lang="en-US"/>
            <a:t>Alarm Settings: </a:t>
          </a:r>
        </a:p>
      </dgm:t>
    </dgm:pt>
    <dgm:pt modelId="{C070E4AC-1825-441D-97D4-9F66C0EABA3C}" type="parTrans" cxnId="{D76D2F79-CA53-4541-8D27-4E968F431642}">
      <dgm:prSet/>
      <dgm:spPr/>
      <dgm:t>
        <a:bodyPr/>
        <a:lstStyle/>
        <a:p>
          <a:endParaRPr lang="en-US"/>
        </a:p>
      </dgm:t>
    </dgm:pt>
    <dgm:pt modelId="{0A9BFD55-4A04-4880-8FD7-C9C2C1779833}" type="sibTrans" cxnId="{D76D2F79-CA53-4541-8D27-4E968F431642}">
      <dgm:prSet/>
      <dgm:spPr/>
      <dgm:t>
        <a:bodyPr/>
        <a:lstStyle/>
        <a:p>
          <a:endParaRPr lang="en-US"/>
        </a:p>
      </dgm:t>
    </dgm:pt>
    <dgm:pt modelId="{1F683B54-E3E4-4BCD-A77B-DF649C8F1DD6}">
      <dgm:prSet/>
      <dgm:spPr/>
      <dgm:t>
        <a:bodyPr/>
        <a:lstStyle/>
        <a:p>
          <a:r>
            <a:rPr lang="en-US"/>
            <a:t>DOSE - 100mR </a:t>
          </a:r>
        </a:p>
      </dgm:t>
    </dgm:pt>
    <dgm:pt modelId="{8E00F098-D193-4BFC-B0F4-4F05CECDF32D}" type="parTrans" cxnId="{69D268E8-B0DD-4279-9F45-DCF76F3BEB0C}">
      <dgm:prSet/>
      <dgm:spPr/>
      <dgm:t>
        <a:bodyPr/>
        <a:lstStyle/>
        <a:p>
          <a:endParaRPr lang="en-US"/>
        </a:p>
      </dgm:t>
    </dgm:pt>
    <dgm:pt modelId="{F1045873-9D63-4347-BB7F-12F76AC5D978}" type="sibTrans" cxnId="{69D268E8-B0DD-4279-9F45-DCF76F3BEB0C}">
      <dgm:prSet/>
      <dgm:spPr/>
      <dgm:t>
        <a:bodyPr/>
        <a:lstStyle/>
        <a:p>
          <a:endParaRPr lang="en-US"/>
        </a:p>
      </dgm:t>
    </dgm:pt>
    <dgm:pt modelId="{07B76CB8-AD33-415C-9EE1-FCCCD4F00799}">
      <dgm:prSet/>
      <dgm:spPr/>
      <dgm:t>
        <a:bodyPr/>
        <a:lstStyle/>
        <a:p>
          <a:r>
            <a:rPr lang="en-US"/>
            <a:t>DOSE RATE - 2mR/Hr</a:t>
          </a:r>
        </a:p>
      </dgm:t>
    </dgm:pt>
    <dgm:pt modelId="{496ECE3E-238A-4959-BB84-75285253147B}" type="parTrans" cxnId="{EDAD164D-9D78-49D6-A298-AD6EAE2B7625}">
      <dgm:prSet/>
      <dgm:spPr/>
      <dgm:t>
        <a:bodyPr/>
        <a:lstStyle/>
        <a:p>
          <a:endParaRPr lang="en-US"/>
        </a:p>
      </dgm:t>
    </dgm:pt>
    <dgm:pt modelId="{11E9AECB-EC6C-443C-8301-BCD1F5316B6C}" type="sibTrans" cxnId="{EDAD164D-9D78-49D6-A298-AD6EAE2B7625}">
      <dgm:prSet/>
      <dgm:spPr/>
      <dgm:t>
        <a:bodyPr/>
        <a:lstStyle/>
        <a:p>
          <a:endParaRPr lang="en-US"/>
        </a:p>
      </dgm:t>
    </dgm:pt>
    <dgm:pt modelId="{ED818CC6-11B0-40D8-894E-84F0F87B08B2}">
      <dgm:prSet/>
      <dgm:spPr/>
      <dgm:t>
        <a:bodyPr/>
        <a:lstStyle/>
        <a:p>
          <a:r>
            <a:rPr lang="en-US" b="1" u="sng"/>
            <a:t>NEVER STORE BATTERIES IN UNITS</a:t>
          </a:r>
          <a:endParaRPr lang="en-US"/>
        </a:p>
      </dgm:t>
    </dgm:pt>
    <dgm:pt modelId="{6A6EDE00-FC7F-4269-92AB-F556E6DF548F}" type="parTrans" cxnId="{E7E49D58-2617-4C6A-A97A-0D7F41EEDC74}">
      <dgm:prSet/>
      <dgm:spPr/>
      <dgm:t>
        <a:bodyPr/>
        <a:lstStyle/>
        <a:p>
          <a:endParaRPr lang="en-US"/>
        </a:p>
      </dgm:t>
    </dgm:pt>
    <dgm:pt modelId="{B6DD2CE3-9827-4B42-A856-B7F985D54348}" type="sibTrans" cxnId="{E7E49D58-2617-4C6A-A97A-0D7F41EEDC74}">
      <dgm:prSet/>
      <dgm:spPr/>
      <dgm:t>
        <a:bodyPr/>
        <a:lstStyle/>
        <a:p>
          <a:endParaRPr lang="en-US"/>
        </a:p>
      </dgm:t>
    </dgm:pt>
    <dgm:pt modelId="{40106F94-A8DE-4069-B98F-2DD6416F6342}" type="pres">
      <dgm:prSet presAssocID="{1796C1D1-3363-49E5-9977-BFA83DB24EE1}" presName="linear" presStyleCnt="0">
        <dgm:presLayoutVars>
          <dgm:dir/>
          <dgm:animLvl val="lvl"/>
          <dgm:resizeHandles val="exact"/>
        </dgm:presLayoutVars>
      </dgm:prSet>
      <dgm:spPr/>
    </dgm:pt>
    <dgm:pt modelId="{D7F897D3-5583-45C1-919A-969E0D8ACB3F}" type="pres">
      <dgm:prSet presAssocID="{AAE9FFBD-0952-4D94-96C2-D40418BA2AA0}" presName="parentLin" presStyleCnt="0"/>
      <dgm:spPr/>
    </dgm:pt>
    <dgm:pt modelId="{1024FA6D-D11A-4A60-8C9F-83D3EE0A08B1}" type="pres">
      <dgm:prSet presAssocID="{AAE9FFBD-0952-4D94-96C2-D40418BA2AA0}" presName="parentLeftMargin" presStyleLbl="node1" presStyleIdx="0" presStyleCnt="4"/>
      <dgm:spPr/>
    </dgm:pt>
    <dgm:pt modelId="{DCA8D5D3-0ECF-411B-9400-17F8DA3E94C8}" type="pres">
      <dgm:prSet presAssocID="{AAE9FFBD-0952-4D94-96C2-D40418BA2AA0}" presName="parentText" presStyleLbl="node1" presStyleIdx="0" presStyleCnt="4">
        <dgm:presLayoutVars>
          <dgm:chMax val="0"/>
          <dgm:bulletEnabled val="1"/>
        </dgm:presLayoutVars>
      </dgm:prSet>
      <dgm:spPr/>
    </dgm:pt>
    <dgm:pt modelId="{22DA0A24-EE2B-4ACA-9867-6E07D500E2AD}" type="pres">
      <dgm:prSet presAssocID="{AAE9FFBD-0952-4D94-96C2-D40418BA2AA0}" presName="negativeSpace" presStyleCnt="0"/>
      <dgm:spPr/>
    </dgm:pt>
    <dgm:pt modelId="{0C70671B-CA64-487F-A828-5C188CDD294F}" type="pres">
      <dgm:prSet presAssocID="{AAE9FFBD-0952-4D94-96C2-D40418BA2AA0}" presName="childText" presStyleLbl="conFgAcc1" presStyleIdx="0" presStyleCnt="4">
        <dgm:presLayoutVars>
          <dgm:bulletEnabled val="1"/>
        </dgm:presLayoutVars>
      </dgm:prSet>
      <dgm:spPr/>
    </dgm:pt>
    <dgm:pt modelId="{DD3FAF52-2F00-42EC-838E-B6331C436264}" type="pres">
      <dgm:prSet presAssocID="{0CFB7AAB-BC35-4F27-B4DA-682772C2FB34}" presName="spaceBetweenRectangles" presStyleCnt="0"/>
      <dgm:spPr/>
    </dgm:pt>
    <dgm:pt modelId="{2B465400-D68F-455F-B600-53827E7BBE11}" type="pres">
      <dgm:prSet presAssocID="{8259B862-A31F-4974-A1D2-A0BEE02D5DC3}" presName="parentLin" presStyleCnt="0"/>
      <dgm:spPr/>
    </dgm:pt>
    <dgm:pt modelId="{58E6096E-FD96-4E27-8174-1A3D41462148}" type="pres">
      <dgm:prSet presAssocID="{8259B862-A31F-4974-A1D2-A0BEE02D5DC3}" presName="parentLeftMargin" presStyleLbl="node1" presStyleIdx="0" presStyleCnt="4"/>
      <dgm:spPr/>
    </dgm:pt>
    <dgm:pt modelId="{E163C241-733C-4C9B-B9F3-794EDB46891A}" type="pres">
      <dgm:prSet presAssocID="{8259B862-A31F-4974-A1D2-A0BEE02D5DC3}" presName="parentText" presStyleLbl="node1" presStyleIdx="1" presStyleCnt="4">
        <dgm:presLayoutVars>
          <dgm:chMax val="0"/>
          <dgm:bulletEnabled val="1"/>
        </dgm:presLayoutVars>
      </dgm:prSet>
      <dgm:spPr/>
    </dgm:pt>
    <dgm:pt modelId="{0AB07D16-39BA-4F69-B5A8-556A8D38CFDB}" type="pres">
      <dgm:prSet presAssocID="{8259B862-A31F-4974-A1D2-A0BEE02D5DC3}" presName="negativeSpace" presStyleCnt="0"/>
      <dgm:spPr/>
    </dgm:pt>
    <dgm:pt modelId="{1EF67E80-53B3-40A2-90ED-F20B7216728A}" type="pres">
      <dgm:prSet presAssocID="{8259B862-A31F-4974-A1D2-A0BEE02D5DC3}" presName="childText" presStyleLbl="conFgAcc1" presStyleIdx="1" presStyleCnt="4">
        <dgm:presLayoutVars>
          <dgm:bulletEnabled val="1"/>
        </dgm:presLayoutVars>
      </dgm:prSet>
      <dgm:spPr/>
    </dgm:pt>
    <dgm:pt modelId="{F1B17B19-04D3-4F6A-9196-8AE418D6AC61}" type="pres">
      <dgm:prSet presAssocID="{DD22A0D0-4C7C-4957-84CE-E54DBC1B7116}" presName="spaceBetweenRectangles" presStyleCnt="0"/>
      <dgm:spPr/>
    </dgm:pt>
    <dgm:pt modelId="{35302B4B-74B9-4456-B0AB-DC360451D8F1}" type="pres">
      <dgm:prSet presAssocID="{1D39D349-7319-4490-AF17-63C4CED8FC80}" presName="parentLin" presStyleCnt="0"/>
      <dgm:spPr/>
    </dgm:pt>
    <dgm:pt modelId="{6024BC65-87E8-4C44-BCDD-6DA893A950C5}" type="pres">
      <dgm:prSet presAssocID="{1D39D349-7319-4490-AF17-63C4CED8FC80}" presName="parentLeftMargin" presStyleLbl="node1" presStyleIdx="1" presStyleCnt="4"/>
      <dgm:spPr/>
    </dgm:pt>
    <dgm:pt modelId="{0F39851C-9109-40C1-B44E-9C2AD7CBF934}" type="pres">
      <dgm:prSet presAssocID="{1D39D349-7319-4490-AF17-63C4CED8FC80}" presName="parentText" presStyleLbl="node1" presStyleIdx="2" presStyleCnt="4">
        <dgm:presLayoutVars>
          <dgm:chMax val="0"/>
          <dgm:bulletEnabled val="1"/>
        </dgm:presLayoutVars>
      </dgm:prSet>
      <dgm:spPr/>
    </dgm:pt>
    <dgm:pt modelId="{C652361D-40B0-4E9E-B8EC-68D18CBACBA2}" type="pres">
      <dgm:prSet presAssocID="{1D39D349-7319-4490-AF17-63C4CED8FC80}" presName="negativeSpace" presStyleCnt="0"/>
      <dgm:spPr/>
    </dgm:pt>
    <dgm:pt modelId="{538AA664-5DE0-482D-9210-A7B2928FB788}" type="pres">
      <dgm:prSet presAssocID="{1D39D349-7319-4490-AF17-63C4CED8FC80}" presName="childText" presStyleLbl="conFgAcc1" presStyleIdx="2" presStyleCnt="4">
        <dgm:presLayoutVars>
          <dgm:bulletEnabled val="1"/>
        </dgm:presLayoutVars>
      </dgm:prSet>
      <dgm:spPr/>
    </dgm:pt>
    <dgm:pt modelId="{F0522540-DF92-4EEF-9032-F98AACA7C22C}" type="pres">
      <dgm:prSet presAssocID="{0A9BFD55-4A04-4880-8FD7-C9C2C1779833}" presName="spaceBetweenRectangles" presStyleCnt="0"/>
      <dgm:spPr/>
    </dgm:pt>
    <dgm:pt modelId="{0EF913D8-6772-4F59-8B18-EAB510E3E05E}" type="pres">
      <dgm:prSet presAssocID="{ED818CC6-11B0-40D8-894E-84F0F87B08B2}" presName="parentLin" presStyleCnt="0"/>
      <dgm:spPr/>
    </dgm:pt>
    <dgm:pt modelId="{556CA758-D542-4859-9AB5-374D4BCF83CD}" type="pres">
      <dgm:prSet presAssocID="{ED818CC6-11B0-40D8-894E-84F0F87B08B2}" presName="parentLeftMargin" presStyleLbl="node1" presStyleIdx="2" presStyleCnt="4"/>
      <dgm:spPr/>
    </dgm:pt>
    <dgm:pt modelId="{679EE742-84A7-42DA-A6E4-F10014CE9B09}" type="pres">
      <dgm:prSet presAssocID="{ED818CC6-11B0-40D8-894E-84F0F87B08B2}" presName="parentText" presStyleLbl="node1" presStyleIdx="3" presStyleCnt="4">
        <dgm:presLayoutVars>
          <dgm:chMax val="0"/>
          <dgm:bulletEnabled val="1"/>
        </dgm:presLayoutVars>
      </dgm:prSet>
      <dgm:spPr/>
    </dgm:pt>
    <dgm:pt modelId="{C1B5E8FE-8657-4AF9-9D02-B05B9B60C5B1}" type="pres">
      <dgm:prSet presAssocID="{ED818CC6-11B0-40D8-894E-84F0F87B08B2}" presName="negativeSpace" presStyleCnt="0"/>
      <dgm:spPr/>
    </dgm:pt>
    <dgm:pt modelId="{CE96786D-2EDF-4260-9598-53C80C880EA8}" type="pres">
      <dgm:prSet presAssocID="{ED818CC6-11B0-40D8-894E-84F0F87B08B2}" presName="childText" presStyleLbl="conFgAcc1" presStyleIdx="3" presStyleCnt="4">
        <dgm:presLayoutVars>
          <dgm:bulletEnabled val="1"/>
        </dgm:presLayoutVars>
      </dgm:prSet>
      <dgm:spPr/>
    </dgm:pt>
  </dgm:ptLst>
  <dgm:cxnLst>
    <dgm:cxn modelId="{5C02410E-8E37-4060-A3D6-607C0136CA18}" type="presOf" srcId="{1D39D349-7319-4490-AF17-63C4CED8FC80}" destId="{6024BC65-87E8-4C44-BCDD-6DA893A950C5}" srcOrd="0" destOrd="0" presId="urn:microsoft.com/office/officeart/2005/8/layout/list1"/>
    <dgm:cxn modelId="{500A9A1C-1326-4D44-88CD-476B47CE1CA7}" srcId="{1796C1D1-3363-49E5-9977-BFA83DB24EE1}" destId="{8259B862-A31F-4974-A1D2-A0BEE02D5DC3}" srcOrd="1" destOrd="0" parTransId="{BCBD7EDA-241E-42AB-8100-518D45AB6ACF}" sibTransId="{DD22A0D0-4C7C-4957-84CE-E54DBC1B7116}"/>
    <dgm:cxn modelId="{6C46E92A-6465-4C0E-BB62-1C2D89B0BD82}" type="presOf" srcId="{84468D3F-FC08-42A7-8574-213BF2E15D58}" destId="{1EF67E80-53B3-40A2-90ED-F20B7216728A}" srcOrd="0" destOrd="0" presId="urn:microsoft.com/office/officeart/2005/8/layout/list1"/>
    <dgm:cxn modelId="{8E9F2934-079D-45F7-B137-06DE440796A4}" type="presOf" srcId="{AAE9FFBD-0952-4D94-96C2-D40418BA2AA0}" destId="{DCA8D5D3-0ECF-411B-9400-17F8DA3E94C8}" srcOrd="1" destOrd="0" presId="urn:microsoft.com/office/officeart/2005/8/layout/list1"/>
    <dgm:cxn modelId="{75FA6735-0A58-489D-B3BC-F566157BCE4E}" type="presOf" srcId="{7F1ED104-D8A1-4D71-89C5-AB1BFD303CE1}" destId="{1EF67E80-53B3-40A2-90ED-F20B7216728A}" srcOrd="0" destOrd="1" presId="urn:microsoft.com/office/officeart/2005/8/layout/list1"/>
    <dgm:cxn modelId="{BDD1415F-8679-4F63-A153-3688FEA39993}" type="presOf" srcId="{07B76CB8-AD33-415C-9EE1-FCCCD4F00799}" destId="{538AA664-5DE0-482D-9210-A7B2928FB788}" srcOrd="0" destOrd="1" presId="urn:microsoft.com/office/officeart/2005/8/layout/list1"/>
    <dgm:cxn modelId="{12A16D45-24F3-476F-BCA8-5F001D99A208}" srcId="{8259B862-A31F-4974-A1D2-A0BEE02D5DC3}" destId="{7F1ED104-D8A1-4D71-89C5-AB1BFD303CE1}" srcOrd="1" destOrd="0" parTransId="{8D119266-B002-4F2F-8170-AA4BD6EDD46C}" sibTransId="{FC864F6B-9D84-40A0-86EC-1357CC5CE39A}"/>
    <dgm:cxn modelId="{EDAD164D-9D78-49D6-A298-AD6EAE2B7625}" srcId="{1D39D349-7319-4490-AF17-63C4CED8FC80}" destId="{07B76CB8-AD33-415C-9EE1-FCCCD4F00799}" srcOrd="1" destOrd="0" parTransId="{496ECE3E-238A-4959-BB84-75285253147B}" sibTransId="{11E9AECB-EC6C-443C-8301-BCD1F5316B6C}"/>
    <dgm:cxn modelId="{E7E49D58-2617-4C6A-A97A-0D7F41EEDC74}" srcId="{1796C1D1-3363-49E5-9977-BFA83DB24EE1}" destId="{ED818CC6-11B0-40D8-894E-84F0F87B08B2}" srcOrd="3" destOrd="0" parTransId="{6A6EDE00-FC7F-4269-92AB-F556E6DF548F}" sibTransId="{B6DD2CE3-9827-4B42-A856-B7F985D54348}"/>
    <dgm:cxn modelId="{D76D2F79-CA53-4541-8D27-4E968F431642}" srcId="{1796C1D1-3363-49E5-9977-BFA83DB24EE1}" destId="{1D39D349-7319-4490-AF17-63C4CED8FC80}" srcOrd="2" destOrd="0" parTransId="{C070E4AC-1825-441D-97D4-9F66C0EABA3C}" sibTransId="{0A9BFD55-4A04-4880-8FD7-C9C2C1779833}"/>
    <dgm:cxn modelId="{1988DA7C-1A62-42A8-B7CA-40FDB851BE8D}" type="presOf" srcId="{1D39D349-7319-4490-AF17-63C4CED8FC80}" destId="{0F39851C-9109-40C1-B44E-9C2AD7CBF934}" srcOrd="1" destOrd="0" presId="urn:microsoft.com/office/officeart/2005/8/layout/list1"/>
    <dgm:cxn modelId="{A6118FA4-D4EF-44CC-89DF-3C9BF8BCBF62}" type="presOf" srcId="{ED818CC6-11B0-40D8-894E-84F0F87B08B2}" destId="{556CA758-D542-4859-9AB5-374D4BCF83CD}" srcOrd="0" destOrd="0" presId="urn:microsoft.com/office/officeart/2005/8/layout/list1"/>
    <dgm:cxn modelId="{FFCE3DA6-5510-43A2-AE1D-E95C26EB348D}" type="presOf" srcId="{1796C1D1-3363-49E5-9977-BFA83DB24EE1}" destId="{40106F94-A8DE-4069-B98F-2DD6416F6342}" srcOrd="0" destOrd="0" presId="urn:microsoft.com/office/officeart/2005/8/layout/list1"/>
    <dgm:cxn modelId="{30AC61B5-F4B2-4140-87AF-4E800CEF1ACE}" type="presOf" srcId="{1F683B54-E3E4-4BCD-A77B-DF649C8F1DD6}" destId="{538AA664-5DE0-482D-9210-A7B2928FB788}" srcOrd="0" destOrd="0" presId="urn:microsoft.com/office/officeart/2005/8/layout/list1"/>
    <dgm:cxn modelId="{CBDDEBB8-7ABD-4C82-ACF0-D722B411DE8B}" type="presOf" srcId="{AAE9FFBD-0952-4D94-96C2-D40418BA2AA0}" destId="{1024FA6D-D11A-4A60-8C9F-83D3EE0A08B1}" srcOrd="0" destOrd="0" presId="urn:microsoft.com/office/officeart/2005/8/layout/list1"/>
    <dgm:cxn modelId="{6BF822D7-5CEC-442A-907D-8CEAEB8036AB}" type="presOf" srcId="{8259B862-A31F-4974-A1D2-A0BEE02D5DC3}" destId="{E163C241-733C-4C9B-B9F3-794EDB46891A}" srcOrd="1" destOrd="0" presId="urn:microsoft.com/office/officeart/2005/8/layout/list1"/>
    <dgm:cxn modelId="{AF3BAFDC-0900-4B00-A9B3-0A6CE5128A2E}" srcId="{1796C1D1-3363-49E5-9977-BFA83DB24EE1}" destId="{AAE9FFBD-0952-4D94-96C2-D40418BA2AA0}" srcOrd="0" destOrd="0" parTransId="{1994C8A3-0B68-4293-BBD7-4FAD1AB2AA43}" sibTransId="{0CFB7AAB-BC35-4F27-B4DA-682772C2FB34}"/>
    <dgm:cxn modelId="{419378E1-ECA3-4107-A3B2-F45DAF14DAE4}" type="presOf" srcId="{ED818CC6-11B0-40D8-894E-84F0F87B08B2}" destId="{679EE742-84A7-42DA-A6E4-F10014CE9B09}" srcOrd="1" destOrd="0" presId="urn:microsoft.com/office/officeart/2005/8/layout/list1"/>
    <dgm:cxn modelId="{69D268E8-B0DD-4279-9F45-DCF76F3BEB0C}" srcId="{1D39D349-7319-4490-AF17-63C4CED8FC80}" destId="{1F683B54-E3E4-4BCD-A77B-DF649C8F1DD6}" srcOrd="0" destOrd="0" parTransId="{8E00F098-D193-4BFC-B0F4-4F05CECDF32D}" sibTransId="{F1045873-9D63-4347-BB7F-12F76AC5D978}"/>
    <dgm:cxn modelId="{BB69BDEC-CC9D-4CB1-8121-217AFBFB575D}" srcId="{8259B862-A31F-4974-A1D2-A0BEE02D5DC3}" destId="{84468D3F-FC08-42A7-8574-213BF2E15D58}" srcOrd="0" destOrd="0" parTransId="{80D01FDB-98C4-4E80-90E2-EEF72B781880}" sibTransId="{8F63F75F-B21F-4F05-9E02-B3810A344F07}"/>
    <dgm:cxn modelId="{38E937FD-9158-4605-9B35-7EC396BE4EAC}" type="presOf" srcId="{8259B862-A31F-4974-A1D2-A0BEE02D5DC3}" destId="{58E6096E-FD96-4E27-8174-1A3D41462148}" srcOrd="0" destOrd="0" presId="urn:microsoft.com/office/officeart/2005/8/layout/list1"/>
    <dgm:cxn modelId="{C8CA7EF3-3FCE-4FDC-95EC-5A7212FD30E8}" type="presParOf" srcId="{40106F94-A8DE-4069-B98F-2DD6416F6342}" destId="{D7F897D3-5583-45C1-919A-969E0D8ACB3F}" srcOrd="0" destOrd="0" presId="urn:microsoft.com/office/officeart/2005/8/layout/list1"/>
    <dgm:cxn modelId="{7E3312E4-0CA3-4843-95E0-D785F6DC217C}" type="presParOf" srcId="{D7F897D3-5583-45C1-919A-969E0D8ACB3F}" destId="{1024FA6D-D11A-4A60-8C9F-83D3EE0A08B1}" srcOrd="0" destOrd="0" presId="urn:microsoft.com/office/officeart/2005/8/layout/list1"/>
    <dgm:cxn modelId="{10749789-AC62-4B86-B25F-3F01C7B0F4A8}" type="presParOf" srcId="{D7F897D3-5583-45C1-919A-969E0D8ACB3F}" destId="{DCA8D5D3-0ECF-411B-9400-17F8DA3E94C8}" srcOrd="1" destOrd="0" presId="urn:microsoft.com/office/officeart/2005/8/layout/list1"/>
    <dgm:cxn modelId="{564188C0-49B6-489D-85F9-534D49C0DA06}" type="presParOf" srcId="{40106F94-A8DE-4069-B98F-2DD6416F6342}" destId="{22DA0A24-EE2B-4ACA-9867-6E07D500E2AD}" srcOrd="1" destOrd="0" presId="urn:microsoft.com/office/officeart/2005/8/layout/list1"/>
    <dgm:cxn modelId="{339A1F72-F6F7-4DA8-845A-1FD4ED9D2F0F}" type="presParOf" srcId="{40106F94-A8DE-4069-B98F-2DD6416F6342}" destId="{0C70671B-CA64-487F-A828-5C188CDD294F}" srcOrd="2" destOrd="0" presId="urn:microsoft.com/office/officeart/2005/8/layout/list1"/>
    <dgm:cxn modelId="{6D311140-EDD7-4483-AE3A-C619E55A773C}" type="presParOf" srcId="{40106F94-A8DE-4069-B98F-2DD6416F6342}" destId="{DD3FAF52-2F00-42EC-838E-B6331C436264}" srcOrd="3" destOrd="0" presId="urn:microsoft.com/office/officeart/2005/8/layout/list1"/>
    <dgm:cxn modelId="{95A5356D-C39D-452E-BB9E-107FD9702552}" type="presParOf" srcId="{40106F94-A8DE-4069-B98F-2DD6416F6342}" destId="{2B465400-D68F-455F-B600-53827E7BBE11}" srcOrd="4" destOrd="0" presId="urn:microsoft.com/office/officeart/2005/8/layout/list1"/>
    <dgm:cxn modelId="{AA96BD9F-D4C3-4C6D-BCEF-1146E3DB8B1D}" type="presParOf" srcId="{2B465400-D68F-455F-B600-53827E7BBE11}" destId="{58E6096E-FD96-4E27-8174-1A3D41462148}" srcOrd="0" destOrd="0" presId="urn:microsoft.com/office/officeart/2005/8/layout/list1"/>
    <dgm:cxn modelId="{17536EE9-B61E-4776-BCBF-EFDD7B43C82F}" type="presParOf" srcId="{2B465400-D68F-455F-B600-53827E7BBE11}" destId="{E163C241-733C-4C9B-B9F3-794EDB46891A}" srcOrd="1" destOrd="0" presId="urn:microsoft.com/office/officeart/2005/8/layout/list1"/>
    <dgm:cxn modelId="{DF2AE6C1-CB51-4388-80BA-FE4FA860A5EE}" type="presParOf" srcId="{40106F94-A8DE-4069-B98F-2DD6416F6342}" destId="{0AB07D16-39BA-4F69-B5A8-556A8D38CFDB}" srcOrd="5" destOrd="0" presId="urn:microsoft.com/office/officeart/2005/8/layout/list1"/>
    <dgm:cxn modelId="{643FF289-495D-40E4-940F-B2862703B94C}" type="presParOf" srcId="{40106F94-A8DE-4069-B98F-2DD6416F6342}" destId="{1EF67E80-53B3-40A2-90ED-F20B7216728A}" srcOrd="6" destOrd="0" presId="urn:microsoft.com/office/officeart/2005/8/layout/list1"/>
    <dgm:cxn modelId="{219D61D7-BE92-42FC-A7BD-6FE763AC61FA}" type="presParOf" srcId="{40106F94-A8DE-4069-B98F-2DD6416F6342}" destId="{F1B17B19-04D3-4F6A-9196-8AE418D6AC61}" srcOrd="7" destOrd="0" presId="urn:microsoft.com/office/officeart/2005/8/layout/list1"/>
    <dgm:cxn modelId="{1FA5DC9F-1266-4C7E-8A3F-252A7EAB2C4A}" type="presParOf" srcId="{40106F94-A8DE-4069-B98F-2DD6416F6342}" destId="{35302B4B-74B9-4456-B0AB-DC360451D8F1}" srcOrd="8" destOrd="0" presId="urn:microsoft.com/office/officeart/2005/8/layout/list1"/>
    <dgm:cxn modelId="{8C5E993E-E5B6-4BEA-8271-48D131395D39}" type="presParOf" srcId="{35302B4B-74B9-4456-B0AB-DC360451D8F1}" destId="{6024BC65-87E8-4C44-BCDD-6DA893A950C5}" srcOrd="0" destOrd="0" presId="urn:microsoft.com/office/officeart/2005/8/layout/list1"/>
    <dgm:cxn modelId="{9C4058E4-5A2E-4B7D-BE6C-CDD958677E4E}" type="presParOf" srcId="{35302B4B-74B9-4456-B0AB-DC360451D8F1}" destId="{0F39851C-9109-40C1-B44E-9C2AD7CBF934}" srcOrd="1" destOrd="0" presId="urn:microsoft.com/office/officeart/2005/8/layout/list1"/>
    <dgm:cxn modelId="{50072F3B-A34F-4C1D-91AC-9555D928DAB5}" type="presParOf" srcId="{40106F94-A8DE-4069-B98F-2DD6416F6342}" destId="{C652361D-40B0-4E9E-B8EC-68D18CBACBA2}" srcOrd="9" destOrd="0" presId="urn:microsoft.com/office/officeart/2005/8/layout/list1"/>
    <dgm:cxn modelId="{44659BC6-1B23-420B-ABE0-8B2E8AF991F7}" type="presParOf" srcId="{40106F94-A8DE-4069-B98F-2DD6416F6342}" destId="{538AA664-5DE0-482D-9210-A7B2928FB788}" srcOrd="10" destOrd="0" presId="urn:microsoft.com/office/officeart/2005/8/layout/list1"/>
    <dgm:cxn modelId="{D72DE51C-F760-4C28-8608-2E293560D94B}" type="presParOf" srcId="{40106F94-A8DE-4069-B98F-2DD6416F6342}" destId="{F0522540-DF92-4EEF-9032-F98AACA7C22C}" srcOrd="11" destOrd="0" presId="urn:microsoft.com/office/officeart/2005/8/layout/list1"/>
    <dgm:cxn modelId="{F63D4A30-EED8-406F-9FAB-DC0F5E1C23AF}" type="presParOf" srcId="{40106F94-A8DE-4069-B98F-2DD6416F6342}" destId="{0EF913D8-6772-4F59-8B18-EAB510E3E05E}" srcOrd="12" destOrd="0" presId="urn:microsoft.com/office/officeart/2005/8/layout/list1"/>
    <dgm:cxn modelId="{1ED08655-8C28-4BD1-84BF-7CF7C5DA94BD}" type="presParOf" srcId="{0EF913D8-6772-4F59-8B18-EAB510E3E05E}" destId="{556CA758-D542-4859-9AB5-374D4BCF83CD}" srcOrd="0" destOrd="0" presId="urn:microsoft.com/office/officeart/2005/8/layout/list1"/>
    <dgm:cxn modelId="{27446E0F-A2C8-4F4B-98FC-7353CE877B8F}" type="presParOf" srcId="{0EF913D8-6772-4F59-8B18-EAB510E3E05E}" destId="{679EE742-84A7-42DA-A6E4-F10014CE9B09}" srcOrd="1" destOrd="0" presId="urn:microsoft.com/office/officeart/2005/8/layout/list1"/>
    <dgm:cxn modelId="{20B118AB-E061-4688-AF58-9DF35C3A4F9E}" type="presParOf" srcId="{40106F94-A8DE-4069-B98F-2DD6416F6342}" destId="{C1B5E8FE-8657-4AF9-9D02-B05B9B60C5B1}" srcOrd="13" destOrd="0" presId="urn:microsoft.com/office/officeart/2005/8/layout/list1"/>
    <dgm:cxn modelId="{239E0609-2E22-436D-B131-5B6ED54492CA}" type="presParOf" srcId="{40106F94-A8DE-4069-B98F-2DD6416F6342}" destId="{CE96786D-2EDF-4260-9598-53C80C880E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4EC273-120B-46B7-982D-15747A6A1966}"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FBE77D0C-F164-455A-99B9-B0664C46A228}">
      <dgm:prSet/>
      <dgm:spPr/>
      <dgm:t>
        <a:bodyPr/>
        <a:lstStyle/>
        <a:p>
          <a:r>
            <a:rPr lang="en-US" b="1"/>
            <a:t>Features</a:t>
          </a:r>
          <a:endParaRPr lang="en-US"/>
        </a:p>
      </dgm:t>
    </dgm:pt>
    <dgm:pt modelId="{91F15D24-AF65-44C4-8426-97D19E18E6ED}" type="parTrans" cxnId="{C14EEDAD-74D3-46D8-823D-E883C9B80C35}">
      <dgm:prSet/>
      <dgm:spPr/>
      <dgm:t>
        <a:bodyPr/>
        <a:lstStyle/>
        <a:p>
          <a:endParaRPr lang="en-US"/>
        </a:p>
      </dgm:t>
    </dgm:pt>
    <dgm:pt modelId="{9C7D7C5A-1CCB-4ADE-B41C-AEC747282BB8}" type="sibTrans" cxnId="{C14EEDAD-74D3-46D8-823D-E883C9B80C35}">
      <dgm:prSet/>
      <dgm:spPr/>
      <dgm:t>
        <a:bodyPr/>
        <a:lstStyle/>
        <a:p>
          <a:endParaRPr lang="en-US"/>
        </a:p>
      </dgm:t>
    </dgm:pt>
    <dgm:pt modelId="{B6619A35-AD89-4AD8-A54D-5306C82DFBE6}">
      <dgm:prSet/>
      <dgm:spPr/>
      <dgm:t>
        <a:bodyPr/>
        <a:lstStyle/>
        <a:p>
          <a:r>
            <a:rPr lang="en-US"/>
            <a:t>No Warm Up or Waiting Period</a:t>
          </a:r>
        </a:p>
      </dgm:t>
    </dgm:pt>
    <dgm:pt modelId="{CDAA3DCD-27AF-44E7-A922-7EFB17BDC3EC}" type="parTrans" cxnId="{F175A5EC-475E-4610-A977-34AE85E33CF3}">
      <dgm:prSet/>
      <dgm:spPr/>
      <dgm:t>
        <a:bodyPr/>
        <a:lstStyle/>
        <a:p>
          <a:endParaRPr lang="en-US"/>
        </a:p>
      </dgm:t>
    </dgm:pt>
    <dgm:pt modelId="{8B6ACB5E-B11F-4658-8EA5-189B2DB7500C}" type="sibTrans" cxnId="{F175A5EC-475E-4610-A977-34AE85E33CF3}">
      <dgm:prSet/>
      <dgm:spPr/>
      <dgm:t>
        <a:bodyPr/>
        <a:lstStyle/>
        <a:p>
          <a:endParaRPr lang="en-US"/>
        </a:p>
      </dgm:t>
    </dgm:pt>
    <dgm:pt modelId="{94387CCF-F5E7-4B52-9403-6005F68DFE92}">
      <dgm:prSet/>
      <dgm:spPr/>
      <dgm:t>
        <a:bodyPr/>
        <a:lstStyle/>
        <a:p>
          <a:r>
            <a:rPr lang="en-US"/>
            <a:t>One Hand/One Glove Operation</a:t>
          </a:r>
        </a:p>
      </dgm:t>
    </dgm:pt>
    <dgm:pt modelId="{4DD6D295-C89B-4760-AA46-C1A8DE83033B}" type="parTrans" cxnId="{A41D0803-80E8-455A-A385-FE43BB05476F}">
      <dgm:prSet/>
      <dgm:spPr/>
      <dgm:t>
        <a:bodyPr/>
        <a:lstStyle/>
        <a:p>
          <a:endParaRPr lang="en-US"/>
        </a:p>
      </dgm:t>
    </dgm:pt>
    <dgm:pt modelId="{EB649EC6-C3D2-4161-AA78-5D61C7CB5F70}" type="sibTrans" cxnId="{A41D0803-80E8-455A-A385-FE43BB05476F}">
      <dgm:prSet/>
      <dgm:spPr/>
      <dgm:t>
        <a:bodyPr/>
        <a:lstStyle/>
        <a:p>
          <a:endParaRPr lang="en-US"/>
        </a:p>
      </dgm:t>
    </dgm:pt>
    <dgm:pt modelId="{AAE52486-671A-4C6D-A913-FE9333FAA194}">
      <dgm:prSet/>
      <dgm:spPr/>
      <dgm:t>
        <a:bodyPr/>
        <a:lstStyle/>
        <a:p>
          <a:r>
            <a:rPr lang="en-US"/>
            <a:t>Network Ready with ANSI N42.42 Data Transmission</a:t>
          </a:r>
        </a:p>
      </dgm:t>
    </dgm:pt>
    <dgm:pt modelId="{B85CFA73-6727-42F8-8F7C-013734F2E9E1}" type="parTrans" cxnId="{8DCAC7D8-983C-4A2C-8972-9E7FA1DADABE}">
      <dgm:prSet/>
      <dgm:spPr/>
      <dgm:t>
        <a:bodyPr/>
        <a:lstStyle/>
        <a:p>
          <a:endParaRPr lang="en-US"/>
        </a:p>
      </dgm:t>
    </dgm:pt>
    <dgm:pt modelId="{B24719F1-7C3B-4F25-826F-A02FDC17F018}" type="sibTrans" cxnId="{8DCAC7D8-983C-4A2C-8972-9E7FA1DADABE}">
      <dgm:prSet/>
      <dgm:spPr/>
      <dgm:t>
        <a:bodyPr/>
        <a:lstStyle/>
        <a:p>
          <a:endParaRPr lang="en-US"/>
        </a:p>
      </dgm:t>
    </dgm:pt>
    <dgm:pt modelId="{78A1093A-F1EE-458F-8315-B34DE3A14BEE}">
      <dgm:prSet/>
      <dgm:spPr/>
      <dgm:t>
        <a:bodyPr/>
        <a:lstStyle/>
        <a:p>
          <a:r>
            <a:rPr lang="en-US"/>
            <a:t>Search and Confirm with One Instrument</a:t>
          </a:r>
        </a:p>
      </dgm:t>
    </dgm:pt>
    <dgm:pt modelId="{5E28AD38-4DF3-4DC0-8955-4A3581D31A5E}" type="parTrans" cxnId="{008DACCE-C23C-45B1-9337-5FF3F169C846}">
      <dgm:prSet/>
      <dgm:spPr/>
      <dgm:t>
        <a:bodyPr/>
        <a:lstStyle/>
        <a:p>
          <a:endParaRPr lang="en-US"/>
        </a:p>
      </dgm:t>
    </dgm:pt>
    <dgm:pt modelId="{7137A200-77C0-4118-BFB9-EA6DDCBFC898}" type="sibTrans" cxnId="{008DACCE-C23C-45B1-9337-5FF3F169C846}">
      <dgm:prSet/>
      <dgm:spPr/>
      <dgm:t>
        <a:bodyPr/>
        <a:lstStyle/>
        <a:p>
          <a:endParaRPr lang="en-US"/>
        </a:p>
      </dgm:t>
    </dgm:pt>
    <dgm:pt modelId="{90741FC6-44F8-4125-A119-D13071681930}">
      <dgm:prSet/>
      <dgm:spPr/>
      <dgm:t>
        <a:bodyPr/>
        <a:lstStyle/>
        <a:p>
          <a:r>
            <a:rPr lang="en-US"/>
            <a:t>COTS Batteries for Rapid Deployment</a:t>
          </a:r>
        </a:p>
      </dgm:t>
    </dgm:pt>
    <dgm:pt modelId="{6FD33381-B741-4DDD-8CCA-532C473FC5B2}" type="parTrans" cxnId="{228BC455-ED7B-4D20-9067-D5B0D51381BA}">
      <dgm:prSet/>
      <dgm:spPr/>
      <dgm:t>
        <a:bodyPr/>
        <a:lstStyle/>
        <a:p>
          <a:endParaRPr lang="en-US"/>
        </a:p>
      </dgm:t>
    </dgm:pt>
    <dgm:pt modelId="{2A60CF37-9F55-4BA3-9310-6C4A4F5A3864}" type="sibTrans" cxnId="{228BC455-ED7B-4D20-9067-D5B0D51381BA}">
      <dgm:prSet/>
      <dgm:spPr/>
      <dgm:t>
        <a:bodyPr/>
        <a:lstStyle/>
        <a:p>
          <a:endParaRPr lang="en-US"/>
        </a:p>
      </dgm:t>
    </dgm:pt>
    <dgm:pt modelId="{B07F3172-C54C-4570-AB81-19AF3F1C851E}">
      <dgm:prSet/>
      <dgm:spPr/>
      <dgm:t>
        <a:bodyPr/>
        <a:lstStyle/>
        <a:p>
          <a:r>
            <a:rPr lang="en-US"/>
            <a:t>Highest Sensitivity and Response in Real Time</a:t>
          </a:r>
        </a:p>
      </dgm:t>
    </dgm:pt>
    <dgm:pt modelId="{DE58C506-760C-4FEF-AE1A-8F4275A64D92}" type="parTrans" cxnId="{648C3202-B7B0-40CE-A35E-69195077972F}">
      <dgm:prSet/>
      <dgm:spPr/>
      <dgm:t>
        <a:bodyPr/>
        <a:lstStyle/>
        <a:p>
          <a:endParaRPr lang="en-US"/>
        </a:p>
      </dgm:t>
    </dgm:pt>
    <dgm:pt modelId="{9089F65D-0F06-4A41-BB66-FAE497795302}" type="sibTrans" cxnId="{648C3202-B7B0-40CE-A35E-69195077972F}">
      <dgm:prSet/>
      <dgm:spPr/>
      <dgm:t>
        <a:bodyPr/>
        <a:lstStyle/>
        <a:p>
          <a:endParaRPr lang="en-US"/>
        </a:p>
      </dgm:t>
    </dgm:pt>
    <dgm:pt modelId="{898C07DA-59A8-40B6-A2E8-D61A0ABD074D}">
      <dgm:prSet/>
      <dgm:spPr/>
      <dgm:t>
        <a:bodyPr/>
        <a:lstStyle/>
        <a:p>
          <a:r>
            <a:rPr lang="en-US"/>
            <a:t>Operates Accurately in High Background</a:t>
          </a:r>
        </a:p>
      </dgm:t>
    </dgm:pt>
    <dgm:pt modelId="{23258277-DD1C-4F5B-86E4-06140C65723A}" type="parTrans" cxnId="{E9BFA594-0300-46D3-A2B3-735DDA70940D}">
      <dgm:prSet/>
      <dgm:spPr/>
      <dgm:t>
        <a:bodyPr/>
        <a:lstStyle/>
        <a:p>
          <a:endParaRPr lang="en-US"/>
        </a:p>
      </dgm:t>
    </dgm:pt>
    <dgm:pt modelId="{8EB17533-859C-40B9-86C5-A837B2D6BFF6}" type="sibTrans" cxnId="{E9BFA594-0300-46D3-A2B3-735DDA70940D}">
      <dgm:prSet/>
      <dgm:spPr/>
      <dgm:t>
        <a:bodyPr/>
        <a:lstStyle/>
        <a:p>
          <a:endParaRPr lang="en-US"/>
        </a:p>
      </dgm:t>
    </dgm:pt>
    <dgm:pt modelId="{C79B389E-941E-4E88-B409-ACE4C3DC9D31}">
      <dgm:prSet/>
      <dgm:spPr/>
      <dgm:t>
        <a:bodyPr/>
        <a:lstStyle/>
        <a:p>
          <a:r>
            <a:rPr lang="en-US"/>
            <a:t>Auto Calibration and Stabilization with NORM</a:t>
          </a:r>
        </a:p>
      </dgm:t>
    </dgm:pt>
    <dgm:pt modelId="{6CDA08A6-9E68-4009-9BDC-4345774ADA5D}" type="parTrans" cxnId="{ED96AC59-C926-4C3D-908E-8E0D339F6383}">
      <dgm:prSet/>
      <dgm:spPr/>
      <dgm:t>
        <a:bodyPr/>
        <a:lstStyle/>
        <a:p>
          <a:endParaRPr lang="en-US"/>
        </a:p>
      </dgm:t>
    </dgm:pt>
    <dgm:pt modelId="{5C06C21F-3212-4EBB-BE0E-97FDCE5F8F95}" type="sibTrans" cxnId="{ED96AC59-C926-4C3D-908E-8E0D339F6383}">
      <dgm:prSet/>
      <dgm:spPr/>
      <dgm:t>
        <a:bodyPr/>
        <a:lstStyle/>
        <a:p>
          <a:endParaRPr lang="en-US"/>
        </a:p>
      </dgm:t>
    </dgm:pt>
    <dgm:pt modelId="{AC94E2DE-F068-4FFC-8872-B9355DA6555F}">
      <dgm:prSet/>
      <dgm:spPr/>
      <dgm:t>
        <a:bodyPr/>
        <a:lstStyle/>
        <a:p>
          <a:r>
            <a:rPr lang="en-US"/>
            <a:t>Cambio or Peak Easy Compatible</a:t>
          </a:r>
        </a:p>
      </dgm:t>
    </dgm:pt>
    <dgm:pt modelId="{2962683D-9630-433C-B9FB-1D1EA0A6E255}" type="parTrans" cxnId="{F7392B2D-2D1E-493F-B5EE-AC56F2DCDCA6}">
      <dgm:prSet/>
      <dgm:spPr/>
      <dgm:t>
        <a:bodyPr/>
        <a:lstStyle/>
        <a:p>
          <a:endParaRPr lang="en-US"/>
        </a:p>
      </dgm:t>
    </dgm:pt>
    <dgm:pt modelId="{27A9C8CE-B40C-408C-889E-88A0A8360D1F}" type="sibTrans" cxnId="{F7392B2D-2D1E-493F-B5EE-AC56F2DCDCA6}">
      <dgm:prSet/>
      <dgm:spPr/>
      <dgm:t>
        <a:bodyPr/>
        <a:lstStyle/>
        <a:p>
          <a:endParaRPr lang="en-US"/>
        </a:p>
      </dgm:t>
    </dgm:pt>
    <dgm:pt modelId="{A46BBE46-CD60-45AF-BC75-26D54BA847E6}">
      <dgm:prSet/>
      <dgm:spPr/>
      <dgm:t>
        <a:bodyPr/>
        <a:lstStyle/>
        <a:p>
          <a:r>
            <a:rPr lang="en-US"/>
            <a:t>DOE Reachback Ready, JAC Ready</a:t>
          </a:r>
        </a:p>
      </dgm:t>
    </dgm:pt>
    <dgm:pt modelId="{3302BD95-F40B-4B92-A9D1-BC3CD465274D}" type="parTrans" cxnId="{473CB705-36EC-48FF-9F4E-E8AB11F95B35}">
      <dgm:prSet/>
      <dgm:spPr/>
      <dgm:t>
        <a:bodyPr/>
        <a:lstStyle/>
        <a:p>
          <a:endParaRPr lang="en-US"/>
        </a:p>
      </dgm:t>
    </dgm:pt>
    <dgm:pt modelId="{A0D68507-60F3-4CC0-8A43-7E9B825108F0}" type="sibTrans" cxnId="{473CB705-36EC-48FF-9F4E-E8AB11F95B35}">
      <dgm:prSet/>
      <dgm:spPr/>
      <dgm:t>
        <a:bodyPr/>
        <a:lstStyle/>
        <a:p>
          <a:endParaRPr lang="en-US"/>
        </a:p>
      </dgm:t>
    </dgm:pt>
    <dgm:pt modelId="{32679B0F-9E41-4E3A-A22E-29EDBFAFBEFB}" type="pres">
      <dgm:prSet presAssocID="{C04EC273-120B-46B7-982D-15747A6A1966}" presName="vert0" presStyleCnt="0">
        <dgm:presLayoutVars>
          <dgm:dir/>
          <dgm:animOne val="branch"/>
          <dgm:animLvl val="lvl"/>
        </dgm:presLayoutVars>
      </dgm:prSet>
      <dgm:spPr/>
    </dgm:pt>
    <dgm:pt modelId="{D87BAD44-70C4-4CCB-9865-5A50A594A4DD}" type="pres">
      <dgm:prSet presAssocID="{FBE77D0C-F164-455A-99B9-B0664C46A228}" presName="thickLine" presStyleLbl="alignNode1" presStyleIdx="0" presStyleCnt="11"/>
      <dgm:spPr/>
    </dgm:pt>
    <dgm:pt modelId="{C257308E-F376-4838-B2C4-40C4F7FE6AE9}" type="pres">
      <dgm:prSet presAssocID="{FBE77D0C-F164-455A-99B9-B0664C46A228}" presName="horz1" presStyleCnt="0"/>
      <dgm:spPr/>
    </dgm:pt>
    <dgm:pt modelId="{0F6E3644-BC21-4B9D-B04C-0BC2A996E90E}" type="pres">
      <dgm:prSet presAssocID="{FBE77D0C-F164-455A-99B9-B0664C46A228}" presName="tx1" presStyleLbl="revTx" presStyleIdx="0" presStyleCnt="11"/>
      <dgm:spPr/>
    </dgm:pt>
    <dgm:pt modelId="{232299A7-E8F2-45C4-A28A-690EF0143705}" type="pres">
      <dgm:prSet presAssocID="{FBE77D0C-F164-455A-99B9-B0664C46A228}" presName="vert1" presStyleCnt="0"/>
      <dgm:spPr/>
    </dgm:pt>
    <dgm:pt modelId="{C0E7ABAB-784C-4B60-9C49-4D3901D1267C}" type="pres">
      <dgm:prSet presAssocID="{B6619A35-AD89-4AD8-A54D-5306C82DFBE6}" presName="thickLine" presStyleLbl="alignNode1" presStyleIdx="1" presStyleCnt="11"/>
      <dgm:spPr/>
    </dgm:pt>
    <dgm:pt modelId="{026542C9-8D81-4565-A4DC-C72122E02C7F}" type="pres">
      <dgm:prSet presAssocID="{B6619A35-AD89-4AD8-A54D-5306C82DFBE6}" presName="horz1" presStyleCnt="0"/>
      <dgm:spPr/>
    </dgm:pt>
    <dgm:pt modelId="{683FC607-17E9-4F04-B07B-E25EDFBFA109}" type="pres">
      <dgm:prSet presAssocID="{B6619A35-AD89-4AD8-A54D-5306C82DFBE6}" presName="tx1" presStyleLbl="revTx" presStyleIdx="1" presStyleCnt="11"/>
      <dgm:spPr/>
    </dgm:pt>
    <dgm:pt modelId="{1BB41046-FBD0-43BA-AFD8-6E7B63A5F2FA}" type="pres">
      <dgm:prSet presAssocID="{B6619A35-AD89-4AD8-A54D-5306C82DFBE6}" presName="vert1" presStyleCnt="0"/>
      <dgm:spPr/>
    </dgm:pt>
    <dgm:pt modelId="{F9100FA8-D2C8-482C-8110-3ACC2065CBD6}" type="pres">
      <dgm:prSet presAssocID="{94387CCF-F5E7-4B52-9403-6005F68DFE92}" presName="thickLine" presStyleLbl="alignNode1" presStyleIdx="2" presStyleCnt="11"/>
      <dgm:spPr/>
    </dgm:pt>
    <dgm:pt modelId="{1F6A08D7-E3BF-40F7-9D32-D446B34928D2}" type="pres">
      <dgm:prSet presAssocID="{94387CCF-F5E7-4B52-9403-6005F68DFE92}" presName="horz1" presStyleCnt="0"/>
      <dgm:spPr/>
    </dgm:pt>
    <dgm:pt modelId="{B064ACBC-17BC-4FCE-ABD5-0FDA6078306E}" type="pres">
      <dgm:prSet presAssocID="{94387CCF-F5E7-4B52-9403-6005F68DFE92}" presName="tx1" presStyleLbl="revTx" presStyleIdx="2" presStyleCnt="11"/>
      <dgm:spPr/>
    </dgm:pt>
    <dgm:pt modelId="{982A8C22-8F57-43EE-B1D0-41A1C8AD2FE4}" type="pres">
      <dgm:prSet presAssocID="{94387CCF-F5E7-4B52-9403-6005F68DFE92}" presName="vert1" presStyleCnt="0"/>
      <dgm:spPr/>
    </dgm:pt>
    <dgm:pt modelId="{4E5A3A6C-B92E-41A3-AC1A-9D47B5740D7F}" type="pres">
      <dgm:prSet presAssocID="{AAE52486-671A-4C6D-A913-FE9333FAA194}" presName="thickLine" presStyleLbl="alignNode1" presStyleIdx="3" presStyleCnt="11"/>
      <dgm:spPr/>
    </dgm:pt>
    <dgm:pt modelId="{07F53E03-3B60-4C12-89A9-B8AAE4ADA869}" type="pres">
      <dgm:prSet presAssocID="{AAE52486-671A-4C6D-A913-FE9333FAA194}" presName="horz1" presStyleCnt="0"/>
      <dgm:spPr/>
    </dgm:pt>
    <dgm:pt modelId="{5E89F6DC-D644-4209-9267-268E04F42AE7}" type="pres">
      <dgm:prSet presAssocID="{AAE52486-671A-4C6D-A913-FE9333FAA194}" presName="tx1" presStyleLbl="revTx" presStyleIdx="3" presStyleCnt="11"/>
      <dgm:spPr/>
    </dgm:pt>
    <dgm:pt modelId="{3CDC2CEF-33A6-4D6C-AEDF-AACB55E363AD}" type="pres">
      <dgm:prSet presAssocID="{AAE52486-671A-4C6D-A913-FE9333FAA194}" presName="vert1" presStyleCnt="0"/>
      <dgm:spPr/>
    </dgm:pt>
    <dgm:pt modelId="{0AFCDB0D-AA3E-4A01-8D53-0A65044A5703}" type="pres">
      <dgm:prSet presAssocID="{78A1093A-F1EE-458F-8315-B34DE3A14BEE}" presName="thickLine" presStyleLbl="alignNode1" presStyleIdx="4" presStyleCnt="11"/>
      <dgm:spPr/>
    </dgm:pt>
    <dgm:pt modelId="{DBAE3122-7B4B-4325-89B4-20E9AEF2B546}" type="pres">
      <dgm:prSet presAssocID="{78A1093A-F1EE-458F-8315-B34DE3A14BEE}" presName="horz1" presStyleCnt="0"/>
      <dgm:spPr/>
    </dgm:pt>
    <dgm:pt modelId="{C0B136B4-2EC6-4A76-A818-687A1891A068}" type="pres">
      <dgm:prSet presAssocID="{78A1093A-F1EE-458F-8315-B34DE3A14BEE}" presName="tx1" presStyleLbl="revTx" presStyleIdx="4" presStyleCnt="11"/>
      <dgm:spPr/>
    </dgm:pt>
    <dgm:pt modelId="{DED17615-FAD0-4E5C-8328-34284436299F}" type="pres">
      <dgm:prSet presAssocID="{78A1093A-F1EE-458F-8315-B34DE3A14BEE}" presName="vert1" presStyleCnt="0"/>
      <dgm:spPr/>
    </dgm:pt>
    <dgm:pt modelId="{E1EE6337-C085-4676-85A3-1E685100B8B6}" type="pres">
      <dgm:prSet presAssocID="{90741FC6-44F8-4125-A119-D13071681930}" presName="thickLine" presStyleLbl="alignNode1" presStyleIdx="5" presStyleCnt="11"/>
      <dgm:spPr/>
    </dgm:pt>
    <dgm:pt modelId="{D81FB7D1-DCAA-4223-A350-E16A5960FA49}" type="pres">
      <dgm:prSet presAssocID="{90741FC6-44F8-4125-A119-D13071681930}" presName="horz1" presStyleCnt="0"/>
      <dgm:spPr/>
    </dgm:pt>
    <dgm:pt modelId="{21E22C18-6109-4D15-A82E-FFB3BBF82217}" type="pres">
      <dgm:prSet presAssocID="{90741FC6-44F8-4125-A119-D13071681930}" presName="tx1" presStyleLbl="revTx" presStyleIdx="5" presStyleCnt="11"/>
      <dgm:spPr/>
    </dgm:pt>
    <dgm:pt modelId="{9A44DB74-EBE1-48FC-AC8C-AAF30720E599}" type="pres">
      <dgm:prSet presAssocID="{90741FC6-44F8-4125-A119-D13071681930}" presName="vert1" presStyleCnt="0"/>
      <dgm:spPr/>
    </dgm:pt>
    <dgm:pt modelId="{6CFBD559-241C-4A60-BDBF-9FCB1A1034CC}" type="pres">
      <dgm:prSet presAssocID="{B07F3172-C54C-4570-AB81-19AF3F1C851E}" presName="thickLine" presStyleLbl="alignNode1" presStyleIdx="6" presStyleCnt="11"/>
      <dgm:spPr/>
    </dgm:pt>
    <dgm:pt modelId="{3A7E1F28-8248-4532-B8C9-5BE94326CFC2}" type="pres">
      <dgm:prSet presAssocID="{B07F3172-C54C-4570-AB81-19AF3F1C851E}" presName="horz1" presStyleCnt="0"/>
      <dgm:spPr/>
    </dgm:pt>
    <dgm:pt modelId="{7E199241-E8EB-469C-BBC7-A8919B95A77E}" type="pres">
      <dgm:prSet presAssocID="{B07F3172-C54C-4570-AB81-19AF3F1C851E}" presName="tx1" presStyleLbl="revTx" presStyleIdx="6" presStyleCnt="11"/>
      <dgm:spPr/>
    </dgm:pt>
    <dgm:pt modelId="{B54AF3CE-7F6D-499C-9D01-EE141B4B8EEF}" type="pres">
      <dgm:prSet presAssocID="{B07F3172-C54C-4570-AB81-19AF3F1C851E}" presName="vert1" presStyleCnt="0"/>
      <dgm:spPr/>
    </dgm:pt>
    <dgm:pt modelId="{0CF24669-8183-4642-BC0A-58889424CE3C}" type="pres">
      <dgm:prSet presAssocID="{898C07DA-59A8-40B6-A2E8-D61A0ABD074D}" presName="thickLine" presStyleLbl="alignNode1" presStyleIdx="7" presStyleCnt="11"/>
      <dgm:spPr/>
    </dgm:pt>
    <dgm:pt modelId="{478CF02D-2A0D-4015-9C3B-1F309EDC2C86}" type="pres">
      <dgm:prSet presAssocID="{898C07DA-59A8-40B6-A2E8-D61A0ABD074D}" presName="horz1" presStyleCnt="0"/>
      <dgm:spPr/>
    </dgm:pt>
    <dgm:pt modelId="{75971C25-F5A3-4DC6-A517-68ECF3AEDD74}" type="pres">
      <dgm:prSet presAssocID="{898C07DA-59A8-40B6-A2E8-D61A0ABD074D}" presName="tx1" presStyleLbl="revTx" presStyleIdx="7" presStyleCnt="11"/>
      <dgm:spPr/>
    </dgm:pt>
    <dgm:pt modelId="{A8A8A8C9-AC8A-4469-AF19-AD1FC2088058}" type="pres">
      <dgm:prSet presAssocID="{898C07DA-59A8-40B6-A2E8-D61A0ABD074D}" presName="vert1" presStyleCnt="0"/>
      <dgm:spPr/>
    </dgm:pt>
    <dgm:pt modelId="{407AFE1A-16C9-41AB-9843-3875A2EC7019}" type="pres">
      <dgm:prSet presAssocID="{C79B389E-941E-4E88-B409-ACE4C3DC9D31}" presName="thickLine" presStyleLbl="alignNode1" presStyleIdx="8" presStyleCnt="11"/>
      <dgm:spPr/>
    </dgm:pt>
    <dgm:pt modelId="{E806523A-D88E-477F-8707-7641174E81C4}" type="pres">
      <dgm:prSet presAssocID="{C79B389E-941E-4E88-B409-ACE4C3DC9D31}" presName="horz1" presStyleCnt="0"/>
      <dgm:spPr/>
    </dgm:pt>
    <dgm:pt modelId="{5878111E-0913-4DFA-AC34-8500C8EBE9B2}" type="pres">
      <dgm:prSet presAssocID="{C79B389E-941E-4E88-B409-ACE4C3DC9D31}" presName="tx1" presStyleLbl="revTx" presStyleIdx="8" presStyleCnt="11"/>
      <dgm:spPr/>
    </dgm:pt>
    <dgm:pt modelId="{E87D4163-6A02-4084-A4AB-1F3FC599AC1F}" type="pres">
      <dgm:prSet presAssocID="{C79B389E-941E-4E88-B409-ACE4C3DC9D31}" presName="vert1" presStyleCnt="0"/>
      <dgm:spPr/>
    </dgm:pt>
    <dgm:pt modelId="{DABFBE2A-7184-4D6B-96DE-A7628554BC20}" type="pres">
      <dgm:prSet presAssocID="{AC94E2DE-F068-4FFC-8872-B9355DA6555F}" presName="thickLine" presStyleLbl="alignNode1" presStyleIdx="9" presStyleCnt="11"/>
      <dgm:spPr/>
    </dgm:pt>
    <dgm:pt modelId="{5C81E9CA-AF58-4777-88EE-77A5B15298F9}" type="pres">
      <dgm:prSet presAssocID="{AC94E2DE-F068-4FFC-8872-B9355DA6555F}" presName="horz1" presStyleCnt="0"/>
      <dgm:spPr/>
    </dgm:pt>
    <dgm:pt modelId="{4943EA80-0D55-4DB0-A643-C362D8F91653}" type="pres">
      <dgm:prSet presAssocID="{AC94E2DE-F068-4FFC-8872-B9355DA6555F}" presName="tx1" presStyleLbl="revTx" presStyleIdx="9" presStyleCnt="11"/>
      <dgm:spPr/>
    </dgm:pt>
    <dgm:pt modelId="{58F6A123-751D-4879-82E5-CCD70A361B8B}" type="pres">
      <dgm:prSet presAssocID="{AC94E2DE-F068-4FFC-8872-B9355DA6555F}" presName="vert1" presStyleCnt="0"/>
      <dgm:spPr/>
    </dgm:pt>
    <dgm:pt modelId="{F2D130EA-A4CD-445A-996D-01D439F3D4FC}" type="pres">
      <dgm:prSet presAssocID="{A46BBE46-CD60-45AF-BC75-26D54BA847E6}" presName="thickLine" presStyleLbl="alignNode1" presStyleIdx="10" presStyleCnt="11"/>
      <dgm:spPr/>
    </dgm:pt>
    <dgm:pt modelId="{B76A4367-1446-41FC-BD5C-3925679AB468}" type="pres">
      <dgm:prSet presAssocID="{A46BBE46-CD60-45AF-BC75-26D54BA847E6}" presName="horz1" presStyleCnt="0"/>
      <dgm:spPr/>
    </dgm:pt>
    <dgm:pt modelId="{42DFC229-EE90-499C-AFA1-78F560AB1438}" type="pres">
      <dgm:prSet presAssocID="{A46BBE46-CD60-45AF-BC75-26D54BA847E6}" presName="tx1" presStyleLbl="revTx" presStyleIdx="10" presStyleCnt="11"/>
      <dgm:spPr/>
    </dgm:pt>
    <dgm:pt modelId="{A25DFB89-A92B-4805-A9F5-2390D5F50D97}" type="pres">
      <dgm:prSet presAssocID="{A46BBE46-CD60-45AF-BC75-26D54BA847E6}" presName="vert1" presStyleCnt="0"/>
      <dgm:spPr/>
    </dgm:pt>
  </dgm:ptLst>
  <dgm:cxnLst>
    <dgm:cxn modelId="{648C3202-B7B0-40CE-A35E-69195077972F}" srcId="{C04EC273-120B-46B7-982D-15747A6A1966}" destId="{B07F3172-C54C-4570-AB81-19AF3F1C851E}" srcOrd="6" destOrd="0" parTransId="{DE58C506-760C-4FEF-AE1A-8F4275A64D92}" sibTransId="{9089F65D-0F06-4A41-BB66-FAE497795302}"/>
    <dgm:cxn modelId="{A41D0803-80E8-455A-A385-FE43BB05476F}" srcId="{C04EC273-120B-46B7-982D-15747A6A1966}" destId="{94387CCF-F5E7-4B52-9403-6005F68DFE92}" srcOrd="2" destOrd="0" parTransId="{4DD6D295-C89B-4760-AA46-C1A8DE83033B}" sibTransId="{EB649EC6-C3D2-4161-AA78-5D61C7CB5F70}"/>
    <dgm:cxn modelId="{473CB705-36EC-48FF-9F4E-E8AB11F95B35}" srcId="{C04EC273-120B-46B7-982D-15747A6A1966}" destId="{A46BBE46-CD60-45AF-BC75-26D54BA847E6}" srcOrd="10" destOrd="0" parTransId="{3302BD95-F40B-4B92-A9D1-BC3CD465274D}" sibTransId="{A0D68507-60F3-4CC0-8A43-7E9B825108F0}"/>
    <dgm:cxn modelId="{B2B46C08-0471-4E25-B6CA-57530F819300}" type="presOf" srcId="{AAE52486-671A-4C6D-A913-FE9333FAA194}" destId="{5E89F6DC-D644-4209-9267-268E04F42AE7}" srcOrd="0" destOrd="0" presId="urn:microsoft.com/office/officeart/2008/layout/LinedList"/>
    <dgm:cxn modelId="{C4DD221E-E72D-4041-8FB9-A439A1191AC1}" type="presOf" srcId="{90741FC6-44F8-4125-A119-D13071681930}" destId="{21E22C18-6109-4D15-A82E-FFB3BBF82217}" srcOrd="0" destOrd="0" presId="urn:microsoft.com/office/officeart/2008/layout/LinedList"/>
    <dgm:cxn modelId="{39A44A2B-A282-4D82-BD4C-465BF8F9468E}" type="presOf" srcId="{AC94E2DE-F068-4FFC-8872-B9355DA6555F}" destId="{4943EA80-0D55-4DB0-A643-C362D8F91653}" srcOrd="0" destOrd="0" presId="urn:microsoft.com/office/officeart/2008/layout/LinedList"/>
    <dgm:cxn modelId="{F7392B2D-2D1E-493F-B5EE-AC56F2DCDCA6}" srcId="{C04EC273-120B-46B7-982D-15747A6A1966}" destId="{AC94E2DE-F068-4FFC-8872-B9355DA6555F}" srcOrd="9" destOrd="0" parTransId="{2962683D-9630-433C-B9FB-1D1EA0A6E255}" sibTransId="{27A9C8CE-B40C-408C-889E-88A0A8360D1F}"/>
    <dgm:cxn modelId="{228BC455-ED7B-4D20-9067-D5B0D51381BA}" srcId="{C04EC273-120B-46B7-982D-15747A6A1966}" destId="{90741FC6-44F8-4125-A119-D13071681930}" srcOrd="5" destOrd="0" parTransId="{6FD33381-B741-4DDD-8CCA-532C473FC5B2}" sibTransId="{2A60CF37-9F55-4BA3-9310-6C4A4F5A3864}"/>
    <dgm:cxn modelId="{ED96AC59-C926-4C3D-908E-8E0D339F6383}" srcId="{C04EC273-120B-46B7-982D-15747A6A1966}" destId="{C79B389E-941E-4E88-B409-ACE4C3DC9D31}" srcOrd="8" destOrd="0" parTransId="{6CDA08A6-9E68-4009-9BDC-4345774ADA5D}" sibTransId="{5C06C21F-3212-4EBB-BE0E-97FDCE5F8F95}"/>
    <dgm:cxn modelId="{8302807F-C798-4ECA-A0BF-185C956D33CB}" type="presOf" srcId="{B6619A35-AD89-4AD8-A54D-5306C82DFBE6}" destId="{683FC607-17E9-4F04-B07B-E25EDFBFA109}" srcOrd="0" destOrd="0" presId="urn:microsoft.com/office/officeart/2008/layout/LinedList"/>
    <dgm:cxn modelId="{89017A80-2D71-44B2-921A-37023A3C4799}" type="presOf" srcId="{A46BBE46-CD60-45AF-BC75-26D54BA847E6}" destId="{42DFC229-EE90-499C-AFA1-78F560AB1438}" srcOrd="0" destOrd="0" presId="urn:microsoft.com/office/officeart/2008/layout/LinedList"/>
    <dgm:cxn modelId="{DCBBF98C-50E2-4DFE-8067-135CB3E63933}" type="presOf" srcId="{B07F3172-C54C-4570-AB81-19AF3F1C851E}" destId="{7E199241-E8EB-469C-BBC7-A8919B95A77E}" srcOrd="0" destOrd="0" presId="urn:microsoft.com/office/officeart/2008/layout/LinedList"/>
    <dgm:cxn modelId="{E9BFA594-0300-46D3-A2B3-735DDA70940D}" srcId="{C04EC273-120B-46B7-982D-15747A6A1966}" destId="{898C07DA-59A8-40B6-A2E8-D61A0ABD074D}" srcOrd="7" destOrd="0" parTransId="{23258277-DD1C-4F5B-86E4-06140C65723A}" sibTransId="{8EB17533-859C-40B9-86C5-A837B2D6BFF6}"/>
    <dgm:cxn modelId="{32632DA9-AD4D-40B4-9875-4296F56FE524}" type="presOf" srcId="{C04EC273-120B-46B7-982D-15747A6A1966}" destId="{32679B0F-9E41-4E3A-A22E-29EDBFAFBEFB}" srcOrd="0" destOrd="0" presId="urn:microsoft.com/office/officeart/2008/layout/LinedList"/>
    <dgm:cxn modelId="{C14EEDAD-74D3-46D8-823D-E883C9B80C35}" srcId="{C04EC273-120B-46B7-982D-15747A6A1966}" destId="{FBE77D0C-F164-455A-99B9-B0664C46A228}" srcOrd="0" destOrd="0" parTransId="{91F15D24-AF65-44C4-8426-97D19E18E6ED}" sibTransId="{9C7D7C5A-1CCB-4ADE-B41C-AEC747282BB8}"/>
    <dgm:cxn modelId="{D157E9B3-0DBE-4034-B869-1CF3B757CDDA}" type="presOf" srcId="{C79B389E-941E-4E88-B409-ACE4C3DC9D31}" destId="{5878111E-0913-4DFA-AC34-8500C8EBE9B2}" srcOrd="0" destOrd="0" presId="urn:microsoft.com/office/officeart/2008/layout/LinedList"/>
    <dgm:cxn modelId="{AE19A5BD-E41A-4CFA-B127-D5AA524A388B}" type="presOf" srcId="{78A1093A-F1EE-458F-8315-B34DE3A14BEE}" destId="{C0B136B4-2EC6-4A76-A818-687A1891A068}" srcOrd="0" destOrd="0" presId="urn:microsoft.com/office/officeart/2008/layout/LinedList"/>
    <dgm:cxn modelId="{0E7C6AC9-AEAD-4E25-AA98-61C9721EF884}" type="presOf" srcId="{898C07DA-59A8-40B6-A2E8-D61A0ABD074D}" destId="{75971C25-F5A3-4DC6-A517-68ECF3AEDD74}" srcOrd="0" destOrd="0" presId="urn:microsoft.com/office/officeart/2008/layout/LinedList"/>
    <dgm:cxn modelId="{A4D258CA-A27D-48E8-AD22-80565A14B66C}" type="presOf" srcId="{94387CCF-F5E7-4B52-9403-6005F68DFE92}" destId="{B064ACBC-17BC-4FCE-ABD5-0FDA6078306E}" srcOrd="0" destOrd="0" presId="urn:microsoft.com/office/officeart/2008/layout/LinedList"/>
    <dgm:cxn modelId="{008DACCE-C23C-45B1-9337-5FF3F169C846}" srcId="{C04EC273-120B-46B7-982D-15747A6A1966}" destId="{78A1093A-F1EE-458F-8315-B34DE3A14BEE}" srcOrd="4" destOrd="0" parTransId="{5E28AD38-4DF3-4DC0-8955-4A3581D31A5E}" sibTransId="{7137A200-77C0-4118-BFB9-EA6DDCBFC898}"/>
    <dgm:cxn modelId="{48ECE0D5-EFFF-4964-B62B-C69EBC6F0D90}" type="presOf" srcId="{FBE77D0C-F164-455A-99B9-B0664C46A228}" destId="{0F6E3644-BC21-4B9D-B04C-0BC2A996E90E}" srcOrd="0" destOrd="0" presId="urn:microsoft.com/office/officeart/2008/layout/LinedList"/>
    <dgm:cxn modelId="{8DCAC7D8-983C-4A2C-8972-9E7FA1DADABE}" srcId="{C04EC273-120B-46B7-982D-15747A6A1966}" destId="{AAE52486-671A-4C6D-A913-FE9333FAA194}" srcOrd="3" destOrd="0" parTransId="{B85CFA73-6727-42F8-8F7C-013734F2E9E1}" sibTransId="{B24719F1-7C3B-4F25-826F-A02FDC17F018}"/>
    <dgm:cxn modelId="{F175A5EC-475E-4610-A977-34AE85E33CF3}" srcId="{C04EC273-120B-46B7-982D-15747A6A1966}" destId="{B6619A35-AD89-4AD8-A54D-5306C82DFBE6}" srcOrd="1" destOrd="0" parTransId="{CDAA3DCD-27AF-44E7-A922-7EFB17BDC3EC}" sibTransId="{8B6ACB5E-B11F-4658-8EA5-189B2DB7500C}"/>
    <dgm:cxn modelId="{735B8AF2-CACF-4F1C-9CE2-EC8693005BAE}" type="presParOf" srcId="{32679B0F-9E41-4E3A-A22E-29EDBFAFBEFB}" destId="{D87BAD44-70C4-4CCB-9865-5A50A594A4DD}" srcOrd="0" destOrd="0" presId="urn:microsoft.com/office/officeart/2008/layout/LinedList"/>
    <dgm:cxn modelId="{6D6C29E9-D2E4-42B8-A1C6-AEED5FD4639B}" type="presParOf" srcId="{32679B0F-9E41-4E3A-A22E-29EDBFAFBEFB}" destId="{C257308E-F376-4838-B2C4-40C4F7FE6AE9}" srcOrd="1" destOrd="0" presId="urn:microsoft.com/office/officeart/2008/layout/LinedList"/>
    <dgm:cxn modelId="{C290AC95-B3CC-462B-965F-45F9E3AF259A}" type="presParOf" srcId="{C257308E-F376-4838-B2C4-40C4F7FE6AE9}" destId="{0F6E3644-BC21-4B9D-B04C-0BC2A996E90E}" srcOrd="0" destOrd="0" presId="urn:microsoft.com/office/officeart/2008/layout/LinedList"/>
    <dgm:cxn modelId="{938EA262-A92A-40A4-8F2F-30A938974DA3}" type="presParOf" srcId="{C257308E-F376-4838-B2C4-40C4F7FE6AE9}" destId="{232299A7-E8F2-45C4-A28A-690EF0143705}" srcOrd="1" destOrd="0" presId="urn:microsoft.com/office/officeart/2008/layout/LinedList"/>
    <dgm:cxn modelId="{5CA3CC21-00CF-4ED5-AB46-D2A945DD3A04}" type="presParOf" srcId="{32679B0F-9E41-4E3A-A22E-29EDBFAFBEFB}" destId="{C0E7ABAB-784C-4B60-9C49-4D3901D1267C}" srcOrd="2" destOrd="0" presId="urn:microsoft.com/office/officeart/2008/layout/LinedList"/>
    <dgm:cxn modelId="{112EB0EB-7765-4D18-8A33-8D5D7CEF12AF}" type="presParOf" srcId="{32679B0F-9E41-4E3A-A22E-29EDBFAFBEFB}" destId="{026542C9-8D81-4565-A4DC-C72122E02C7F}" srcOrd="3" destOrd="0" presId="urn:microsoft.com/office/officeart/2008/layout/LinedList"/>
    <dgm:cxn modelId="{20169863-C85F-4FD5-A8FB-6346DEDF5F07}" type="presParOf" srcId="{026542C9-8D81-4565-A4DC-C72122E02C7F}" destId="{683FC607-17E9-4F04-B07B-E25EDFBFA109}" srcOrd="0" destOrd="0" presId="urn:microsoft.com/office/officeart/2008/layout/LinedList"/>
    <dgm:cxn modelId="{10963F38-E001-4C14-BF82-03D435CEA3B4}" type="presParOf" srcId="{026542C9-8D81-4565-A4DC-C72122E02C7F}" destId="{1BB41046-FBD0-43BA-AFD8-6E7B63A5F2FA}" srcOrd="1" destOrd="0" presId="urn:microsoft.com/office/officeart/2008/layout/LinedList"/>
    <dgm:cxn modelId="{7184BFF4-CC7E-4DB9-BB06-9FC42B0CABA1}" type="presParOf" srcId="{32679B0F-9E41-4E3A-A22E-29EDBFAFBEFB}" destId="{F9100FA8-D2C8-482C-8110-3ACC2065CBD6}" srcOrd="4" destOrd="0" presId="urn:microsoft.com/office/officeart/2008/layout/LinedList"/>
    <dgm:cxn modelId="{993BA2D0-2647-4755-B17A-2E038124D90A}" type="presParOf" srcId="{32679B0F-9E41-4E3A-A22E-29EDBFAFBEFB}" destId="{1F6A08D7-E3BF-40F7-9D32-D446B34928D2}" srcOrd="5" destOrd="0" presId="urn:microsoft.com/office/officeart/2008/layout/LinedList"/>
    <dgm:cxn modelId="{9FDC24F7-BCFD-4E75-B8A9-5C23E958C16A}" type="presParOf" srcId="{1F6A08D7-E3BF-40F7-9D32-D446B34928D2}" destId="{B064ACBC-17BC-4FCE-ABD5-0FDA6078306E}" srcOrd="0" destOrd="0" presId="urn:microsoft.com/office/officeart/2008/layout/LinedList"/>
    <dgm:cxn modelId="{10BA5CE0-6A81-4A8D-8153-6F67C4735CB6}" type="presParOf" srcId="{1F6A08D7-E3BF-40F7-9D32-D446B34928D2}" destId="{982A8C22-8F57-43EE-B1D0-41A1C8AD2FE4}" srcOrd="1" destOrd="0" presId="urn:microsoft.com/office/officeart/2008/layout/LinedList"/>
    <dgm:cxn modelId="{ED9F36FB-3F7D-4AAA-9F02-21F2CF8D6E07}" type="presParOf" srcId="{32679B0F-9E41-4E3A-A22E-29EDBFAFBEFB}" destId="{4E5A3A6C-B92E-41A3-AC1A-9D47B5740D7F}" srcOrd="6" destOrd="0" presId="urn:microsoft.com/office/officeart/2008/layout/LinedList"/>
    <dgm:cxn modelId="{406B4FC7-F60C-48DA-A4BD-47E4B7A408A8}" type="presParOf" srcId="{32679B0F-9E41-4E3A-A22E-29EDBFAFBEFB}" destId="{07F53E03-3B60-4C12-89A9-B8AAE4ADA869}" srcOrd="7" destOrd="0" presId="urn:microsoft.com/office/officeart/2008/layout/LinedList"/>
    <dgm:cxn modelId="{D8439413-B396-4F94-811C-44D1BE2AAFB9}" type="presParOf" srcId="{07F53E03-3B60-4C12-89A9-B8AAE4ADA869}" destId="{5E89F6DC-D644-4209-9267-268E04F42AE7}" srcOrd="0" destOrd="0" presId="urn:microsoft.com/office/officeart/2008/layout/LinedList"/>
    <dgm:cxn modelId="{BFA9F9BD-063B-4246-BA50-A17C3090D19C}" type="presParOf" srcId="{07F53E03-3B60-4C12-89A9-B8AAE4ADA869}" destId="{3CDC2CEF-33A6-4D6C-AEDF-AACB55E363AD}" srcOrd="1" destOrd="0" presId="urn:microsoft.com/office/officeart/2008/layout/LinedList"/>
    <dgm:cxn modelId="{A287569C-45FA-4807-AD65-B0AA0B13E440}" type="presParOf" srcId="{32679B0F-9E41-4E3A-A22E-29EDBFAFBEFB}" destId="{0AFCDB0D-AA3E-4A01-8D53-0A65044A5703}" srcOrd="8" destOrd="0" presId="urn:microsoft.com/office/officeart/2008/layout/LinedList"/>
    <dgm:cxn modelId="{62272295-578E-4C1F-BC39-CFBBE9DEBB82}" type="presParOf" srcId="{32679B0F-9E41-4E3A-A22E-29EDBFAFBEFB}" destId="{DBAE3122-7B4B-4325-89B4-20E9AEF2B546}" srcOrd="9" destOrd="0" presId="urn:microsoft.com/office/officeart/2008/layout/LinedList"/>
    <dgm:cxn modelId="{DEFEBC7B-BCFD-49E2-BF0C-690818B31A45}" type="presParOf" srcId="{DBAE3122-7B4B-4325-89B4-20E9AEF2B546}" destId="{C0B136B4-2EC6-4A76-A818-687A1891A068}" srcOrd="0" destOrd="0" presId="urn:microsoft.com/office/officeart/2008/layout/LinedList"/>
    <dgm:cxn modelId="{5D71195D-3E82-4A6D-BFF2-D50A378F49E4}" type="presParOf" srcId="{DBAE3122-7B4B-4325-89B4-20E9AEF2B546}" destId="{DED17615-FAD0-4E5C-8328-34284436299F}" srcOrd="1" destOrd="0" presId="urn:microsoft.com/office/officeart/2008/layout/LinedList"/>
    <dgm:cxn modelId="{E11DB87E-4A02-46AB-88B6-E669D871D87F}" type="presParOf" srcId="{32679B0F-9E41-4E3A-A22E-29EDBFAFBEFB}" destId="{E1EE6337-C085-4676-85A3-1E685100B8B6}" srcOrd="10" destOrd="0" presId="urn:microsoft.com/office/officeart/2008/layout/LinedList"/>
    <dgm:cxn modelId="{BF0AAE10-B0E7-4FB4-97D5-E99E8C79579C}" type="presParOf" srcId="{32679B0F-9E41-4E3A-A22E-29EDBFAFBEFB}" destId="{D81FB7D1-DCAA-4223-A350-E16A5960FA49}" srcOrd="11" destOrd="0" presId="urn:microsoft.com/office/officeart/2008/layout/LinedList"/>
    <dgm:cxn modelId="{30DCF1F9-0D3F-4CE7-8100-BEF5A601EC3B}" type="presParOf" srcId="{D81FB7D1-DCAA-4223-A350-E16A5960FA49}" destId="{21E22C18-6109-4D15-A82E-FFB3BBF82217}" srcOrd="0" destOrd="0" presId="urn:microsoft.com/office/officeart/2008/layout/LinedList"/>
    <dgm:cxn modelId="{32F4B7D9-54DA-45CA-85D8-A139BE7C83C8}" type="presParOf" srcId="{D81FB7D1-DCAA-4223-A350-E16A5960FA49}" destId="{9A44DB74-EBE1-48FC-AC8C-AAF30720E599}" srcOrd="1" destOrd="0" presId="urn:microsoft.com/office/officeart/2008/layout/LinedList"/>
    <dgm:cxn modelId="{23E5933D-D1ED-4C1B-8D4A-E69D0185DCCE}" type="presParOf" srcId="{32679B0F-9E41-4E3A-A22E-29EDBFAFBEFB}" destId="{6CFBD559-241C-4A60-BDBF-9FCB1A1034CC}" srcOrd="12" destOrd="0" presId="urn:microsoft.com/office/officeart/2008/layout/LinedList"/>
    <dgm:cxn modelId="{FB0E0CE1-4EEF-49A2-88B3-454FF78B5B94}" type="presParOf" srcId="{32679B0F-9E41-4E3A-A22E-29EDBFAFBEFB}" destId="{3A7E1F28-8248-4532-B8C9-5BE94326CFC2}" srcOrd="13" destOrd="0" presId="urn:microsoft.com/office/officeart/2008/layout/LinedList"/>
    <dgm:cxn modelId="{966DA2A9-D30C-4998-8CF8-66465075B350}" type="presParOf" srcId="{3A7E1F28-8248-4532-B8C9-5BE94326CFC2}" destId="{7E199241-E8EB-469C-BBC7-A8919B95A77E}" srcOrd="0" destOrd="0" presId="urn:microsoft.com/office/officeart/2008/layout/LinedList"/>
    <dgm:cxn modelId="{7F217ED3-49F8-425E-9848-CA3E5233F257}" type="presParOf" srcId="{3A7E1F28-8248-4532-B8C9-5BE94326CFC2}" destId="{B54AF3CE-7F6D-499C-9D01-EE141B4B8EEF}" srcOrd="1" destOrd="0" presId="urn:microsoft.com/office/officeart/2008/layout/LinedList"/>
    <dgm:cxn modelId="{B036F6A5-C947-4F90-BF41-A6818B34FD6E}" type="presParOf" srcId="{32679B0F-9E41-4E3A-A22E-29EDBFAFBEFB}" destId="{0CF24669-8183-4642-BC0A-58889424CE3C}" srcOrd="14" destOrd="0" presId="urn:microsoft.com/office/officeart/2008/layout/LinedList"/>
    <dgm:cxn modelId="{4BE51843-8D7D-452E-A396-82B9C12CBF16}" type="presParOf" srcId="{32679B0F-9E41-4E3A-A22E-29EDBFAFBEFB}" destId="{478CF02D-2A0D-4015-9C3B-1F309EDC2C86}" srcOrd="15" destOrd="0" presId="urn:microsoft.com/office/officeart/2008/layout/LinedList"/>
    <dgm:cxn modelId="{D27D04AC-A89F-4025-B662-5688080CBAAE}" type="presParOf" srcId="{478CF02D-2A0D-4015-9C3B-1F309EDC2C86}" destId="{75971C25-F5A3-4DC6-A517-68ECF3AEDD74}" srcOrd="0" destOrd="0" presId="urn:microsoft.com/office/officeart/2008/layout/LinedList"/>
    <dgm:cxn modelId="{319A2B95-AEE7-49B5-AC5F-F32EDC21094B}" type="presParOf" srcId="{478CF02D-2A0D-4015-9C3B-1F309EDC2C86}" destId="{A8A8A8C9-AC8A-4469-AF19-AD1FC2088058}" srcOrd="1" destOrd="0" presId="urn:microsoft.com/office/officeart/2008/layout/LinedList"/>
    <dgm:cxn modelId="{2F9A839B-C135-4855-94E2-74CFB9F2029B}" type="presParOf" srcId="{32679B0F-9E41-4E3A-A22E-29EDBFAFBEFB}" destId="{407AFE1A-16C9-41AB-9843-3875A2EC7019}" srcOrd="16" destOrd="0" presId="urn:microsoft.com/office/officeart/2008/layout/LinedList"/>
    <dgm:cxn modelId="{D7D08FB7-6045-4AE9-919A-7BA8943B748E}" type="presParOf" srcId="{32679B0F-9E41-4E3A-A22E-29EDBFAFBEFB}" destId="{E806523A-D88E-477F-8707-7641174E81C4}" srcOrd="17" destOrd="0" presId="urn:microsoft.com/office/officeart/2008/layout/LinedList"/>
    <dgm:cxn modelId="{1F35592F-B1AE-4787-9182-5D668EDEEE98}" type="presParOf" srcId="{E806523A-D88E-477F-8707-7641174E81C4}" destId="{5878111E-0913-4DFA-AC34-8500C8EBE9B2}" srcOrd="0" destOrd="0" presId="urn:microsoft.com/office/officeart/2008/layout/LinedList"/>
    <dgm:cxn modelId="{BEAA7698-A22A-44C0-AF3F-F965E4A493D8}" type="presParOf" srcId="{E806523A-D88E-477F-8707-7641174E81C4}" destId="{E87D4163-6A02-4084-A4AB-1F3FC599AC1F}" srcOrd="1" destOrd="0" presId="urn:microsoft.com/office/officeart/2008/layout/LinedList"/>
    <dgm:cxn modelId="{6E33C9B1-8CB8-441A-9014-171F287B9FAC}" type="presParOf" srcId="{32679B0F-9E41-4E3A-A22E-29EDBFAFBEFB}" destId="{DABFBE2A-7184-4D6B-96DE-A7628554BC20}" srcOrd="18" destOrd="0" presId="urn:microsoft.com/office/officeart/2008/layout/LinedList"/>
    <dgm:cxn modelId="{2B91BC1C-436B-439C-805C-AB1215DF9077}" type="presParOf" srcId="{32679B0F-9E41-4E3A-A22E-29EDBFAFBEFB}" destId="{5C81E9CA-AF58-4777-88EE-77A5B15298F9}" srcOrd="19" destOrd="0" presId="urn:microsoft.com/office/officeart/2008/layout/LinedList"/>
    <dgm:cxn modelId="{B85FC98D-5E3A-4103-939A-492AB5371C9F}" type="presParOf" srcId="{5C81E9CA-AF58-4777-88EE-77A5B15298F9}" destId="{4943EA80-0D55-4DB0-A643-C362D8F91653}" srcOrd="0" destOrd="0" presId="urn:microsoft.com/office/officeart/2008/layout/LinedList"/>
    <dgm:cxn modelId="{63CB88CC-E28E-480C-9444-3E00B0FDCCCA}" type="presParOf" srcId="{5C81E9CA-AF58-4777-88EE-77A5B15298F9}" destId="{58F6A123-751D-4879-82E5-CCD70A361B8B}" srcOrd="1" destOrd="0" presId="urn:microsoft.com/office/officeart/2008/layout/LinedList"/>
    <dgm:cxn modelId="{03E0C7D5-973F-43AC-996E-BB2017137098}" type="presParOf" srcId="{32679B0F-9E41-4E3A-A22E-29EDBFAFBEFB}" destId="{F2D130EA-A4CD-445A-996D-01D439F3D4FC}" srcOrd="20" destOrd="0" presId="urn:microsoft.com/office/officeart/2008/layout/LinedList"/>
    <dgm:cxn modelId="{701F86BC-1A27-4D9C-9C25-4D6F170CCF33}" type="presParOf" srcId="{32679B0F-9E41-4E3A-A22E-29EDBFAFBEFB}" destId="{B76A4367-1446-41FC-BD5C-3925679AB468}" srcOrd="21" destOrd="0" presId="urn:microsoft.com/office/officeart/2008/layout/LinedList"/>
    <dgm:cxn modelId="{CD18E3F7-B433-4160-90ED-CF6071CE8186}" type="presParOf" srcId="{B76A4367-1446-41FC-BD5C-3925679AB468}" destId="{42DFC229-EE90-499C-AFA1-78F560AB1438}" srcOrd="0" destOrd="0" presId="urn:microsoft.com/office/officeart/2008/layout/LinedList"/>
    <dgm:cxn modelId="{55A375E4-E585-42CA-8A19-A90C4FB2A42B}" type="presParOf" srcId="{B76A4367-1446-41FC-BD5C-3925679AB468}" destId="{A25DFB89-A92B-4805-A9F5-2390D5F50D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B61AC-0647-4EEB-B781-E1FFE2C9116E}">
      <dsp:nvSpPr>
        <dsp:cNvPr id="0" name=""/>
        <dsp:cNvSpPr/>
      </dsp:nvSpPr>
      <dsp:spPr>
        <a:xfrm>
          <a:off x="0" y="710079"/>
          <a:ext cx="6832212" cy="51714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Positively charged and made up of two protons and two neutrons from the atom’s nucleus. </a:t>
          </a:r>
        </a:p>
      </dsp:txBody>
      <dsp:txXfrm>
        <a:off x="25245" y="735324"/>
        <a:ext cx="6781722" cy="466650"/>
      </dsp:txXfrm>
    </dsp:sp>
    <dsp:sp modelId="{9F3900DB-662F-4648-B6E7-BD8A787699A6}">
      <dsp:nvSpPr>
        <dsp:cNvPr id="0" name=""/>
        <dsp:cNvSpPr/>
      </dsp:nvSpPr>
      <dsp:spPr>
        <a:xfrm>
          <a:off x="0" y="1264659"/>
          <a:ext cx="6832212" cy="517140"/>
        </a:xfrm>
        <a:prstGeom prst="roundRect">
          <a:avLst/>
        </a:prstGeom>
        <a:gradFill rotWithShape="0">
          <a:gsLst>
            <a:gs pos="0">
              <a:schemeClr val="accent2">
                <a:hueOff val="148264"/>
                <a:satOff val="-3314"/>
                <a:lumOff val="-3137"/>
                <a:alphaOff val="0"/>
                <a:tint val="96000"/>
                <a:lumMod val="104000"/>
              </a:schemeClr>
            </a:gs>
            <a:gs pos="100000">
              <a:schemeClr val="accent2">
                <a:hueOff val="148264"/>
                <a:satOff val="-3314"/>
                <a:lumOff val="-313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Alpha particles come from the decay of the heaviest radioactive elements, such as uranium,  radium and polonium. </a:t>
          </a:r>
        </a:p>
      </dsp:txBody>
      <dsp:txXfrm>
        <a:off x="25245" y="1289904"/>
        <a:ext cx="6781722" cy="466650"/>
      </dsp:txXfrm>
    </dsp:sp>
    <dsp:sp modelId="{E22C62CE-1761-4AD3-A024-AC62FA7DFDB6}">
      <dsp:nvSpPr>
        <dsp:cNvPr id="0" name=""/>
        <dsp:cNvSpPr/>
      </dsp:nvSpPr>
      <dsp:spPr>
        <a:xfrm>
          <a:off x="0" y="1819239"/>
          <a:ext cx="6832212" cy="517140"/>
        </a:xfrm>
        <a:prstGeom prst="roundRect">
          <a:avLst/>
        </a:prstGeom>
        <a:gradFill rotWithShape="0">
          <a:gsLst>
            <a:gs pos="0">
              <a:schemeClr val="accent2">
                <a:hueOff val="296529"/>
                <a:satOff val="-6628"/>
                <a:lumOff val="-6274"/>
                <a:alphaOff val="0"/>
                <a:tint val="96000"/>
                <a:lumMod val="104000"/>
              </a:schemeClr>
            </a:gs>
            <a:gs pos="100000">
              <a:schemeClr val="accent2">
                <a:hueOff val="296529"/>
                <a:satOff val="-6628"/>
                <a:lumOff val="-627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Even though alpha particles are very energetic, they are so heavy that they use up their energy over short distances and are unable to travel very far from the atom.</a:t>
          </a:r>
        </a:p>
      </dsp:txBody>
      <dsp:txXfrm>
        <a:off x="25245" y="1844484"/>
        <a:ext cx="6781722" cy="466650"/>
      </dsp:txXfrm>
    </dsp:sp>
    <dsp:sp modelId="{EDD0E816-F832-4FA6-BD9A-5ACFB6ED7161}">
      <dsp:nvSpPr>
        <dsp:cNvPr id="0" name=""/>
        <dsp:cNvSpPr/>
      </dsp:nvSpPr>
      <dsp:spPr>
        <a:xfrm>
          <a:off x="0" y="2373819"/>
          <a:ext cx="6832212" cy="517140"/>
        </a:xfrm>
        <a:prstGeom prst="roundRect">
          <a:avLst/>
        </a:prstGeom>
        <a:gradFill rotWithShape="0">
          <a:gsLst>
            <a:gs pos="0">
              <a:schemeClr val="accent2">
                <a:hueOff val="444793"/>
                <a:satOff val="-9942"/>
                <a:lumOff val="-9412"/>
                <a:alphaOff val="0"/>
                <a:tint val="96000"/>
                <a:lumMod val="104000"/>
              </a:schemeClr>
            </a:gs>
            <a:gs pos="100000">
              <a:schemeClr val="accent2">
                <a:hueOff val="444793"/>
                <a:satOff val="-9942"/>
                <a:lumOff val="-941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health effect from exposure to alpha particles depends greatly on how a person is exposed. </a:t>
          </a:r>
        </a:p>
      </dsp:txBody>
      <dsp:txXfrm>
        <a:off x="25245" y="2399064"/>
        <a:ext cx="6781722" cy="466650"/>
      </dsp:txXfrm>
    </dsp:sp>
    <dsp:sp modelId="{205064FA-F544-4657-A369-190B7B2143CD}">
      <dsp:nvSpPr>
        <dsp:cNvPr id="0" name=""/>
        <dsp:cNvSpPr/>
      </dsp:nvSpPr>
      <dsp:spPr>
        <a:xfrm>
          <a:off x="0" y="2928399"/>
          <a:ext cx="6832212" cy="517140"/>
        </a:xfrm>
        <a:prstGeom prst="roundRect">
          <a:avLst/>
        </a:prstGeom>
        <a:gradFill rotWithShape="0">
          <a:gsLst>
            <a:gs pos="0">
              <a:schemeClr val="accent2">
                <a:hueOff val="593057"/>
                <a:satOff val="-13255"/>
                <a:lumOff val="-12549"/>
                <a:alphaOff val="0"/>
                <a:tint val="96000"/>
                <a:lumMod val="104000"/>
              </a:schemeClr>
            </a:gs>
            <a:gs pos="100000">
              <a:schemeClr val="accent2">
                <a:hueOff val="593057"/>
                <a:satOff val="-13255"/>
                <a:lumOff val="-1254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Alpha particles lack the energy to penetrate even the outer layer of skin, so exposure to the outside of the body is not a major concern. </a:t>
          </a:r>
        </a:p>
      </dsp:txBody>
      <dsp:txXfrm>
        <a:off x="25245" y="2953644"/>
        <a:ext cx="6781722" cy="466650"/>
      </dsp:txXfrm>
    </dsp:sp>
    <dsp:sp modelId="{DF863ECA-8223-4439-8F82-6AFEDB3F27F8}">
      <dsp:nvSpPr>
        <dsp:cNvPr id="0" name=""/>
        <dsp:cNvSpPr/>
      </dsp:nvSpPr>
      <dsp:spPr>
        <a:xfrm>
          <a:off x="0" y="3482979"/>
          <a:ext cx="6832212" cy="517140"/>
        </a:xfrm>
        <a:prstGeom prst="roundRect">
          <a:avLst/>
        </a:prstGeom>
        <a:gradFill rotWithShape="0">
          <a:gsLst>
            <a:gs pos="0">
              <a:schemeClr val="accent2">
                <a:hueOff val="741322"/>
                <a:satOff val="-16569"/>
                <a:lumOff val="-15686"/>
                <a:alphaOff val="0"/>
                <a:tint val="96000"/>
                <a:lumMod val="104000"/>
              </a:schemeClr>
            </a:gs>
            <a:gs pos="100000">
              <a:schemeClr val="accent2">
                <a:hueOff val="741322"/>
                <a:satOff val="-16569"/>
                <a:lumOff val="-1568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Inside the body, however, they can be very harmful. </a:t>
          </a:r>
        </a:p>
      </dsp:txBody>
      <dsp:txXfrm>
        <a:off x="25245" y="3508224"/>
        <a:ext cx="6781722" cy="466650"/>
      </dsp:txXfrm>
    </dsp:sp>
    <dsp:sp modelId="{2711D61B-C291-43C5-BFAF-BD72E82381DB}">
      <dsp:nvSpPr>
        <dsp:cNvPr id="0" name=""/>
        <dsp:cNvSpPr/>
      </dsp:nvSpPr>
      <dsp:spPr>
        <a:xfrm>
          <a:off x="0" y="4037559"/>
          <a:ext cx="6832212" cy="517140"/>
        </a:xfrm>
        <a:prstGeom prst="round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If alpha-emitters are inhaled, swallowed, or get into the body through a cut, the alpha particles can damage sensitive living tissue. </a:t>
          </a:r>
        </a:p>
      </dsp:txBody>
      <dsp:txXfrm>
        <a:off x="25245" y="4062804"/>
        <a:ext cx="6781722" cy="466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C9EF3-B309-423D-9712-188D8EA997E1}">
      <dsp:nvSpPr>
        <dsp:cNvPr id="0" name=""/>
        <dsp:cNvSpPr/>
      </dsp:nvSpPr>
      <dsp:spPr>
        <a:xfrm>
          <a:off x="0" y="1404"/>
          <a:ext cx="2808563" cy="1685138"/>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Beta particles are small, fast-moving particles with a negative electrical charge that are emitted from an atom’s nucleus during radioactive decay.</a:t>
          </a:r>
        </a:p>
      </dsp:txBody>
      <dsp:txXfrm>
        <a:off x="0" y="1404"/>
        <a:ext cx="2808563" cy="1685138"/>
      </dsp:txXfrm>
    </dsp:sp>
    <dsp:sp modelId="{F0CD1EB8-3994-4110-9460-2FCFE95E975F}">
      <dsp:nvSpPr>
        <dsp:cNvPr id="0" name=""/>
        <dsp:cNvSpPr/>
      </dsp:nvSpPr>
      <dsp:spPr>
        <a:xfrm>
          <a:off x="3089420" y="1404"/>
          <a:ext cx="2808563" cy="1685138"/>
        </a:xfrm>
        <a:prstGeom prst="rect">
          <a:avLst/>
        </a:prstGeom>
        <a:solidFill>
          <a:schemeClr val="accent2">
            <a:hueOff val="177917"/>
            <a:satOff val="-3977"/>
            <a:lumOff val="-37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These particles are emitted by certain unstable atoms such as hydrogen-3 (tritium), carbon-14 and strontium-90.</a:t>
          </a:r>
        </a:p>
      </dsp:txBody>
      <dsp:txXfrm>
        <a:off x="3089420" y="1404"/>
        <a:ext cx="2808563" cy="1685138"/>
      </dsp:txXfrm>
    </dsp:sp>
    <dsp:sp modelId="{90C86FC0-7FCA-4299-A1B2-3846E9D0BB85}">
      <dsp:nvSpPr>
        <dsp:cNvPr id="0" name=""/>
        <dsp:cNvSpPr/>
      </dsp:nvSpPr>
      <dsp:spPr>
        <a:xfrm>
          <a:off x="6178840" y="1404"/>
          <a:ext cx="2808563" cy="1685138"/>
        </a:xfrm>
        <a:prstGeom prst="rect">
          <a:avLst/>
        </a:prstGeom>
        <a:solidFill>
          <a:schemeClr val="accent2">
            <a:hueOff val="355834"/>
            <a:satOff val="-7953"/>
            <a:lumOff val="-75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Beta particles are more penetrating than alpha particles</a:t>
          </a:r>
        </a:p>
        <a:p>
          <a:pPr marL="114300" lvl="1" indent="-114300" algn="l" defTabSz="533400">
            <a:lnSpc>
              <a:spcPct val="90000"/>
            </a:lnSpc>
            <a:spcBef>
              <a:spcPct val="0"/>
            </a:spcBef>
            <a:spcAft>
              <a:spcPct val="15000"/>
            </a:spcAft>
            <a:buChar char="•"/>
          </a:pPr>
          <a:r>
            <a:rPr lang="en-US" sz="1200" kern="1200"/>
            <a:t>but are less damaging to living tissue and DNA because the ionizations they produce are more widely spaced. </a:t>
          </a:r>
        </a:p>
      </dsp:txBody>
      <dsp:txXfrm>
        <a:off x="6178840" y="1404"/>
        <a:ext cx="2808563" cy="1685138"/>
      </dsp:txXfrm>
    </dsp:sp>
    <dsp:sp modelId="{54338B90-BE14-4A7D-B664-005F76B553CA}">
      <dsp:nvSpPr>
        <dsp:cNvPr id="0" name=""/>
        <dsp:cNvSpPr/>
      </dsp:nvSpPr>
      <dsp:spPr>
        <a:xfrm>
          <a:off x="0" y="1967398"/>
          <a:ext cx="2808563" cy="1685138"/>
        </a:xfrm>
        <a:prstGeom prst="rect">
          <a:avLst/>
        </a:prstGeom>
        <a:solidFill>
          <a:schemeClr val="accent2">
            <a:hueOff val="533752"/>
            <a:satOff val="-11930"/>
            <a:lumOff val="-11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They travel farther in air than alpha particles, but can be stopped by a layer of clothing or by a thin layer of a substance such as aluminum. </a:t>
          </a:r>
        </a:p>
      </dsp:txBody>
      <dsp:txXfrm>
        <a:off x="0" y="1967398"/>
        <a:ext cx="2808563" cy="1685138"/>
      </dsp:txXfrm>
    </dsp:sp>
    <dsp:sp modelId="{F791FEE1-4F51-4D03-902A-4C36BF62852D}">
      <dsp:nvSpPr>
        <dsp:cNvPr id="0" name=""/>
        <dsp:cNvSpPr/>
      </dsp:nvSpPr>
      <dsp:spPr>
        <a:xfrm>
          <a:off x="3089420" y="1967398"/>
          <a:ext cx="2808563" cy="1685138"/>
        </a:xfrm>
        <a:prstGeom prst="rect">
          <a:avLst/>
        </a:prstGeom>
        <a:solidFill>
          <a:schemeClr val="accent2">
            <a:hueOff val="711669"/>
            <a:satOff val="-15906"/>
            <a:lumOff val="-15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Some beta particles are capable of penetrating the skin and causing damage such as skin burns. </a:t>
          </a:r>
        </a:p>
      </dsp:txBody>
      <dsp:txXfrm>
        <a:off x="3089420" y="1967398"/>
        <a:ext cx="2808563" cy="1685138"/>
      </dsp:txXfrm>
    </dsp:sp>
    <dsp:sp modelId="{20127A48-E1A1-48FA-A6AF-BE0FFEF654F2}">
      <dsp:nvSpPr>
        <dsp:cNvPr id="0" name=""/>
        <dsp:cNvSpPr/>
      </dsp:nvSpPr>
      <dsp:spPr>
        <a:xfrm>
          <a:off x="6178840" y="1967398"/>
          <a:ext cx="2808563" cy="1685138"/>
        </a:xfrm>
        <a:prstGeom prst="rect">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However, as with alpha-emitters, beta-emitters are most hazardous when they are inhaled or swallowed.</a:t>
          </a:r>
        </a:p>
      </dsp:txBody>
      <dsp:txXfrm>
        <a:off x="6178840" y="1967398"/>
        <a:ext cx="2808563" cy="1685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EED23-C053-4957-883A-99789078FDA0}">
      <dsp:nvSpPr>
        <dsp:cNvPr id="0" name=""/>
        <dsp:cNvSpPr/>
      </dsp:nvSpPr>
      <dsp:spPr>
        <a:xfrm>
          <a:off x="500195" y="0"/>
          <a:ext cx="520945" cy="475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29DBF5-7F24-455B-9323-667BD7BCBF51}">
      <dsp:nvSpPr>
        <dsp:cNvPr id="0" name=""/>
        <dsp:cNvSpPr/>
      </dsp:nvSpPr>
      <dsp:spPr>
        <a:xfrm>
          <a:off x="16460" y="591206"/>
          <a:ext cx="1488416" cy="218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Weightless packets of energy called photons.</a:t>
          </a:r>
        </a:p>
      </dsp:txBody>
      <dsp:txXfrm>
        <a:off x="16460" y="591206"/>
        <a:ext cx="1488416" cy="2185299"/>
      </dsp:txXfrm>
    </dsp:sp>
    <dsp:sp modelId="{EEE00DCB-A7A1-48B6-A1B9-0A4BDCD6C290}">
      <dsp:nvSpPr>
        <dsp:cNvPr id="0" name=""/>
        <dsp:cNvSpPr/>
      </dsp:nvSpPr>
      <dsp:spPr>
        <a:xfrm>
          <a:off x="16460" y="2830486"/>
          <a:ext cx="1488416" cy="131509"/>
        </a:xfrm>
        <a:prstGeom prst="rect">
          <a:avLst/>
        </a:prstGeom>
        <a:noFill/>
        <a:ln>
          <a:noFill/>
        </a:ln>
        <a:effectLst/>
      </dsp:spPr>
      <dsp:style>
        <a:lnRef idx="0">
          <a:scrgbClr r="0" g="0" b="0"/>
        </a:lnRef>
        <a:fillRef idx="0">
          <a:scrgbClr r="0" g="0" b="0"/>
        </a:fillRef>
        <a:effectRef idx="0">
          <a:scrgbClr r="0" g="0" b="0"/>
        </a:effectRef>
        <a:fontRef idx="minor"/>
      </dsp:style>
    </dsp:sp>
    <dsp:sp modelId="{1FE5C15D-C64F-449C-8B8F-CAFEA745C005}">
      <dsp:nvSpPr>
        <dsp:cNvPr id="0" name=""/>
        <dsp:cNvSpPr/>
      </dsp:nvSpPr>
      <dsp:spPr>
        <a:xfrm>
          <a:off x="2249085" y="-137445"/>
          <a:ext cx="520945" cy="475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541F9B-72F4-4202-A80B-76E49BFF5DBF}">
      <dsp:nvSpPr>
        <dsp:cNvPr id="0" name=""/>
        <dsp:cNvSpPr/>
      </dsp:nvSpPr>
      <dsp:spPr>
        <a:xfrm>
          <a:off x="1765349" y="453761"/>
          <a:ext cx="1488416" cy="218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Gamma rays are pure energy.</a:t>
          </a:r>
        </a:p>
      </dsp:txBody>
      <dsp:txXfrm>
        <a:off x="1765349" y="453761"/>
        <a:ext cx="1488416" cy="2185299"/>
      </dsp:txXfrm>
    </dsp:sp>
    <dsp:sp modelId="{69D98B51-01F5-4BB5-A7DB-FFFF188C60A8}">
      <dsp:nvSpPr>
        <dsp:cNvPr id="0" name=""/>
        <dsp:cNvSpPr/>
      </dsp:nvSpPr>
      <dsp:spPr>
        <a:xfrm>
          <a:off x="1765349" y="2418149"/>
          <a:ext cx="1488416" cy="68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Gamma rays are similar to visible light, but have much higher energy. </a:t>
          </a:r>
        </a:p>
        <a:p>
          <a:pPr marL="0" lvl="0" indent="0" algn="ctr" defTabSz="488950">
            <a:lnSpc>
              <a:spcPct val="100000"/>
            </a:lnSpc>
            <a:spcBef>
              <a:spcPct val="0"/>
            </a:spcBef>
            <a:spcAft>
              <a:spcPct val="35000"/>
            </a:spcAft>
            <a:buNone/>
          </a:pPr>
          <a:r>
            <a:rPr lang="en-US" sz="1100" kern="1200"/>
            <a:t>Gamma rays are often emitted along with alpha or beta particles during radioactive decay.</a:t>
          </a:r>
        </a:p>
      </dsp:txBody>
      <dsp:txXfrm>
        <a:off x="1765349" y="2418149"/>
        <a:ext cx="1488416" cy="681291"/>
      </dsp:txXfrm>
    </dsp:sp>
    <dsp:sp modelId="{3DF1DA38-4411-4B2B-984D-D5D7E6B7FC39}">
      <dsp:nvSpPr>
        <dsp:cNvPr id="0" name=""/>
        <dsp:cNvSpPr/>
      </dsp:nvSpPr>
      <dsp:spPr>
        <a:xfrm>
          <a:off x="3997975" y="0"/>
          <a:ext cx="520945" cy="475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6068C7-B3BF-42F2-855B-77740C26A7EE}">
      <dsp:nvSpPr>
        <dsp:cNvPr id="0" name=""/>
        <dsp:cNvSpPr/>
      </dsp:nvSpPr>
      <dsp:spPr>
        <a:xfrm>
          <a:off x="3514239" y="591206"/>
          <a:ext cx="1488416" cy="218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Gamma rays are a radiation hazard for the entire body. </a:t>
          </a:r>
        </a:p>
      </dsp:txBody>
      <dsp:txXfrm>
        <a:off x="3514239" y="591206"/>
        <a:ext cx="1488416" cy="2185299"/>
      </dsp:txXfrm>
    </dsp:sp>
    <dsp:sp modelId="{2AA6F61B-9DFC-4358-B332-7E4510A4ABB4}">
      <dsp:nvSpPr>
        <dsp:cNvPr id="0" name=""/>
        <dsp:cNvSpPr/>
      </dsp:nvSpPr>
      <dsp:spPr>
        <a:xfrm>
          <a:off x="3514239" y="2830486"/>
          <a:ext cx="1488416" cy="131509"/>
        </a:xfrm>
        <a:prstGeom prst="rect">
          <a:avLst/>
        </a:prstGeom>
        <a:noFill/>
        <a:ln>
          <a:noFill/>
        </a:ln>
        <a:effectLst/>
      </dsp:spPr>
      <dsp:style>
        <a:lnRef idx="0">
          <a:scrgbClr r="0" g="0" b="0"/>
        </a:lnRef>
        <a:fillRef idx="0">
          <a:scrgbClr r="0" g="0" b="0"/>
        </a:fillRef>
        <a:effectRef idx="0">
          <a:scrgbClr r="0" g="0" b="0"/>
        </a:effectRef>
        <a:fontRef idx="minor"/>
      </dsp:style>
    </dsp:sp>
    <dsp:sp modelId="{8AFAF44C-B79E-4D9D-B393-2F4951FE0AD4}">
      <dsp:nvSpPr>
        <dsp:cNvPr id="0" name=""/>
        <dsp:cNvSpPr/>
      </dsp:nvSpPr>
      <dsp:spPr>
        <a:xfrm>
          <a:off x="5746864" y="0"/>
          <a:ext cx="520945" cy="4751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38EDC8-913F-48D6-91A6-50B43FA5CA96}">
      <dsp:nvSpPr>
        <dsp:cNvPr id="0" name=""/>
        <dsp:cNvSpPr/>
      </dsp:nvSpPr>
      <dsp:spPr>
        <a:xfrm>
          <a:off x="5263129" y="591206"/>
          <a:ext cx="1488416" cy="218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They can easily penetrate barriers that can stop alpha and beta particles, such as skin and clothing. </a:t>
          </a:r>
        </a:p>
      </dsp:txBody>
      <dsp:txXfrm>
        <a:off x="5263129" y="591206"/>
        <a:ext cx="1488416" cy="2185299"/>
      </dsp:txXfrm>
    </dsp:sp>
    <dsp:sp modelId="{76CD45DD-53AD-4FDE-9015-1E7F80994635}">
      <dsp:nvSpPr>
        <dsp:cNvPr id="0" name=""/>
        <dsp:cNvSpPr/>
      </dsp:nvSpPr>
      <dsp:spPr>
        <a:xfrm>
          <a:off x="5263129" y="2830486"/>
          <a:ext cx="1488416" cy="131509"/>
        </a:xfrm>
        <a:prstGeom prst="rect">
          <a:avLst/>
        </a:prstGeom>
        <a:noFill/>
        <a:ln>
          <a:noFill/>
        </a:ln>
        <a:effectLst/>
      </dsp:spPr>
      <dsp:style>
        <a:lnRef idx="0">
          <a:scrgbClr r="0" g="0" b="0"/>
        </a:lnRef>
        <a:fillRef idx="0">
          <a:scrgbClr r="0" g="0" b="0"/>
        </a:fillRef>
        <a:effectRef idx="0">
          <a:scrgbClr r="0" g="0" b="0"/>
        </a:effectRef>
        <a:fontRef idx="minor"/>
      </dsp:style>
    </dsp:sp>
    <dsp:sp modelId="{735B5DF6-93C4-4D61-9CD3-C1685DF96785}">
      <dsp:nvSpPr>
        <dsp:cNvPr id="0" name=""/>
        <dsp:cNvSpPr/>
      </dsp:nvSpPr>
      <dsp:spPr>
        <a:xfrm>
          <a:off x="7495754" y="0"/>
          <a:ext cx="520945" cy="4751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F3054A-3CEB-4ED8-8B87-49BD012762B0}">
      <dsp:nvSpPr>
        <dsp:cNvPr id="0" name=""/>
        <dsp:cNvSpPr/>
      </dsp:nvSpPr>
      <dsp:spPr>
        <a:xfrm>
          <a:off x="7012019" y="591206"/>
          <a:ext cx="1488416" cy="218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Gamma rays have so much penetrating power that several inches of a dense material like lead, or even a few feet of concrete may be required to stop them. </a:t>
          </a:r>
        </a:p>
      </dsp:txBody>
      <dsp:txXfrm>
        <a:off x="7012019" y="591206"/>
        <a:ext cx="1488416" cy="2185299"/>
      </dsp:txXfrm>
    </dsp:sp>
    <dsp:sp modelId="{F6B5BB07-5B6F-43F3-8AA7-5279A7A83332}">
      <dsp:nvSpPr>
        <dsp:cNvPr id="0" name=""/>
        <dsp:cNvSpPr/>
      </dsp:nvSpPr>
      <dsp:spPr>
        <a:xfrm>
          <a:off x="7012019" y="2830486"/>
          <a:ext cx="1488416" cy="131509"/>
        </a:xfrm>
        <a:prstGeom prst="rect">
          <a:avLst/>
        </a:prstGeom>
        <a:noFill/>
        <a:ln>
          <a:noFill/>
        </a:ln>
        <a:effectLst/>
      </dsp:spPr>
      <dsp:style>
        <a:lnRef idx="0">
          <a:scrgbClr r="0" g="0" b="0"/>
        </a:lnRef>
        <a:fillRef idx="0">
          <a:scrgbClr r="0" g="0" b="0"/>
        </a:fillRef>
        <a:effectRef idx="0">
          <a:scrgbClr r="0" g="0" b="0"/>
        </a:effectRef>
        <a:fontRef idx="minor"/>
      </dsp:style>
    </dsp:sp>
    <dsp:sp modelId="{BF3118E6-E9A2-4A82-AC90-04B010BE36CB}">
      <dsp:nvSpPr>
        <dsp:cNvPr id="0" name=""/>
        <dsp:cNvSpPr/>
      </dsp:nvSpPr>
      <dsp:spPr>
        <a:xfrm>
          <a:off x="9244644" y="0"/>
          <a:ext cx="520945" cy="4751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235704-AE24-430F-A716-2B5E7E6E58A5}">
      <dsp:nvSpPr>
        <dsp:cNvPr id="0" name=""/>
        <dsp:cNvSpPr/>
      </dsp:nvSpPr>
      <dsp:spPr>
        <a:xfrm>
          <a:off x="8760908" y="591206"/>
          <a:ext cx="1488416" cy="218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Gamma rays can pass completely through the human body; as they pass through, they can cause ionizations that damage tissue and DNA.</a:t>
          </a:r>
        </a:p>
      </dsp:txBody>
      <dsp:txXfrm>
        <a:off x="8760908" y="591206"/>
        <a:ext cx="1488416" cy="2185299"/>
      </dsp:txXfrm>
    </dsp:sp>
    <dsp:sp modelId="{34C0046D-3ED7-4A85-BAAF-B83AC9DF7634}">
      <dsp:nvSpPr>
        <dsp:cNvPr id="0" name=""/>
        <dsp:cNvSpPr/>
      </dsp:nvSpPr>
      <dsp:spPr>
        <a:xfrm>
          <a:off x="8760908" y="2830486"/>
          <a:ext cx="1488416" cy="13150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12F71-0A4D-4B0E-AE80-DB4B4A96F419}">
      <dsp:nvSpPr>
        <dsp:cNvPr id="0" name=""/>
        <dsp:cNvSpPr/>
      </dsp:nvSpPr>
      <dsp:spPr>
        <a:xfrm>
          <a:off x="0" y="3963077"/>
          <a:ext cx="6832212" cy="130077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If victims have particulate material on them they need to be decontaminated.</a:t>
          </a:r>
        </a:p>
      </dsp:txBody>
      <dsp:txXfrm>
        <a:off x="0" y="3963077"/>
        <a:ext cx="6832212" cy="1300770"/>
      </dsp:txXfrm>
    </dsp:sp>
    <dsp:sp modelId="{F1416D43-7C97-4894-9427-E04ADA37E68F}">
      <dsp:nvSpPr>
        <dsp:cNvPr id="0" name=""/>
        <dsp:cNvSpPr/>
      </dsp:nvSpPr>
      <dsp:spPr>
        <a:xfrm rot="10800000">
          <a:off x="0" y="1982004"/>
          <a:ext cx="6832212" cy="2000585"/>
        </a:xfrm>
        <a:prstGeom prst="upArrowCallout">
          <a:avLst/>
        </a:prstGeom>
        <a:gradFill rotWithShape="0">
          <a:gsLst>
            <a:gs pos="0">
              <a:schemeClr val="accent2">
                <a:hueOff val="444793"/>
                <a:satOff val="-9942"/>
                <a:lumOff val="-9412"/>
                <a:alphaOff val="0"/>
                <a:tint val="96000"/>
                <a:lumMod val="104000"/>
              </a:schemeClr>
            </a:gs>
            <a:gs pos="100000">
              <a:schemeClr val="accent2">
                <a:hueOff val="444793"/>
                <a:satOff val="-9942"/>
                <a:lumOff val="-941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Keep Distance between you and the radiation source per Dept of Transportation Emergency Response Guide: </a:t>
          </a:r>
        </a:p>
      </dsp:txBody>
      <dsp:txXfrm rot="-10800000">
        <a:off x="0" y="1982004"/>
        <a:ext cx="6832212" cy="702205"/>
      </dsp:txXfrm>
    </dsp:sp>
    <dsp:sp modelId="{C3085002-50F6-419D-8F9C-56ADB378E32B}">
      <dsp:nvSpPr>
        <dsp:cNvPr id="0" name=""/>
        <dsp:cNvSpPr/>
      </dsp:nvSpPr>
      <dsp:spPr>
        <a:xfrm>
          <a:off x="0" y="2684209"/>
          <a:ext cx="3416106" cy="598174"/>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80 -160 ft from radiological source </a:t>
          </a:r>
        </a:p>
      </dsp:txBody>
      <dsp:txXfrm>
        <a:off x="0" y="2684209"/>
        <a:ext cx="3416106" cy="598174"/>
      </dsp:txXfrm>
    </dsp:sp>
    <dsp:sp modelId="{F8E205CB-C5E0-4911-B574-9C36A10553FB}">
      <dsp:nvSpPr>
        <dsp:cNvPr id="0" name=""/>
        <dsp:cNvSpPr/>
      </dsp:nvSpPr>
      <dsp:spPr>
        <a:xfrm>
          <a:off x="3416106" y="2684209"/>
          <a:ext cx="3416106" cy="598174"/>
        </a:xfrm>
        <a:prstGeom prst="rect">
          <a:avLst/>
        </a:prstGeom>
        <a:solidFill>
          <a:schemeClr val="accent2">
            <a:tint val="40000"/>
            <a:alpha val="90000"/>
            <a:hueOff val="982140"/>
            <a:satOff val="-50066"/>
            <a:lumOff val="-5179"/>
            <a:alphaOff val="0"/>
          </a:schemeClr>
        </a:solidFill>
        <a:ln w="9525" cap="rnd" cmpd="sng" algn="ctr">
          <a:solidFill>
            <a:schemeClr val="accent2">
              <a:tint val="40000"/>
              <a:alpha val="90000"/>
              <a:hueOff val="982140"/>
              <a:satOff val="-50066"/>
              <a:lumOff val="-51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1,500 ft from radiological source with explosive Use Shielding between you and the radiological source.</a:t>
          </a:r>
        </a:p>
      </dsp:txBody>
      <dsp:txXfrm>
        <a:off x="3416106" y="2684209"/>
        <a:ext cx="3416106" cy="598174"/>
      </dsp:txXfrm>
    </dsp:sp>
    <dsp:sp modelId="{FD91FBD8-C015-4AD5-BE63-81B8B0A52704}">
      <dsp:nvSpPr>
        <dsp:cNvPr id="0" name=""/>
        <dsp:cNvSpPr/>
      </dsp:nvSpPr>
      <dsp:spPr>
        <a:xfrm rot="10800000">
          <a:off x="0" y="930"/>
          <a:ext cx="6832212" cy="2000585"/>
        </a:xfrm>
        <a:prstGeom prst="upArrowCallou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Spend as little Time as necessary in the contaminated area. </a:t>
          </a:r>
        </a:p>
      </dsp:txBody>
      <dsp:txXfrm rot="10800000">
        <a:off x="0" y="930"/>
        <a:ext cx="6832212" cy="1299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D31EF-2F80-4FA8-93AB-FDC73A88A1B5}">
      <dsp:nvSpPr>
        <dsp:cNvPr id="0" name=""/>
        <dsp:cNvSpPr/>
      </dsp:nvSpPr>
      <dsp:spPr>
        <a:xfrm>
          <a:off x="0" y="257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EB1E3BB-9CF3-4D52-A267-B1481CC84C39}">
      <dsp:nvSpPr>
        <dsp:cNvPr id="0" name=""/>
        <dsp:cNvSpPr/>
      </dsp:nvSpPr>
      <dsp:spPr>
        <a:xfrm>
          <a:off x="0" y="2570"/>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RAD – 60 R</a:t>
          </a:r>
        </a:p>
      </dsp:txBody>
      <dsp:txXfrm>
        <a:off x="0" y="2570"/>
        <a:ext cx="6832212" cy="876606"/>
      </dsp:txXfrm>
    </dsp:sp>
    <dsp:sp modelId="{F75BCE81-111C-4349-B290-8EEA4E84C642}">
      <dsp:nvSpPr>
        <dsp:cNvPr id="0" name=""/>
        <dsp:cNvSpPr/>
      </dsp:nvSpPr>
      <dsp:spPr>
        <a:xfrm>
          <a:off x="0" y="879176"/>
          <a:ext cx="6832212"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41144EE-E48B-4F0F-BEFC-6095E8972A68}">
      <dsp:nvSpPr>
        <dsp:cNvPr id="0" name=""/>
        <dsp:cNvSpPr/>
      </dsp:nvSpPr>
      <dsp:spPr>
        <a:xfrm>
          <a:off x="0" y="879176"/>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SAIC PD -3i-s</a:t>
          </a:r>
        </a:p>
      </dsp:txBody>
      <dsp:txXfrm>
        <a:off x="0" y="879176"/>
        <a:ext cx="6832212" cy="876606"/>
      </dsp:txXfrm>
    </dsp:sp>
    <dsp:sp modelId="{154BCC46-D3F3-4597-829D-536B6FA0234B}">
      <dsp:nvSpPr>
        <dsp:cNvPr id="0" name=""/>
        <dsp:cNvSpPr/>
      </dsp:nvSpPr>
      <dsp:spPr>
        <a:xfrm>
          <a:off x="0" y="1755783"/>
          <a:ext cx="683221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B4826D3-D884-47C8-A238-3E8A1BB03338}">
      <dsp:nvSpPr>
        <dsp:cNvPr id="0" name=""/>
        <dsp:cNvSpPr/>
      </dsp:nvSpPr>
      <dsp:spPr>
        <a:xfrm>
          <a:off x="0" y="1755783"/>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Identifinder</a:t>
          </a:r>
        </a:p>
      </dsp:txBody>
      <dsp:txXfrm>
        <a:off x="0" y="1755783"/>
        <a:ext cx="6832212" cy="876606"/>
      </dsp:txXfrm>
    </dsp:sp>
    <dsp:sp modelId="{5302D71A-D3C8-42B0-BD73-7BCE5E93267F}">
      <dsp:nvSpPr>
        <dsp:cNvPr id="0" name=""/>
        <dsp:cNvSpPr/>
      </dsp:nvSpPr>
      <dsp:spPr>
        <a:xfrm>
          <a:off x="0" y="2632389"/>
          <a:ext cx="6832212"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4855071-D066-43F9-BF7E-101FF800784A}">
      <dsp:nvSpPr>
        <dsp:cNvPr id="0" name=""/>
        <dsp:cNvSpPr/>
      </dsp:nvSpPr>
      <dsp:spPr>
        <a:xfrm>
          <a:off x="0" y="2632389"/>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Ludlum</a:t>
          </a:r>
        </a:p>
      </dsp:txBody>
      <dsp:txXfrm>
        <a:off x="0" y="2632389"/>
        <a:ext cx="6832212" cy="876606"/>
      </dsp:txXfrm>
    </dsp:sp>
    <dsp:sp modelId="{C264BD54-C821-4C36-B184-7332A0D6CD8B}">
      <dsp:nvSpPr>
        <dsp:cNvPr id="0" name=""/>
        <dsp:cNvSpPr/>
      </dsp:nvSpPr>
      <dsp:spPr>
        <a:xfrm>
          <a:off x="0" y="3508995"/>
          <a:ext cx="6832212"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D05F7E6-C8CA-46AF-B35D-E53685FD42D3}">
      <dsp:nvSpPr>
        <dsp:cNvPr id="0" name=""/>
        <dsp:cNvSpPr/>
      </dsp:nvSpPr>
      <dsp:spPr>
        <a:xfrm>
          <a:off x="0" y="3508995"/>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SAM940</a:t>
          </a:r>
        </a:p>
      </dsp:txBody>
      <dsp:txXfrm>
        <a:off x="0" y="3508995"/>
        <a:ext cx="6832212" cy="876606"/>
      </dsp:txXfrm>
    </dsp:sp>
    <dsp:sp modelId="{EDAE850A-325C-498D-975E-97EE2F4C2E57}">
      <dsp:nvSpPr>
        <dsp:cNvPr id="0" name=""/>
        <dsp:cNvSpPr/>
      </dsp:nvSpPr>
      <dsp:spPr>
        <a:xfrm>
          <a:off x="0" y="4385602"/>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10B0ECE-4DA3-4079-9DB3-6DD2868A8556}">
      <dsp:nvSpPr>
        <dsp:cNvPr id="0" name=""/>
        <dsp:cNvSpPr/>
      </dsp:nvSpPr>
      <dsp:spPr>
        <a:xfrm>
          <a:off x="0" y="4385602"/>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dirty="0"/>
        </a:p>
      </dsp:txBody>
      <dsp:txXfrm>
        <a:off x="0" y="4385602"/>
        <a:ext cx="6832212" cy="8766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FCAB-F585-423B-B0E1-D35A7572D0C9}">
      <dsp:nvSpPr>
        <dsp:cNvPr id="0" name=""/>
        <dsp:cNvSpPr/>
      </dsp:nvSpPr>
      <dsp:spPr>
        <a:xfrm>
          <a:off x="2633" y="364761"/>
          <a:ext cx="2088869" cy="292441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62856" tIns="330200" rIns="162856" bIns="330200" numCol="1" spcCol="1270" anchor="t" anchorCtr="0">
          <a:noAutofit/>
        </a:bodyPr>
        <a:lstStyle/>
        <a:p>
          <a:pPr marL="0" lvl="0" indent="0" algn="l" defTabSz="666750">
            <a:lnSpc>
              <a:spcPct val="90000"/>
            </a:lnSpc>
            <a:spcBef>
              <a:spcPct val="0"/>
            </a:spcBef>
            <a:spcAft>
              <a:spcPct val="35000"/>
            </a:spcAft>
            <a:buNone/>
          </a:pPr>
          <a:r>
            <a:rPr lang="en-US" sz="1500" kern="1200"/>
            <a:t>Protect yourself, your crew and the public using TIME, DISTANCE, &amp; SHIELDING.</a:t>
          </a:r>
        </a:p>
      </dsp:txBody>
      <dsp:txXfrm>
        <a:off x="2633" y="1476040"/>
        <a:ext cx="2088869" cy="1754650"/>
      </dsp:txXfrm>
    </dsp:sp>
    <dsp:sp modelId="{9634D5AF-4CA9-47AA-9EF9-B64E7CAD7528}">
      <dsp:nvSpPr>
        <dsp:cNvPr id="0" name=""/>
        <dsp:cNvSpPr/>
      </dsp:nvSpPr>
      <dsp:spPr>
        <a:xfrm>
          <a:off x="608405" y="657203"/>
          <a:ext cx="877325" cy="877325"/>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400" tIns="12700" rIns="68400"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36886" y="785684"/>
        <a:ext cx="620363" cy="620363"/>
      </dsp:txXfrm>
    </dsp:sp>
    <dsp:sp modelId="{1EC4E72A-DB68-46E1-A06D-69F5FAB0CA67}">
      <dsp:nvSpPr>
        <dsp:cNvPr id="0" name=""/>
        <dsp:cNvSpPr/>
      </dsp:nvSpPr>
      <dsp:spPr>
        <a:xfrm>
          <a:off x="2633" y="3289107"/>
          <a:ext cx="2088869" cy="72"/>
        </a:xfrm>
        <a:prstGeom prst="rect">
          <a:avLst/>
        </a:prstGeom>
        <a:gradFill rotWithShape="0">
          <a:gsLst>
            <a:gs pos="0">
              <a:schemeClr val="accent2">
                <a:hueOff val="127084"/>
                <a:satOff val="-2840"/>
                <a:lumOff val="-2689"/>
                <a:alphaOff val="0"/>
                <a:tint val="96000"/>
                <a:lumMod val="104000"/>
              </a:schemeClr>
            </a:gs>
            <a:gs pos="100000">
              <a:schemeClr val="accent2">
                <a:hueOff val="127084"/>
                <a:satOff val="-2840"/>
                <a:lumOff val="-2689"/>
                <a:alphaOff val="0"/>
                <a:shade val="98000"/>
                <a:lumMod val="94000"/>
              </a:schemeClr>
            </a:gs>
          </a:gsLst>
          <a:lin ang="5400000" scaled="0"/>
        </a:gradFill>
        <a:ln w="9525" cap="rnd" cmpd="sng" algn="ctr">
          <a:solidFill>
            <a:schemeClr val="accent2">
              <a:hueOff val="127084"/>
              <a:satOff val="-2840"/>
              <a:lumOff val="-2689"/>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FE00AD16-0383-4B46-AACC-0C5468648DAB}">
      <dsp:nvSpPr>
        <dsp:cNvPr id="0" name=""/>
        <dsp:cNvSpPr/>
      </dsp:nvSpPr>
      <dsp:spPr>
        <a:xfrm>
          <a:off x="2300389" y="364761"/>
          <a:ext cx="2088869" cy="2924417"/>
        </a:xfrm>
        <a:prstGeom prst="rect">
          <a:avLst/>
        </a:prstGeom>
        <a:solidFill>
          <a:schemeClr val="accent2">
            <a:tint val="40000"/>
            <a:alpha val="90000"/>
            <a:hueOff val="327380"/>
            <a:satOff val="-16689"/>
            <a:lumOff val="-1726"/>
            <a:alphaOff val="0"/>
          </a:schemeClr>
        </a:solidFill>
        <a:ln w="9525" cap="rnd" cmpd="sng" algn="ctr">
          <a:solidFill>
            <a:schemeClr val="accent2">
              <a:tint val="40000"/>
              <a:alpha val="90000"/>
              <a:hueOff val="327380"/>
              <a:satOff val="-16689"/>
              <a:lumOff val="-1726"/>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62856" tIns="330200" rIns="162856" bIns="330200" numCol="1" spcCol="1270" anchor="t" anchorCtr="0">
          <a:noAutofit/>
        </a:bodyPr>
        <a:lstStyle/>
        <a:p>
          <a:pPr marL="0" lvl="0" indent="0" algn="l" defTabSz="666750">
            <a:lnSpc>
              <a:spcPct val="90000"/>
            </a:lnSpc>
            <a:spcBef>
              <a:spcPct val="0"/>
            </a:spcBef>
            <a:spcAft>
              <a:spcPct val="35000"/>
            </a:spcAft>
            <a:buNone/>
          </a:pPr>
          <a:r>
            <a:rPr lang="en-US" sz="1500" kern="1200"/>
            <a:t>Note the nature of the alarm (DOSE or DOSE RATE). </a:t>
          </a:r>
        </a:p>
      </dsp:txBody>
      <dsp:txXfrm>
        <a:off x="2300389" y="1476040"/>
        <a:ext cx="2088869" cy="1754650"/>
      </dsp:txXfrm>
    </dsp:sp>
    <dsp:sp modelId="{BEA4E1E9-BD43-4C7F-AE47-BE455669EF4D}">
      <dsp:nvSpPr>
        <dsp:cNvPr id="0" name=""/>
        <dsp:cNvSpPr/>
      </dsp:nvSpPr>
      <dsp:spPr>
        <a:xfrm>
          <a:off x="2906161" y="657203"/>
          <a:ext cx="877325" cy="877325"/>
        </a:xfrm>
        <a:prstGeom prst="ellipse">
          <a:avLst/>
        </a:prstGeom>
        <a:gradFill rotWithShape="0">
          <a:gsLst>
            <a:gs pos="0">
              <a:schemeClr val="accent2">
                <a:hueOff val="254167"/>
                <a:satOff val="-5681"/>
                <a:lumOff val="-5378"/>
                <a:alphaOff val="0"/>
                <a:tint val="96000"/>
                <a:lumMod val="104000"/>
              </a:schemeClr>
            </a:gs>
            <a:gs pos="100000">
              <a:schemeClr val="accent2">
                <a:hueOff val="254167"/>
                <a:satOff val="-5681"/>
                <a:lumOff val="-5378"/>
                <a:alphaOff val="0"/>
                <a:shade val="98000"/>
                <a:lumMod val="94000"/>
              </a:schemeClr>
            </a:gs>
          </a:gsLst>
          <a:lin ang="5400000" scaled="0"/>
        </a:gradFill>
        <a:ln w="9525" cap="rnd" cmpd="sng" algn="ctr">
          <a:solidFill>
            <a:schemeClr val="accent2">
              <a:hueOff val="254167"/>
              <a:satOff val="-5681"/>
              <a:lumOff val="-5378"/>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400" tIns="12700" rIns="68400"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3034642" y="785684"/>
        <a:ext cx="620363" cy="620363"/>
      </dsp:txXfrm>
    </dsp:sp>
    <dsp:sp modelId="{020EE8C8-3585-434A-B1B8-69C37DDA7EEE}">
      <dsp:nvSpPr>
        <dsp:cNvPr id="0" name=""/>
        <dsp:cNvSpPr/>
      </dsp:nvSpPr>
      <dsp:spPr>
        <a:xfrm>
          <a:off x="2300389" y="3289107"/>
          <a:ext cx="2088869" cy="72"/>
        </a:xfrm>
        <a:prstGeom prst="rect">
          <a:avLst/>
        </a:prstGeom>
        <a:gradFill rotWithShape="0">
          <a:gsLst>
            <a:gs pos="0">
              <a:schemeClr val="accent2">
                <a:hueOff val="381251"/>
                <a:satOff val="-8521"/>
                <a:lumOff val="-8067"/>
                <a:alphaOff val="0"/>
                <a:tint val="96000"/>
                <a:lumMod val="104000"/>
              </a:schemeClr>
            </a:gs>
            <a:gs pos="100000">
              <a:schemeClr val="accent2">
                <a:hueOff val="381251"/>
                <a:satOff val="-8521"/>
                <a:lumOff val="-8067"/>
                <a:alphaOff val="0"/>
                <a:shade val="98000"/>
                <a:lumMod val="94000"/>
              </a:schemeClr>
            </a:gs>
          </a:gsLst>
          <a:lin ang="5400000" scaled="0"/>
        </a:gradFill>
        <a:ln w="9525" cap="rnd" cmpd="sng" algn="ctr">
          <a:solidFill>
            <a:schemeClr val="accent2">
              <a:hueOff val="381251"/>
              <a:satOff val="-8521"/>
              <a:lumOff val="-8067"/>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204B673-075A-4109-96A8-AD64AF65B5C7}">
      <dsp:nvSpPr>
        <dsp:cNvPr id="0" name=""/>
        <dsp:cNvSpPr/>
      </dsp:nvSpPr>
      <dsp:spPr>
        <a:xfrm>
          <a:off x="4598145" y="364761"/>
          <a:ext cx="2088869" cy="2924417"/>
        </a:xfrm>
        <a:prstGeom prst="rect">
          <a:avLst/>
        </a:prstGeom>
        <a:solidFill>
          <a:schemeClr val="accent2">
            <a:tint val="40000"/>
            <a:alpha val="90000"/>
            <a:hueOff val="654760"/>
            <a:satOff val="-33377"/>
            <a:lumOff val="-3453"/>
            <a:alphaOff val="0"/>
          </a:schemeClr>
        </a:solidFill>
        <a:ln w="9525" cap="rnd" cmpd="sng" algn="ctr">
          <a:solidFill>
            <a:schemeClr val="accent2">
              <a:tint val="40000"/>
              <a:alpha val="90000"/>
              <a:hueOff val="654760"/>
              <a:satOff val="-33377"/>
              <a:lumOff val="-3453"/>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62856" tIns="330200" rIns="162856" bIns="330200" numCol="1" spcCol="1270" anchor="t" anchorCtr="0">
          <a:noAutofit/>
        </a:bodyPr>
        <a:lstStyle/>
        <a:p>
          <a:pPr marL="0" lvl="0" indent="0" algn="l" defTabSz="666750">
            <a:lnSpc>
              <a:spcPct val="90000"/>
            </a:lnSpc>
            <a:spcBef>
              <a:spcPct val="0"/>
            </a:spcBef>
            <a:spcAft>
              <a:spcPct val="35000"/>
            </a:spcAft>
            <a:buNone/>
          </a:pPr>
          <a:r>
            <a:rPr lang="en-US" sz="1500" kern="1200"/>
            <a:t>Contact the IC.</a:t>
          </a:r>
        </a:p>
      </dsp:txBody>
      <dsp:txXfrm>
        <a:off x="4598145" y="1476040"/>
        <a:ext cx="2088869" cy="1754650"/>
      </dsp:txXfrm>
    </dsp:sp>
    <dsp:sp modelId="{F0C35F2D-0FDD-4A90-B940-8B7257BA942C}">
      <dsp:nvSpPr>
        <dsp:cNvPr id="0" name=""/>
        <dsp:cNvSpPr/>
      </dsp:nvSpPr>
      <dsp:spPr>
        <a:xfrm>
          <a:off x="5203917" y="657203"/>
          <a:ext cx="877325" cy="877325"/>
        </a:xfrm>
        <a:prstGeom prst="ellipse">
          <a:avLst/>
        </a:prstGeom>
        <a:gradFill rotWithShape="0">
          <a:gsLst>
            <a:gs pos="0">
              <a:schemeClr val="accent2">
                <a:hueOff val="508335"/>
                <a:satOff val="-11362"/>
                <a:lumOff val="-10756"/>
                <a:alphaOff val="0"/>
                <a:tint val="96000"/>
                <a:lumMod val="104000"/>
              </a:schemeClr>
            </a:gs>
            <a:gs pos="100000">
              <a:schemeClr val="accent2">
                <a:hueOff val="508335"/>
                <a:satOff val="-11362"/>
                <a:lumOff val="-10756"/>
                <a:alphaOff val="0"/>
                <a:shade val="98000"/>
                <a:lumMod val="94000"/>
              </a:schemeClr>
            </a:gs>
          </a:gsLst>
          <a:lin ang="5400000" scaled="0"/>
        </a:gradFill>
        <a:ln w="9525" cap="rnd" cmpd="sng" algn="ctr">
          <a:solidFill>
            <a:schemeClr val="accent2">
              <a:hueOff val="508335"/>
              <a:satOff val="-11362"/>
              <a:lumOff val="-10756"/>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400" tIns="12700" rIns="68400"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332398" y="785684"/>
        <a:ext cx="620363" cy="620363"/>
      </dsp:txXfrm>
    </dsp:sp>
    <dsp:sp modelId="{310A8165-6C8B-4841-8C95-7BC807FA87A7}">
      <dsp:nvSpPr>
        <dsp:cNvPr id="0" name=""/>
        <dsp:cNvSpPr/>
      </dsp:nvSpPr>
      <dsp:spPr>
        <a:xfrm>
          <a:off x="4598145" y="3289107"/>
          <a:ext cx="2088869" cy="72"/>
        </a:xfrm>
        <a:prstGeom prst="rect">
          <a:avLst/>
        </a:prstGeom>
        <a:gradFill rotWithShape="0">
          <a:gsLst>
            <a:gs pos="0">
              <a:schemeClr val="accent2">
                <a:hueOff val="635418"/>
                <a:satOff val="-14202"/>
                <a:lumOff val="-13445"/>
                <a:alphaOff val="0"/>
                <a:tint val="96000"/>
                <a:lumMod val="104000"/>
              </a:schemeClr>
            </a:gs>
            <a:gs pos="100000">
              <a:schemeClr val="accent2">
                <a:hueOff val="635418"/>
                <a:satOff val="-14202"/>
                <a:lumOff val="-13445"/>
                <a:alphaOff val="0"/>
                <a:shade val="98000"/>
                <a:lumMod val="94000"/>
              </a:schemeClr>
            </a:gs>
          </a:gsLst>
          <a:lin ang="5400000" scaled="0"/>
        </a:gradFill>
        <a:ln w="9525" cap="rnd" cmpd="sng" algn="ctr">
          <a:solidFill>
            <a:schemeClr val="accent2">
              <a:hueOff val="635418"/>
              <a:satOff val="-14202"/>
              <a:lumOff val="-13445"/>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8BA06B3E-D8CC-4F02-8575-2ED960C4528C}">
      <dsp:nvSpPr>
        <dsp:cNvPr id="0" name=""/>
        <dsp:cNvSpPr/>
      </dsp:nvSpPr>
      <dsp:spPr>
        <a:xfrm>
          <a:off x="6895901" y="364761"/>
          <a:ext cx="2088869" cy="2924417"/>
        </a:xfrm>
        <a:prstGeom prst="rect">
          <a:avLst/>
        </a:prstGeom>
        <a:solidFill>
          <a:schemeClr val="accent2">
            <a:tint val="40000"/>
            <a:alpha val="90000"/>
            <a:hueOff val="982140"/>
            <a:satOff val="-50066"/>
            <a:lumOff val="-5179"/>
            <a:alphaOff val="0"/>
          </a:schemeClr>
        </a:solidFill>
        <a:ln w="9525" cap="rnd" cmpd="sng" algn="ctr">
          <a:solidFill>
            <a:schemeClr val="accent2">
              <a:tint val="40000"/>
              <a:alpha val="90000"/>
              <a:hueOff val="982140"/>
              <a:satOff val="-50066"/>
              <a:lumOff val="-5179"/>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162856" tIns="330200" rIns="162856" bIns="330200" numCol="1" spcCol="1270" anchor="t" anchorCtr="0">
          <a:noAutofit/>
        </a:bodyPr>
        <a:lstStyle/>
        <a:p>
          <a:pPr marL="0" lvl="0" indent="0" algn="l" defTabSz="666750">
            <a:lnSpc>
              <a:spcPct val="90000"/>
            </a:lnSpc>
            <a:spcBef>
              <a:spcPct val="0"/>
            </a:spcBef>
            <a:spcAft>
              <a:spcPct val="35000"/>
            </a:spcAft>
            <a:buNone/>
          </a:pPr>
          <a:r>
            <a:rPr lang="en-US" sz="1500" kern="1200"/>
            <a:t>Notify the IC of the exact location of the activation.</a:t>
          </a:r>
        </a:p>
      </dsp:txBody>
      <dsp:txXfrm>
        <a:off x="6895901" y="1476040"/>
        <a:ext cx="2088869" cy="1754650"/>
      </dsp:txXfrm>
    </dsp:sp>
    <dsp:sp modelId="{FF9FCD6C-4CF2-4705-BC3F-3E81FDFCD6FE}">
      <dsp:nvSpPr>
        <dsp:cNvPr id="0" name=""/>
        <dsp:cNvSpPr/>
      </dsp:nvSpPr>
      <dsp:spPr>
        <a:xfrm>
          <a:off x="7501673" y="657203"/>
          <a:ext cx="877325" cy="877325"/>
        </a:xfrm>
        <a:prstGeom prst="ellipse">
          <a:avLst/>
        </a:prstGeom>
        <a:gradFill rotWithShape="0">
          <a:gsLst>
            <a:gs pos="0">
              <a:schemeClr val="accent2">
                <a:hueOff val="762502"/>
                <a:satOff val="-17043"/>
                <a:lumOff val="-16134"/>
                <a:alphaOff val="0"/>
                <a:tint val="96000"/>
                <a:lumMod val="104000"/>
              </a:schemeClr>
            </a:gs>
            <a:gs pos="100000">
              <a:schemeClr val="accent2">
                <a:hueOff val="762502"/>
                <a:satOff val="-17043"/>
                <a:lumOff val="-16134"/>
                <a:alphaOff val="0"/>
                <a:shade val="98000"/>
                <a:lumMod val="94000"/>
              </a:schemeClr>
            </a:gs>
          </a:gsLst>
          <a:lin ang="5400000" scaled="0"/>
        </a:gradFill>
        <a:ln w="9525" cap="rnd" cmpd="sng" algn="ctr">
          <a:solidFill>
            <a:schemeClr val="accent2">
              <a:hueOff val="762502"/>
              <a:satOff val="-17043"/>
              <a:lumOff val="-16134"/>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400" tIns="12700" rIns="68400"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630154" y="785684"/>
        <a:ext cx="620363" cy="620363"/>
      </dsp:txXfrm>
    </dsp:sp>
    <dsp:sp modelId="{EF8FF500-D9E6-4D1B-836A-3600ED9BAE78}">
      <dsp:nvSpPr>
        <dsp:cNvPr id="0" name=""/>
        <dsp:cNvSpPr/>
      </dsp:nvSpPr>
      <dsp:spPr>
        <a:xfrm>
          <a:off x="6895901" y="3289107"/>
          <a:ext cx="2088869" cy="72"/>
        </a:xfrm>
        <a:prstGeom prst="rect">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w="9525" cap="rnd" cmpd="sng" algn="ctr">
          <a:solidFill>
            <a:schemeClr val="accent2">
              <a:hueOff val="889586"/>
              <a:satOff val="-19883"/>
              <a:lumOff val="-18823"/>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06805-0B26-4EC3-904D-93D610E3A32C}">
      <dsp:nvSpPr>
        <dsp:cNvPr id="0" name=""/>
        <dsp:cNvSpPr/>
      </dsp:nvSpPr>
      <dsp:spPr>
        <a:xfrm>
          <a:off x="0" y="4113"/>
          <a:ext cx="6832212" cy="87609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8CC40-DF06-4257-B7B6-C14BF3865543}">
      <dsp:nvSpPr>
        <dsp:cNvPr id="0" name=""/>
        <dsp:cNvSpPr/>
      </dsp:nvSpPr>
      <dsp:spPr>
        <a:xfrm>
          <a:off x="265017" y="201233"/>
          <a:ext cx="481850" cy="481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8CE7EE-4087-439B-A33D-2E160B778C53}">
      <dsp:nvSpPr>
        <dsp:cNvPr id="0" name=""/>
        <dsp:cNvSpPr/>
      </dsp:nvSpPr>
      <dsp:spPr>
        <a:xfrm>
          <a:off x="1011886" y="411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711200">
            <a:lnSpc>
              <a:spcPct val="90000"/>
            </a:lnSpc>
            <a:spcBef>
              <a:spcPct val="0"/>
            </a:spcBef>
            <a:spcAft>
              <a:spcPct val="35000"/>
            </a:spcAft>
            <a:buNone/>
          </a:pPr>
          <a:r>
            <a:rPr lang="en-US" sz="1600" kern="1200"/>
            <a:t>Radiation detected: - gamma and X-rays </a:t>
          </a:r>
        </a:p>
      </dsp:txBody>
      <dsp:txXfrm>
        <a:off x="1011886" y="4113"/>
        <a:ext cx="5820325" cy="876092"/>
      </dsp:txXfrm>
    </dsp:sp>
    <dsp:sp modelId="{65A961EF-B0B0-4357-9036-59CB7A362E41}">
      <dsp:nvSpPr>
        <dsp:cNvPr id="0" name=""/>
        <dsp:cNvSpPr/>
      </dsp:nvSpPr>
      <dsp:spPr>
        <a:xfrm>
          <a:off x="0" y="1099228"/>
          <a:ext cx="6832212" cy="8760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5D328-63CD-47A5-8163-15CACE1CE001}">
      <dsp:nvSpPr>
        <dsp:cNvPr id="0" name=""/>
        <dsp:cNvSpPr/>
      </dsp:nvSpPr>
      <dsp:spPr>
        <a:xfrm>
          <a:off x="265017" y="1296349"/>
          <a:ext cx="481850" cy="481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D878D8-79B0-4CA2-98F5-484CF52F5777}">
      <dsp:nvSpPr>
        <dsp:cNvPr id="0" name=""/>
        <dsp:cNvSpPr/>
      </dsp:nvSpPr>
      <dsp:spPr>
        <a:xfrm>
          <a:off x="1011886" y="1099228"/>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711200">
            <a:lnSpc>
              <a:spcPct val="90000"/>
            </a:lnSpc>
            <a:spcBef>
              <a:spcPct val="0"/>
            </a:spcBef>
            <a:spcAft>
              <a:spcPct val="35000"/>
            </a:spcAft>
            <a:buNone/>
          </a:pPr>
          <a:r>
            <a:rPr lang="en-US" sz="1600" kern="1200"/>
            <a:t>Detectors: - energy compensated Si-Diode </a:t>
          </a:r>
        </a:p>
      </dsp:txBody>
      <dsp:txXfrm>
        <a:off x="1011886" y="1099228"/>
        <a:ext cx="5820325" cy="876092"/>
      </dsp:txXfrm>
    </dsp:sp>
    <dsp:sp modelId="{10D5D987-9786-41FD-BD2A-22FF01ECC4CA}">
      <dsp:nvSpPr>
        <dsp:cNvPr id="0" name=""/>
        <dsp:cNvSpPr/>
      </dsp:nvSpPr>
      <dsp:spPr>
        <a:xfrm>
          <a:off x="0" y="2194343"/>
          <a:ext cx="6832212" cy="8760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D6072-A029-41DC-B0C1-AFE483061174}">
      <dsp:nvSpPr>
        <dsp:cNvPr id="0" name=""/>
        <dsp:cNvSpPr/>
      </dsp:nvSpPr>
      <dsp:spPr>
        <a:xfrm>
          <a:off x="265017" y="2391464"/>
          <a:ext cx="481850" cy="4818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78CE58-0BE8-45F9-8321-04B277CD70AA}">
      <dsp:nvSpPr>
        <dsp:cNvPr id="0" name=""/>
        <dsp:cNvSpPr/>
      </dsp:nvSpPr>
      <dsp:spPr>
        <a:xfrm>
          <a:off x="1011886" y="219434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711200">
            <a:lnSpc>
              <a:spcPct val="90000"/>
            </a:lnSpc>
            <a:spcBef>
              <a:spcPct val="0"/>
            </a:spcBef>
            <a:spcAft>
              <a:spcPct val="35000"/>
            </a:spcAft>
            <a:buNone/>
          </a:pPr>
          <a:r>
            <a:rPr lang="en-US" sz="1600" kern="1200"/>
            <a:t>Measurement range: - dose: 1 </a:t>
          </a:r>
          <a:r>
            <a:rPr lang="el-GR" sz="1600" kern="1200"/>
            <a:t>μ</a:t>
          </a:r>
          <a:r>
            <a:rPr lang="en-US" sz="1600" kern="1200"/>
            <a:t>Sv - 9.99 Sv or 0.1 mrem - 999 rem - dose rate: 5 </a:t>
          </a:r>
          <a:r>
            <a:rPr lang="el-GR" sz="1600" kern="1200"/>
            <a:t>μ</a:t>
          </a:r>
          <a:r>
            <a:rPr lang="en-US" sz="1600" kern="1200"/>
            <a:t>Sv/h - 3 Sv/h or 0,5 mrem/h - 300 rem/h </a:t>
          </a:r>
        </a:p>
      </dsp:txBody>
      <dsp:txXfrm>
        <a:off x="1011886" y="2194343"/>
        <a:ext cx="5820325" cy="876092"/>
      </dsp:txXfrm>
    </dsp:sp>
    <dsp:sp modelId="{1F11C483-1C49-46C7-8098-68D41E541C42}">
      <dsp:nvSpPr>
        <dsp:cNvPr id="0" name=""/>
        <dsp:cNvSpPr/>
      </dsp:nvSpPr>
      <dsp:spPr>
        <a:xfrm>
          <a:off x="0" y="3289458"/>
          <a:ext cx="6832212" cy="8760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BCEEA-E207-49C7-B45D-42939CE53D91}">
      <dsp:nvSpPr>
        <dsp:cNvPr id="0" name=""/>
        <dsp:cNvSpPr/>
      </dsp:nvSpPr>
      <dsp:spPr>
        <a:xfrm>
          <a:off x="265017" y="3486579"/>
          <a:ext cx="481850" cy="4818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0D0FC7-C7DA-455E-BB6D-B29A51F6D9B2}">
      <dsp:nvSpPr>
        <dsp:cNvPr id="0" name=""/>
        <dsp:cNvSpPr/>
      </dsp:nvSpPr>
      <dsp:spPr>
        <a:xfrm>
          <a:off x="1011886" y="3289458"/>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711200">
            <a:lnSpc>
              <a:spcPct val="90000"/>
            </a:lnSpc>
            <a:spcBef>
              <a:spcPct val="0"/>
            </a:spcBef>
            <a:spcAft>
              <a:spcPct val="35000"/>
            </a:spcAft>
            <a:buNone/>
          </a:pPr>
          <a:r>
            <a:rPr lang="en-US" sz="1600" kern="1200"/>
            <a:t>Audible alarms: - eight separate alarms, sound level typically better than 85 dBA at 30 cm </a:t>
          </a:r>
        </a:p>
      </dsp:txBody>
      <dsp:txXfrm>
        <a:off x="1011886" y="3289458"/>
        <a:ext cx="5820325" cy="876092"/>
      </dsp:txXfrm>
    </dsp:sp>
    <dsp:sp modelId="{210C829B-EBC7-4DC1-BC10-E54D71ACDE19}">
      <dsp:nvSpPr>
        <dsp:cNvPr id="0" name=""/>
        <dsp:cNvSpPr/>
      </dsp:nvSpPr>
      <dsp:spPr>
        <a:xfrm>
          <a:off x="0" y="4384573"/>
          <a:ext cx="6832212" cy="87609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5AB9E4-4C42-4A5A-A0B2-B17920A628D6}">
      <dsp:nvSpPr>
        <dsp:cNvPr id="0" name=""/>
        <dsp:cNvSpPr/>
      </dsp:nvSpPr>
      <dsp:spPr>
        <a:xfrm>
          <a:off x="265017" y="4581694"/>
          <a:ext cx="481850" cy="4818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A41FB0-0AD1-490A-8E5E-AD59413A5402}">
      <dsp:nvSpPr>
        <dsp:cNvPr id="0" name=""/>
        <dsp:cNvSpPr/>
      </dsp:nvSpPr>
      <dsp:spPr>
        <a:xfrm>
          <a:off x="1011886" y="4384573"/>
          <a:ext cx="5820325" cy="87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20" tIns="92720" rIns="92720" bIns="92720" numCol="1" spcCol="1270" anchor="ctr" anchorCtr="0">
          <a:noAutofit/>
        </a:bodyPr>
        <a:lstStyle/>
        <a:p>
          <a:pPr marL="0" lvl="0" indent="0" algn="l" defTabSz="711200">
            <a:lnSpc>
              <a:spcPct val="90000"/>
            </a:lnSpc>
            <a:spcBef>
              <a:spcPct val="0"/>
            </a:spcBef>
            <a:spcAft>
              <a:spcPct val="35000"/>
            </a:spcAft>
            <a:buNone/>
          </a:pPr>
          <a:r>
            <a:rPr lang="en-US" sz="1600" kern="1200"/>
            <a:t>Temperature range: RAD-60: -20 oC to +50 oC (-4 oF to 122 oF ) operational, humidity up to 90% RH, non condensed RAD</a:t>
          </a:r>
        </a:p>
      </dsp:txBody>
      <dsp:txXfrm>
        <a:off x="1011886" y="4384573"/>
        <a:ext cx="5820325" cy="8760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671B-CA64-487F-A828-5C188CDD294F}">
      <dsp:nvSpPr>
        <dsp:cNvPr id="0" name=""/>
        <dsp:cNvSpPr/>
      </dsp:nvSpPr>
      <dsp:spPr>
        <a:xfrm>
          <a:off x="0" y="1033449"/>
          <a:ext cx="6832212" cy="352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A8D5D3-0ECF-411B-9400-17F8DA3E94C8}">
      <dsp:nvSpPr>
        <dsp:cNvPr id="0" name=""/>
        <dsp:cNvSpPr/>
      </dsp:nvSpPr>
      <dsp:spPr>
        <a:xfrm>
          <a:off x="341610" y="826809"/>
          <a:ext cx="4782548" cy="41328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622300">
            <a:lnSpc>
              <a:spcPct val="90000"/>
            </a:lnSpc>
            <a:spcBef>
              <a:spcPct val="0"/>
            </a:spcBef>
            <a:spcAft>
              <a:spcPct val="35000"/>
            </a:spcAft>
            <a:buNone/>
          </a:pPr>
          <a:r>
            <a:rPr lang="en-US" sz="1400" kern="1200"/>
            <a:t>Radiation detected: Gamma and X-Ray radiation. </a:t>
          </a:r>
        </a:p>
      </dsp:txBody>
      <dsp:txXfrm>
        <a:off x="361785" y="846984"/>
        <a:ext cx="4742198" cy="372930"/>
      </dsp:txXfrm>
    </dsp:sp>
    <dsp:sp modelId="{1EF67E80-53B3-40A2-90ED-F20B7216728A}">
      <dsp:nvSpPr>
        <dsp:cNvPr id="0" name=""/>
        <dsp:cNvSpPr/>
      </dsp:nvSpPr>
      <dsp:spPr>
        <a:xfrm>
          <a:off x="0" y="1668489"/>
          <a:ext cx="6832212" cy="10143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291592" rIns="5302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Dose "total amount of radiation accumulated" over a period of time</a:t>
          </a:r>
        </a:p>
        <a:p>
          <a:pPr marL="114300" lvl="1" indent="-114300" algn="l" defTabSz="622300">
            <a:lnSpc>
              <a:spcPct val="90000"/>
            </a:lnSpc>
            <a:spcBef>
              <a:spcPct val="0"/>
            </a:spcBef>
            <a:spcAft>
              <a:spcPct val="15000"/>
            </a:spcAft>
            <a:buChar char="•"/>
          </a:pPr>
          <a:r>
            <a:rPr lang="en-US" sz="1400" kern="1200"/>
            <a:t>Dose Rate "the rate you are being exposed to the radiation“</a:t>
          </a:r>
        </a:p>
      </dsp:txBody>
      <dsp:txXfrm>
        <a:off x="0" y="1668489"/>
        <a:ext cx="6832212" cy="1014300"/>
      </dsp:txXfrm>
    </dsp:sp>
    <dsp:sp modelId="{E163C241-733C-4C9B-B9F3-794EDB46891A}">
      <dsp:nvSpPr>
        <dsp:cNvPr id="0" name=""/>
        <dsp:cNvSpPr/>
      </dsp:nvSpPr>
      <dsp:spPr>
        <a:xfrm>
          <a:off x="341610" y="1461849"/>
          <a:ext cx="4782548" cy="41328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622300">
            <a:lnSpc>
              <a:spcPct val="90000"/>
            </a:lnSpc>
            <a:spcBef>
              <a:spcPct val="0"/>
            </a:spcBef>
            <a:spcAft>
              <a:spcPct val="35000"/>
            </a:spcAft>
            <a:buNone/>
          </a:pPr>
          <a:r>
            <a:rPr lang="en-US" sz="1400" kern="1200"/>
            <a:t>The Dosimeter displays:</a:t>
          </a:r>
        </a:p>
      </dsp:txBody>
      <dsp:txXfrm>
        <a:off x="361785" y="1482024"/>
        <a:ext cx="4742198" cy="372930"/>
      </dsp:txXfrm>
    </dsp:sp>
    <dsp:sp modelId="{538AA664-5DE0-482D-9210-A7B2928FB788}">
      <dsp:nvSpPr>
        <dsp:cNvPr id="0" name=""/>
        <dsp:cNvSpPr/>
      </dsp:nvSpPr>
      <dsp:spPr>
        <a:xfrm>
          <a:off x="0" y="2965029"/>
          <a:ext cx="6832212" cy="8379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0256" tIns="291592" rIns="5302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DOSE - 100mR </a:t>
          </a:r>
        </a:p>
        <a:p>
          <a:pPr marL="114300" lvl="1" indent="-114300" algn="l" defTabSz="622300">
            <a:lnSpc>
              <a:spcPct val="90000"/>
            </a:lnSpc>
            <a:spcBef>
              <a:spcPct val="0"/>
            </a:spcBef>
            <a:spcAft>
              <a:spcPct val="15000"/>
            </a:spcAft>
            <a:buChar char="•"/>
          </a:pPr>
          <a:r>
            <a:rPr lang="en-US" sz="1400" kern="1200"/>
            <a:t>DOSE RATE - 2mR/Hr</a:t>
          </a:r>
        </a:p>
      </dsp:txBody>
      <dsp:txXfrm>
        <a:off x="0" y="2965029"/>
        <a:ext cx="6832212" cy="837900"/>
      </dsp:txXfrm>
    </dsp:sp>
    <dsp:sp modelId="{0F39851C-9109-40C1-B44E-9C2AD7CBF934}">
      <dsp:nvSpPr>
        <dsp:cNvPr id="0" name=""/>
        <dsp:cNvSpPr/>
      </dsp:nvSpPr>
      <dsp:spPr>
        <a:xfrm>
          <a:off x="341610" y="2758389"/>
          <a:ext cx="4782548" cy="41328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622300">
            <a:lnSpc>
              <a:spcPct val="90000"/>
            </a:lnSpc>
            <a:spcBef>
              <a:spcPct val="0"/>
            </a:spcBef>
            <a:spcAft>
              <a:spcPct val="35000"/>
            </a:spcAft>
            <a:buNone/>
          </a:pPr>
          <a:r>
            <a:rPr lang="en-US" sz="1400" kern="1200"/>
            <a:t>Alarm Settings: </a:t>
          </a:r>
        </a:p>
      </dsp:txBody>
      <dsp:txXfrm>
        <a:off x="361785" y="2778564"/>
        <a:ext cx="4742198" cy="372930"/>
      </dsp:txXfrm>
    </dsp:sp>
    <dsp:sp modelId="{CE96786D-2EDF-4260-9598-53C80C880EA8}">
      <dsp:nvSpPr>
        <dsp:cNvPr id="0" name=""/>
        <dsp:cNvSpPr/>
      </dsp:nvSpPr>
      <dsp:spPr>
        <a:xfrm>
          <a:off x="0" y="4085169"/>
          <a:ext cx="6832212" cy="352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9EE742-84A7-42DA-A6E4-F10014CE9B09}">
      <dsp:nvSpPr>
        <dsp:cNvPr id="0" name=""/>
        <dsp:cNvSpPr/>
      </dsp:nvSpPr>
      <dsp:spPr>
        <a:xfrm>
          <a:off x="341610" y="3878529"/>
          <a:ext cx="4782548" cy="41328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622300">
            <a:lnSpc>
              <a:spcPct val="90000"/>
            </a:lnSpc>
            <a:spcBef>
              <a:spcPct val="0"/>
            </a:spcBef>
            <a:spcAft>
              <a:spcPct val="35000"/>
            </a:spcAft>
            <a:buNone/>
          </a:pPr>
          <a:r>
            <a:rPr lang="en-US" sz="1400" b="1" u="sng" kern="1200"/>
            <a:t>NEVER STORE BATTERIES IN UNITS</a:t>
          </a:r>
          <a:endParaRPr lang="en-US" sz="1400" kern="1200"/>
        </a:p>
      </dsp:txBody>
      <dsp:txXfrm>
        <a:off x="361785" y="3898704"/>
        <a:ext cx="4742198"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AD44-70C4-4CCB-9865-5A50A594A4DD}">
      <dsp:nvSpPr>
        <dsp:cNvPr id="0" name=""/>
        <dsp:cNvSpPr/>
      </dsp:nvSpPr>
      <dsp:spPr>
        <a:xfrm>
          <a:off x="0" y="257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F6E3644-BC21-4B9D-B04C-0BC2A996E90E}">
      <dsp:nvSpPr>
        <dsp:cNvPr id="0" name=""/>
        <dsp:cNvSpPr/>
      </dsp:nvSpPr>
      <dsp:spPr>
        <a:xfrm>
          <a:off x="0" y="2570"/>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Features</a:t>
          </a:r>
          <a:endParaRPr lang="en-US" sz="2100" kern="1200"/>
        </a:p>
      </dsp:txBody>
      <dsp:txXfrm>
        <a:off x="0" y="2570"/>
        <a:ext cx="6832212" cy="478148"/>
      </dsp:txXfrm>
    </dsp:sp>
    <dsp:sp modelId="{C0E7ABAB-784C-4B60-9C49-4D3901D1267C}">
      <dsp:nvSpPr>
        <dsp:cNvPr id="0" name=""/>
        <dsp:cNvSpPr/>
      </dsp:nvSpPr>
      <dsp:spPr>
        <a:xfrm>
          <a:off x="0" y="480719"/>
          <a:ext cx="6832212"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83FC607-17E9-4F04-B07B-E25EDFBFA109}">
      <dsp:nvSpPr>
        <dsp:cNvPr id="0" name=""/>
        <dsp:cNvSpPr/>
      </dsp:nvSpPr>
      <dsp:spPr>
        <a:xfrm>
          <a:off x="0" y="480719"/>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No Warm Up or Waiting Period</a:t>
          </a:r>
        </a:p>
      </dsp:txBody>
      <dsp:txXfrm>
        <a:off x="0" y="480719"/>
        <a:ext cx="6832212" cy="478148"/>
      </dsp:txXfrm>
    </dsp:sp>
    <dsp:sp modelId="{F9100FA8-D2C8-482C-8110-3ACC2065CBD6}">
      <dsp:nvSpPr>
        <dsp:cNvPr id="0" name=""/>
        <dsp:cNvSpPr/>
      </dsp:nvSpPr>
      <dsp:spPr>
        <a:xfrm>
          <a:off x="0" y="958868"/>
          <a:ext cx="683221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064ACBC-17BC-4FCE-ABD5-0FDA6078306E}">
      <dsp:nvSpPr>
        <dsp:cNvPr id="0" name=""/>
        <dsp:cNvSpPr/>
      </dsp:nvSpPr>
      <dsp:spPr>
        <a:xfrm>
          <a:off x="0" y="958868"/>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One Hand/One Glove Operation</a:t>
          </a:r>
        </a:p>
      </dsp:txBody>
      <dsp:txXfrm>
        <a:off x="0" y="958868"/>
        <a:ext cx="6832212" cy="478148"/>
      </dsp:txXfrm>
    </dsp:sp>
    <dsp:sp modelId="{4E5A3A6C-B92E-41A3-AC1A-9D47B5740D7F}">
      <dsp:nvSpPr>
        <dsp:cNvPr id="0" name=""/>
        <dsp:cNvSpPr/>
      </dsp:nvSpPr>
      <dsp:spPr>
        <a:xfrm>
          <a:off x="0" y="1437017"/>
          <a:ext cx="6832212"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E89F6DC-D644-4209-9267-268E04F42AE7}">
      <dsp:nvSpPr>
        <dsp:cNvPr id="0" name=""/>
        <dsp:cNvSpPr/>
      </dsp:nvSpPr>
      <dsp:spPr>
        <a:xfrm>
          <a:off x="0" y="1437017"/>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Network Ready with ANSI N42.42 Data Transmission</a:t>
          </a:r>
        </a:p>
      </dsp:txBody>
      <dsp:txXfrm>
        <a:off x="0" y="1437017"/>
        <a:ext cx="6832212" cy="478148"/>
      </dsp:txXfrm>
    </dsp:sp>
    <dsp:sp modelId="{0AFCDB0D-AA3E-4A01-8D53-0A65044A5703}">
      <dsp:nvSpPr>
        <dsp:cNvPr id="0" name=""/>
        <dsp:cNvSpPr/>
      </dsp:nvSpPr>
      <dsp:spPr>
        <a:xfrm>
          <a:off x="0" y="1915166"/>
          <a:ext cx="6832212"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0B136B4-2EC6-4A76-A818-687A1891A068}">
      <dsp:nvSpPr>
        <dsp:cNvPr id="0" name=""/>
        <dsp:cNvSpPr/>
      </dsp:nvSpPr>
      <dsp:spPr>
        <a:xfrm>
          <a:off x="0" y="1915166"/>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Search and Confirm with One Instrument</a:t>
          </a:r>
        </a:p>
      </dsp:txBody>
      <dsp:txXfrm>
        <a:off x="0" y="1915166"/>
        <a:ext cx="6832212" cy="478148"/>
      </dsp:txXfrm>
    </dsp:sp>
    <dsp:sp modelId="{E1EE6337-C085-4676-85A3-1E685100B8B6}">
      <dsp:nvSpPr>
        <dsp:cNvPr id="0" name=""/>
        <dsp:cNvSpPr/>
      </dsp:nvSpPr>
      <dsp:spPr>
        <a:xfrm>
          <a:off x="0" y="2393315"/>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1E22C18-6109-4D15-A82E-FFB3BBF82217}">
      <dsp:nvSpPr>
        <dsp:cNvPr id="0" name=""/>
        <dsp:cNvSpPr/>
      </dsp:nvSpPr>
      <dsp:spPr>
        <a:xfrm>
          <a:off x="0" y="2393315"/>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COTS Batteries for Rapid Deployment</a:t>
          </a:r>
        </a:p>
      </dsp:txBody>
      <dsp:txXfrm>
        <a:off x="0" y="2393315"/>
        <a:ext cx="6832212" cy="478148"/>
      </dsp:txXfrm>
    </dsp:sp>
    <dsp:sp modelId="{6CFBD559-241C-4A60-BDBF-9FCB1A1034CC}">
      <dsp:nvSpPr>
        <dsp:cNvPr id="0" name=""/>
        <dsp:cNvSpPr/>
      </dsp:nvSpPr>
      <dsp:spPr>
        <a:xfrm>
          <a:off x="0" y="2871463"/>
          <a:ext cx="6832212" cy="0"/>
        </a:xfrm>
        <a:prstGeom prst="lin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E199241-E8EB-469C-BBC7-A8919B95A77E}">
      <dsp:nvSpPr>
        <dsp:cNvPr id="0" name=""/>
        <dsp:cNvSpPr/>
      </dsp:nvSpPr>
      <dsp:spPr>
        <a:xfrm>
          <a:off x="0" y="2871463"/>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Highest Sensitivity and Response in Real Time</a:t>
          </a:r>
        </a:p>
      </dsp:txBody>
      <dsp:txXfrm>
        <a:off x="0" y="2871463"/>
        <a:ext cx="6832212" cy="478148"/>
      </dsp:txXfrm>
    </dsp:sp>
    <dsp:sp modelId="{0CF24669-8183-4642-BC0A-58889424CE3C}">
      <dsp:nvSpPr>
        <dsp:cNvPr id="0" name=""/>
        <dsp:cNvSpPr/>
      </dsp:nvSpPr>
      <dsp:spPr>
        <a:xfrm>
          <a:off x="0" y="3349612"/>
          <a:ext cx="683221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5971C25-F5A3-4DC6-A517-68ECF3AEDD74}">
      <dsp:nvSpPr>
        <dsp:cNvPr id="0" name=""/>
        <dsp:cNvSpPr/>
      </dsp:nvSpPr>
      <dsp:spPr>
        <a:xfrm>
          <a:off x="0" y="3349612"/>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Operates Accurately in High Background</a:t>
          </a:r>
        </a:p>
      </dsp:txBody>
      <dsp:txXfrm>
        <a:off x="0" y="3349612"/>
        <a:ext cx="6832212" cy="478148"/>
      </dsp:txXfrm>
    </dsp:sp>
    <dsp:sp modelId="{407AFE1A-16C9-41AB-9843-3875A2EC7019}">
      <dsp:nvSpPr>
        <dsp:cNvPr id="0" name=""/>
        <dsp:cNvSpPr/>
      </dsp:nvSpPr>
      <dsp:spPr>
        <a:xfrm>
          <a:off x="0" y="3827761"/>
          <a:ext cx="6832212"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878111E-0913-4DFA-AC34-8500C8EBE9B2}">
      <dsp:nvSpPr>
        <dsp:cNvPr id="0" name=""/>
        <dsp:cNvSpPr/>
      </dsp:nvSpPr>
      <dsp:spPr>
        <a:xfrm>
          <a:off x="0" y="3827761"/>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Auto Calibration and Stabilization with NORM</a:t>
          </a:r>
        </a:p>
      </dsp:txBody>
      <dsp:txXfrm>
        <a:off x="0" y="3827761"/>
        <a:ext cx="6832212" cy="478148"/>
      </dsp:txXfrm>
    </dsp:sp>
    <dsp:sp modelId="{DABFBE2A-7184-4D6B-96DE-A7628554BC20}">
      <dsp:nvSpPr>
        <dsp:cNvPr id="0" name=""/>
        <dsp:cNvSpPr/>
      </dsp:nvSpPr>
      <dsp:spPr>
        <a:xfrm>
          <a:off x="0" y="4305910"/>
          <a:ext cx="6832212" cy="0"/>
        </a:xfrm>
        <a:prstGeom prst="lin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943EA80-0D55-4DB0-A643-C362D8F91653}">
      <dsp:nvSpPr>
        <dsp:cNvPr id="0" name=""/>
        <dsp:cNvSpPr/>
      </dsp:nvSpPr>
      <dsp:spPr>
        <a:xfrm>
          <a:off x="0" y="4305910"/>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Cambio or Peak Easy Compatible</a:t>
          </a:r>
        </a:p>
      </dsp:txBody>
      <dsp:txXfrm>
        <a:off x="0" y="4305910"/>
        <a:ext cx="6832212" cy="478148"/>
      </dsp:txXfrm>
    </dsp:sp>
    <dsp:sp modelId="{F2D130EA-A4CD-445A-996D-01D439F3D4FC}">
      <dsp:nvSpPr>
        <dsp:cNvPr id="0" name=""/>
        <dsp:cNvSpPr/>
      </dsp:nvSpPr>
      <dsp:spPr>
        <a:xfrm>
          <a:off x="0" y="4784059"/>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2DFC229-EE90-499C-AFA1-78F560AB1438}">
      <dsp:nvSpPr>
        <dsp:cNvPr id="0" name=""/>
        <dsp:cNvSpPr/>
      </dsp:nvSpPr>
      <dsp:spPr>
        <a:xfrm>
          <a:off x="0" y="4784059"/>
          <a:ext cx="6832212" cy="478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DOE Reachback Ready, JAC Ready</a:t>
          </a:r>
        </a:p>
      </dsp:txBody>
      <dsp:txXfrm>
        <a:off x="0" y="4784059"/>
        <a:ext cx="6832212" cy="4781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berkeleynucleonics.com/sam-940-riid"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C46A0-93CB-0312-12E5-A5A4D41838F9}"/>
              </a:ext>
            </a:extLst>
          </p:cNvPr>
          <p:cNvSpPr>
            <a:spLocks noGrp="1"/>
          </p:cNvSpPr>
          <p:nvPr>
            <p:ph type="title"/>
          </p:nvPr>
        </p:nvSpPr>
        <p:spPr/>
        <p:txBody>
          <a:bodyPr/>
          <a:lstStyle/>
          <a:p>
            <a:r>
              <a:rPr lang="en-US" dirty="0"/>
              <a:t>Hazmat Recap</a:t>
            </a:r>
          </a:p>
        </p:txBody>
      </p:sp>
      <p:sp>
        <p:nvSpPr>
          <p:cNvPr id="5" name="Content Placeholder 4">
            <a:extLst>
              <a:ext uri="{FF2B5EF4-FFF2-40B4-BE49-F238E27FC236}">
                <a16:creationId xmlns:a16="http://schemas.microsoft.com/office/drawing/2014/main" id="{64252A20-5BB0-7191-F539-4BC04B3D85A8}"/>
              </a:ext>
            </a:extLst>
          </p:cNvPr>
          <p:cNvSpPr>
            <a:spLocks noGrp="1"/>
          </p:cNvSpPr>
          <p:nvPr>
            <p:ph sz="half" idx="1"/>
          </p:nvPr>
        </p:nvSpPr>
        <p:spPr/>
        <p:txBody>
          <a:bodyPr/>
          <a:lstStyle/>
          <a:p>
            <a:r>
              <a:rPr lang="en-US" dirty="0"/>
              <a:t>2023 Runs </a:t>
            </a:r>
          </a:p>
          <a:p>
            <a:pPr lvl="1"/>
            <a:r>
              <a:rPr lang="en-US" dirty="0"/>
              <a:t>1/27/2023 – Ripley County – Overturned Semi</a:t>
            </a:r>
          </a:p>
          <a:p>
            <a:pPr lvl="1"/>
            <a:r>
              <a:rPr lang="en-US" dirty="0"/>
              <a:t>2/20/2023 – Forest Park FD – unknown</a:t>
            </a:r>
          </a:p>
          <a:p>
            <a:pPr lvl="1"/>
            <a:r>
              <a:rPr lang="en-US" dirty="0"/>
              <a:t>3/4/2023 – Blue Ash FF - Nitrogen</a:t>
            </a:r>
          </a:p>
        </p:txBody>
      </p:sp>
      <p:sp>
        <p:nvSpPr>
          <p:cNvPr id="6" name="Content Placeholder 5">
            <a:extLst>
              <a:ext uri="{FF2B5EF4-FFF2-40B4-BE49-F238E27FC236}">
                <a16:creationId xmlns:a16="http://schemas.microsoft.com/office/drawing/2014/main" id="{10DFA5DC-84B4-A1FF-FB59-9D0071B8F52B}"/>
              </a:ext>
            </a:extLst>
          </p:cNvPr>
          <p:cNvSpPr>
            <a:spLocks noGrp="1"/>
          </p:cNvSpPr>
          <p:nvPr>
            <p:ph sz="half" idx="2"/>
          </p:nvPr>
        </p:nvSpPr>
        <p:spPr>
          <a:xfrm>
            <a:off x="7190747" y="2126222"/>
            <a:ext cx="4313864" cy="4481612"/>
          </a:xfrm>
        </p:spPr>
        <p:txBody>
          <a:bodyPr/>
          <a:lstStyle/>
          <a:p>
            <a:r>
              <a:rPr lang="en-US" dirty="0"/>
              <a:t>Upcoming trainings: </a:t>
            </a:r>
          </a:p>
          <a:p>
            <a:pPr lvl="1"/>
            <a:r>
              <a:rPr lang="en-US" dirty="0"/>
              <a:t>Warren County LEPC Exercise – Functional, 4/12/2023 (0800-1200)</a:t>
            </a:r>
          </a:p>
          <a:p>
            <a:pPr lvl="1"/>
            <a:r>
              <a:rPr lang="en-US" dirty="0"/>
              <a:t>Hamilton County LEPC Exercise – Functional – 11/3/2023 (EOC Exercise)</a:t>
            </a:r>
          </a:p>
          <a:p>
            <a:pPr lvl="1"/>
            <a:r>
              <a:rPr lang="en-US" dirty="0"/>
              <a:t>Hazmat Officer/Hazmat Safety Officer (3 days, must complete all)Tentatively 7/5, 7/19, 8/2</a:t>
            </a:r>
          </a:p>
          <a:p>
            <a:pPr lvl="1"/>
            <a:r>
              <a:rPr lang="en-US" dirty="0"/>
              <a:t>Incident Response Consideration for Lithium Battery Emergencies (Late Summer/Early Fall, 2 class offerings)</a:t>
            </a:r>
          </a:p>
          <a:p>
            <a:pPr lvl="1"/>
            <a:r>
              <a:rPr lang="en-US" dirty="0"/>
              <a:t>PER222 Public Safety Sampling (Late Fall)</a:t>
            </a:r>
          </a:p>
        </p:txBody>
      </p:sp>
    </p:spTree>
    <p:extLst>
      <p:ext uri="{BB962C8B-B14F-4D97-AF65-F5344CB8AC3E}">
        <p14:creationId xmlns:p14="http://schemas.microsoft.com/office/powerpoint/2010/main" val="74042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F938-8606-4439-A22A-5361305C9CEB}"/>
              </a:ext>
            </a:extLst>
          </p:cNvPr>
          <p:cNvSpPr>
            <a:spLocks noGrp="1"/>
          </p:cNvSpPr>
          <p:nvPr>
            <p:ph type="title"/>
          </p:nvPr>
        </p:nvSpPr>
        <p:spPr/>
        <p:txBody>
          <a:bodyPr>
            <a:normAutofit fontScale="90000"/>
          </a:bodyPr>
          <a:lstStyle/>
          <a:p>
            <a:pPr algn="ctr"/>
            <a:r>
              <a:rPr lang="en-US" dirty="0"/>
              <a:t>What are safe/unsafe levels of Radiation? </a:t>
            </a:r>
            <a:br>
              <a:rPr lang="en-US" dirty="0"/>
            </a:br>
            <a:r>
              <a:rPr lang="en-US" sz="2700" dirty="0"/>
              <a:t>EPA/OSHA Approved Levels</a:t>
            </a:r>
            <a:br>
              <a:rPr lang="en-US" dirty="0"/>
            </a:br>
            <a:endParaRPr lang="en-US" dirty="0"/>
          </a:p>
        </p:txBody>
      </p:sp>
      <p:sp>
        <p:nvSpPr>
          <p:cNvPr id="5" name="Content Placeholder 4">
            <a:extLst>
              <a:ext uri="{FF2B5EF4-FFF2-40B4-BE49-F238E27FC236}">
                <a16:creationId xmlns:a16="http://schemas.microsoft.com/office/drawing/2014/main" id="{2B867868-64D3-4962-91DD-A5B014D6B0E6}"/>
              </a:ext>
            </a:extLst>
          </p:cNvPr>
          <p:cNvSpPr>
            <a:spLocks noGrp="1"/>
          </p:cNvSpPr>
          <p:nvPr>
            <p:ph sz="half" idx="1"/>
          </p:nvPr>
        </p:nvSpPr>
        <p:spPr/>
        <p:txBody>
          <a:bodyPr/>
          <a:lstStyle/>
          <a:p>
            <a:r>
              <a:rPr lang="en-US" b="1" u="sng" dirty="0"/>
              <a:t>DOSE RATE Limits: </a:t>
            </a:r>
          </a:p>
          <a:p>
            <a:pPr lvl="1"/>
            <a:r>
              <a:rPr lang="en-US" dirty="0"/>
              <a:t>2mR/</a:t>
            </a:r>
            <a:r>
              <a:rPr lang="en-US" dirty="0" err="1"/>
              <a:t>Hr</a:t>
            </a:r>
            <a:r>
              <a:rPr lang="en-US" dirty="0"/>
              <a:t> = Recommended Hot Zone line. </a:t>
            </a:r>
          </a:p>
          <a:p>
            <a:pPr lvl="1"/>
            <a:r>
              <a:rPr lang="en-US" dirty="0"/>
              <a:t>10R/</a:t>
            </a:r>
            <a:r>
              <a:rPr lang="en-US" dirty="0" err="1"/>
              <a:t>Hr</a:t>
            </a:r>
            <a:r>
              <a:rPr lang="en-US" dirty="0"/>
              <a:t> = Turn Back Dose Rate all activities (except for life saving). </a:t>
            </a:r>
          </a:p>
          <a:p>
            <a:pPr lvl="1"/>
            <a:r>
              <a:rPr lang="en-US" dirty="0"/>
              <a:t>200R/</a:t>
            </a:r>
            <a:r>
              <a:rPr lang="en-US" dirty="0" err="1"/>
              <a:t>Hr</a:t>
            </a:r>
            <a:r>
              <a:rPr lang="en-US" dirty="0"/>
              <a:t> = Turn Back Dose Rate (even life saving).</a:t>
            </a:r>
          </a:p>
        </p:txBody>
      </p:sp>
      <p:sp>
        <p:nvSpPr>
          <p:cNvPr id="7" name="Content Placeholder 6">
            <a:extLst>
              <a:ext uri="{FF2B5EF4-FFF2-40B4-BE49-F238E27FC236}">
                <a16:creationId xmlns:a16="http://schemas.microsoft.com/office/drawing/2014/main" id="{500B75AC-CD0C-49CA-B996-699106AEC19A}"/>
              </a:ext>
            </a:extLst>
          </p:cNvPr>
          <p:cNvSpPr>
            <a:spLocks noGrp="1"/>
          </p:cNvSpPr>
          <p:nvPr>
            <p:ph sz="half" idx="2"/>
          </p:nvPr>
        </p:nvSpPr>
        <p:spPr/>
        <p:txBody>
          <a:bodyPr/>
          <a:lstStyle/>
          <a:p>
            <a:r>
              <a:rPr lang="en-US" b="1" u="sng" dirty="0"/>
              <a:t>Whole Body DOSE Limits: </a:t>
            </a:r>
          </a:p>
          <a:p>
            <a:pPr lvl="1"/>
            <a:r>
              <a:rPr lang="en-US" dirty="0"/>
              <a:t>Up to 5 REM Normal Incident Activities. </a:t>
            </a:r>
          </a:p>
          <a:p>
            <a:pPr lvl="1"/>
            <a:r>
              <a:rPr lang="en-US" dirty="0"/>
              <a:t>5-10 REM Activities to Protect High Value Property. </a:t>
            </a:r>
          </a:p>
          <a:p>
            <a:pPr lvl="1"/>
            <a:r>
              <a:rPr lang="en-US" dirty="0"/>
              <a:t>10-25 REM Life-saving or Protection of large populations.</a:t>
            </a:r>
          </a:p>
        </p:txBody>
      </p:sp>
    </p:spTree>
    <p:extLst>
      <p:ext uri="{BB962C8B-B14F-4D97-AF65-F5344CB8AC3E}">
        <p14:creationId xmlns:p14="http://schemas.microsoft.com/office/powerpoint/2010/main" val="117625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D61D70-1F36-4D0B-86D4-944E01C50480}"/>
              </a:ext>
            </a:extLst>
          </p:cNvPr>
          <p:cNvSpPr>
            <a:spLocks noGrp="1"/>
          </p:cNvSpPr>
          <p:nvPr>
            <p:ph type="title"/>
          </p:nvPr>
        </p:nvSpPr>
        <p:spPr>
          <a:xfrm>
            <a:off x="1259893" y="3101093"/>
            <a:ext cx="2454052" cy="3029344"/>
          </a:xfrm>
        </p:spPr>
        <p:txBody>
          <a:bodyPr>
            <a:normAutofit/>
          </a:bodyPr>
          <a:lstStyle/>
          <a:p>
            <a:pPr>
              <a:lnSpc>
                <a:spcPct val="90000"/>
              </a:lnSpc>
            </a:pPr>
            <a:r>
              <a:rPr lang="en-US" sz="2200" dirty="0">
                <a:solidFill>
                  <a:schemeClr val="bg1"/>
                </a:solidFill>
              </a:rPr>
              <a:t>What instruments do GCHMU carry that can detect Radiation?</a:t>
            </a:r>
            <a:br>
              <a:rPr lang="en-US" sz="2200" dirty="0">
                <a:solidFill>
                  <a:schemeClr val="bg1"/>
                </a:solidFill>
              </a:rPr>
            </a:br>
            <a:br>
              <a:rPr lang="en-US" sz="2200" dirty="0">
                <a:solidFill>
                  <a:schemeClr val="bg1"/>
                </a:solidFill>
              </a:rPr>
            </a:br>
            <a:endParaRPr lang="en-US" sz="2200" dirty="0">
              <a:solidFill>
                <a:schemeClr val="bg1"/>
              </a:solidFill>
            </a:endParaRPr>
          </a:p>
        </p:txBody>
      </p:sp>
      <p:sp>
        <p:nvSpPr>
          <p:cNvPr id="39"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2">
            <a:extLst>
              <a:ext uri="{FF2B5EF4-FFF2-40B4-BE49-F238E27FC236}">
                <a16:creationId xmlns:a16="http://schemas.microsoft.com/office/drawing/2014/main" id="{98336BB1-C672-4679-B160-3990049552E3}"/>
              </a:ext>
            </a:extLst>
          </p:cNvPr>
          <p:cNvGraphicFramePr>
            <a:graphicFrameLocks noGrp="1"/>
          </p:cNvGraphicFramePr>
          <p:nvPr>
            <p:ph idx="1"/>
            <p:extLst>
              <p:ext uri="{D42A27DB-BD31-4B8C-83A1-F6EECF244321}">
                <p14:modId xmlns:p14="http://schemas.microsoft.com/office/powerpoint/2010/main" val="283738457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3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41901B5-54FD-4B44-A07E-D651282DF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CC90131-EEA4-4A81-B2DB-5C7F095483D1}"/>
              </a:ext>
            </a:extLst>
          </p:cNvPr>
          <p:cNvSpPr>
            <a:spLocks noGrp="1"/>
          </p:cNvSpPr>
          <p:nvPr>
            <p:ph type="title"/>
          </p:nvPr>
        </p:nvSpPr>
        <p:spPr>
          <a:xfrm>
            <a:off x="1794897" y="624110"/>
            <a:ext cx="9712998" cy="1280890"/>
          </a:xfrm>
        </p:spPr>
        <p:txBody>
          <a:bodyPr>
            <a:normAutofit/>
          </a:bodyPr>
          <a:lstStyle/>
          <a:p>
            <a:r>
              <a:rPr lang="en-US" dirty="0"/>
              <a:t>My Unit has alarmed, what do I do? </a:t>
            </a:r>
          </a:p>
        </p:txBody>
      </p:sp>
      <p:sp>
        <p:nvSpPr>
          <p:cNvPr id="15" name="Rectangle 14">
            <a:extLst>
              <a:ext uri="{FF2B5EF4-FFF2-40B4-BE49-F238E27FC236}">
                <a16:creationId xmlns:a16="http://schemas.microsoft.com/office/drawing/2014/main" id="{27405D71-C37E-449D-A61C-11064F760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1">
            <a:extLst>
              <a:ext uri="{FF2B5EF4-FFF2-40B4-BE49-F238E27FC236}">
                <a16:creationId xmlns:a16="http://schemas.microsoft.com/office/drawing/2014/main" id="{6C97661C-87C2-4FD2-AE84-0FA740C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8" name="Content Placeholder 5">
            <a:extLst>
              <a:ext uri="{FF2B5EF4-FFF2-40B4-BE49-F238E27FC236}">
                <a16:creationId xmlns:a16="http://schemas.microsoft.com/office/drawing/2014/main" id="{B5D4EEC5-9C56-4251-BFEB-D5CC0D475530}"/>
              </a:ext>
            </a:extLst>
          </p:cNvPr>
          <p:cNvGraphicFramePr>
            <a:graphicFrameLocks noGrp="1"/>
          </p:cNvGraphicFramePr>
          <p:nvPr>
            <p:ph idx="1"/>
            <p:extLst>
              <p:ext uri="{D42A27DB-BD31-4B8C-83A1-F6EECF244321}">
                <p14:modId xmlns:p14="http://schemas.microsoft.com/office/powerpoint/2010/main" val="2772764622"/>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83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4E9F44E-02E7-4A97-B7DB-1DB0F1F4EB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154F2546-BFC4-4B9A-B22A-40C22269F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4BB2355B-3CC7-4F78-AEE5-42361DBF4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031B8A19-2FD3-4302-91CF-C8B6F93B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73162A24-700C-424E-96EC-86CB156D0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F0C1D92-E435-4491-B392-AB951E055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0212CAD4-9EC5-41A6-B23D-EBA052710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6EFDEEEF-07D4-42EA-BAF2-B6FB6442D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2F4FA7A2-4814-4283-AED6-51BE57860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3A80AF23-BF8E-4209-B9DE-1D2A637B4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19128847-0CCA-451D-A00A-2855A4D6D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5007ABF4-C6D7-4D5A-B621-E22A6CDE2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C626D9E0-6E9C-49D1-9350-E85A88DD3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3F22DE9C-F188-48E2-A82C-4434A8EEEA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5" name="Freeform 27">
              <a:extLst>
                <a:ext uri="{FF2B5EF4-FFF2-40B4-BE49-F238E27FC236}">
                  <a16:creationId xmlns:a16="http://schemas.microsoft.com/office/drawing/2014/main" id="{02013AA2-1F55-4C5D-AA37-2F66C205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1FB61D00-6151-464C-A1C0-2F19F6413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A5ED6B64-D948-4BCE-9D88-5BB2FDD8F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F89D4BEB-9156-4620-A774-3B780CC75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B4A8D726-AC9C-413C-BA61-279C42A8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F17D811C-C413-4847-8A99-0C428A58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75BC74C6-A8D3-43B7-88D6-D36F1C038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57EEDAFB-AA1B-4B29-B0D8-E3F097A30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2037E8F3-503E-4F56-81D4-C0058A855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B3B14D57-F75A-402A-B35D-98E84AD68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4AFB6E2F-5AF1-4DB0-851C-8F7492A9E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6725B281-5E62-47B4-873A-9B126142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6A10670B-6568-4038-91D8-392C78C0C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62163DB6-3EE7-474C-8726-1A05F7DE4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5"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8"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4" name="Title 3">
            <a:extLst>
              <a:ext uri="{FF2B5EF4-FFF2-40B4-BE49-F238E27FC236}">
                <a16:creationId xmlns:a16="http://schemas.microsoft.com/office/drawing/2014/main" id="{3E5CB18D-E38F-46B8-B92F-6261C5ECAD39}"/>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000">
                <a:solidFill>
                  <a:srgbClr val="FFFFFF"/>
                </a:solidFill>
              </a:rPr>
              <a:t>Instrumentation</a:t>
            </a:r>
          </a:p>
        </p:txBody>
      </p:sp>
      <p:sp>
        <p:nvSpPr>
          <p:cNvPr id="5" name="Text Placeholder 4">
            <a:extLst>
              <a:ext uri="{FF2B5EF4-FFF2-40B4-BE49-F238E27FC236}">
                <a16:creationId xmlns:a16="http://schemas.microsoft.com/office/drawing/2014/main" id="{EC783A5C-9B11-473D-96CF-9F384B99F116}"/>
              </a:ext>
            </a:extLst>
          </p:cNvPr>
          <p:cNvSpPr>
            <a:spLocks noGrp="1"/>
          </p:cNvSpPr>
          <p:nvPr>
            <p:ph type="body" idx="1"/>
          </p:nvPr>
        </p:nvSpPr>
        <p:spPr>
          <a:xfrm>
            <a:off x="7712032" y="804334"/>
            <a:ext cx="3675634" cy="5249332"/>
          </a:xfrm>
        </p:spPr>
        <p:txBody>
          <a:bodyPr vert="horz" lIns="91440" tIns="45720" rIns="91440" bIns="45720" rtlCol="0" anchor="ctr">
            <a:normAutofit/>
          </a:bodyPr>
          <a:lstStyle/>
          <a:p>
            <a:pPr algn="ctr"/>
            <a:r>
              <a:rPr lang="en-US" dirty="0">
                <a:solidFill>
                  <a:schemeClr val="tx1"/>
                </a:solidFill>
              </a:rPr>
              <a:t>You will be given a brief overview of the radiation detection instrumentation that GCHMU carries aboard the ARU. Once finished, you will break out into groups and spend 10-15 minutes at each station. Here, you will get a chance to play with and learn about the various instruments we have for radiation detection. </a:t>
            </a:r>
          </a:p>
        </p:txBody>
      </p:sp>
    </p:spTree>
    <p:extLst>
      <p:ext uri="{BB962C8B-B14F-4D97-AF65-F5344CB8AC3E}">
        <p14:creationId xmlns:p14="http://schemas.microsoft.com/office/powerpoint/2010/main" val="203331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9" name="Group 60">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2"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3"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4"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5"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6"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7"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8"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9"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0"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1"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2"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3"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0" name="Group 74">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76"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7"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8"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9"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0"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1"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2"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3"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4"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5"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6"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7"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88">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 name="Freeform 6">
            <a:extLst>
              <a:ext uri="{FF2B5EF4-FFF2-40B4-BE49-F238E27FC236}">
                <a16:creationId xmlns:a16="http://schemas.microsoft.com/office/drawing/2014/main" id="{76CB6AE4-A444-41E5-A744-47F048A15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92">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Rectangle 94">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4C6685"/>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BDF16B7A-55B0-48ED-8AE2-B2ADC5CDA1E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RAD-60R</a:t>
            </a:r>
          </a:p>
        </p:txBody>
      </p:sp>
      <p:sp>
        <p:nvSpPr>
          <p:cNvPr id="105"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 Placeholder 5">
            <a:extLst>
              <a:ext uri="{FF2B5EF4-FFF2-40B4-BE49-F238E27FC236}">
                <a16:creationId xmlns:a16="http://schemas.microsoft.com/office/drawing/2014/main" id="{0A8B951F-CB72-41B7-8628-7193459F26FB}"/>
              </a:ext>
            </a:extLst>
          </p:cNvPr>
          <p:cNvSpPr>
            <a:spLocks noGrp="1"/>
          </p:cNvSpPr>
          <p:nvPr>
            <p:ph type="body" sz="half" idx="2"/>
          </p:nvPr>
        </p:nvSpPr>
        <p:spPr>
          <a:xfrm>
            <a:off x="540279" y="5189400"/>
            <a:ext cx="3778870" cy="544260"/>
          </a:xfrm>
        </p:spPr>
        <p:txBody>
          <a:bodyPr vert="horz" lIns="91440" tIns="45720" rIns="91440" bIns="45720" rtlCol="0" anchor="ctr">
            <a:normAutofit/>
          </a:bodyPr>
          <a:lstStyle/>
          <a:p>
            <a:r>
              <a:rPr lang="en-US" sz="1600">
                <a:solidFill>
                  <a:srgbClr val="FEFFFF"/>
                </a:solidFill>
              </a:rPr>
              <a:t>Electronic Radiation Dosimeter</a:t>
            </a:r>
          </a:p>
        </p:txBody>
      </p:sp>
      <p:pic>
        <p:nvPicPr>
          <p:cNvPr id="7" name="Content Placeholder 6">
            <a:extLst>
              <a:ext uri="{FF2B5EF4-FFF2-40B4-BE49-F238E27FC236}">
                <a16:creationId xmlns:a16="http://schemas.microsoft.com/office/drawing/2014/main" id="{D504CF1D-D887-4792-A71B-5E0A18C8FEE1}"/>
              </a:ext>
            </a:extLst>
          </p:cNvPr>
          <p:cNvPicPr>
            <a:picLocks noGrp="1" noChangeAspect="1"/>
          </p:cNvPicPr>
          <p:nvPr>
            <p:ph idx="1"/>
          </p:nvPr>
        </p:nvPicPr>
        <p:blipFill>
          <a:blip r:embed="rId2"/>
          <a:stretch>
            <a:fillRect/>
          </a:stretch>
        </p:blipFill>
        <p:spPr>
          <a:xfrm>
            <a:off x="5587994" y="1444374"/>
            <a:ext cx="5640502" cy="3976553"/>
          </a:xfrm>
          <a:prstGeom prst="rect">
            <a:avLst/>
          </a:prstGeom>
        </p:spPr>
      </p:pic>
    </p:spTree>
    <p:extLst>
      <p:ext uri="{BB962C8B-B14F-4D97-AF65-F5344CB8AC3E}">
        <p14:creationId xmlns:p14="http://schemas.microsoft.com/office/powerpoint/2010/main" val="114620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E0B53-0077-4B64-94CE-537C915EA640}"/>
              </a:ext>
            </a:extLst>
          </p:cNvPr>
          <p:cNvSpPr>
            <a:spLocks noGrp="1"/>
          </p:cNvSpPr>
          <p:nvPr>
            <p:ph type="title"/>
          </p:nvPr>
        </p:nvSpPr>
        <p:spPr>
          <a:xfrm>
            <a:off x="1259893" y="3101093"/>
            <a:ext cx="2454052" cy="3029344"/>
          </a:xfrm>
        </p:spPr>
        <p:txBody>
          <a:bodyPr>
            <a:normAutofit/>
          </a:bodyPr>
          <a:lstStyle/>
          <a:p>
            <a:pPr algn="ctr"/>
            <a:r>
              <a:rPr lang="en-US" sz="3200" dirty="0">
                <a:solidFill>
                  <a:schemeClr val="bg1"/>
                </a:solidFill>
              </a:rPr>
              <a:t>RAD-60R</a:t>
            </a:r>
            <a:br>
              <a:rPr lang="en-US" sz="3200" dirty="0">
                <a:solidFill>
                  <a:schemeClr val="bg1"/>
                </a:solidFill>
              </a:rPr>
            </a:br>
            <a:br>
              <a:rPr lang="en-US" sz="3200" dirty="0">
                <a:solidFill>
                  <a:schemeClr val="bg1"/>
                </a:solidFill>
              </a:rPr>
            </a:br>
            <a:r>
              <a:rPr lang="en-US" sz="3200" dirty="0">
                <a:solidFill>
                  <a:schemeClr val="bg1"/>
                </a:solidFill>
              </a:rPr>
              <a:t>Personal Dosimeter</a:t>
            </a:r>
          </a:p>
        </p:txBody>
      </p:sp>
      <p:sp>
        <p:nvSpPr>
          <p:cNvPr id="12"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504FDB4-B534-46B1-8C36-D679520B11D0}"/>
              </a:ext>
            </a:extLst>
          </p:cNvPr>
          <p:cNvGraphicFramePr>
            <a:graphicFrameLocks noGrp="1"/>
          </p:cNvGraphicFramePr>
          <p:nvPr>
            <p:ph idx="1"/>
            <p:extLst>
              <p:ext uri="{D42A27DB-BD31-4B8C-83A1-F6EECF244321}">
                <p14:modId xmlns:p14="http://schemas.microsoft.com/office/powerpoint/2010/main" val="52401090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42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7205B-9225-402A-8A77-49E6AAC12BD4}"/>
              </a:ext>
            </a:extLst>
          </p:cNvPr>
          <p:cNvSpPr>
            <a:spLocks noGrp="1"/>
          </p:cNvSpPr>
          <p:nvPr>
            <p:ph type="title"/>
          </p:nvPr>
        </p:nvSpPr>
        <p:spPr>
          <a:xfrm>
            <a:off x="1259892" y="3101093"/>
            <a:ext cx="2556327" cy="3029344"/>
          </a:xfrm>
        </p:spPr>
        <p:txBody>
          <a:bodyPr>
            <a:normAutofit/>
          </a:bodyPr>
          <a:lstStyle/>
          <a:p>
            <a:pPr algn="ctr"/>
            <a:r>
              <a:rPr lang="en-US" sz="3200" dirty="0">
                <a:solidFill>
                  <a:schemeClr val="bg1"/>
                </a:solidFill>
              </a:rPr>
              <a:t>SAIC PD-3i-s</a:t>
            </a:r>
            <a:br>
              <a:rPr lang="en-US" sz="3200" dirty="0">
                <a:solidFill>
                  <a:schemeClr val="bg1"/>
                </a:solidFill>
              </a:rPr>
            </a:br>
            <a:br>
              <a:rPr lang="en-US" sz="3200" dirty="0">
                <a:solidFill>
                  <a:schemeClr val="bg1"/>
                </a:solidFill>
              </a:rPr>
            </a:br>
            <a:r>
              <a:rPr lang="en-US" sz="3200" dirty="0">
                <a:solidFill>
                  <a:schemeClr val="bg1"/>
                </a:solidFill>
              </a:rPr>
              <a:t>Personal Dosimeter</a:t>
            </a:r>
          </a:p>
        </p:txBody>
      </p:sp>
      <p:sp>
        <p:nvSpPr>
          <p:cNvPr id="12"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3E73022-0FDE-4B5E-A3B7-DD93C982C64A}"/>
              </a:ext>
            </a:extLst>
          </p:cNvPr>
          <p:cNvGraphicFramePr>
            <a:graphicFrameLocks noGrp="1"/>
          </p:cNvGraphicFramePr>
          <p:nvPr>
            <p:ph idx="1"/>
            <p:extLst>
              <p:ext uri="{D42A27DB-BD31-4B8C-83A1-F6EECF244321}">
                <p14:modId xmlns:p14="http://schemas.microsoft.com/office/powerpoint/2010/main" val="172108474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1A4E1B2E-183D-4CFB-91B4-17AC07EEF4D3}"/>
              </a:ext>
            </a:extLst>
          </p:cNvPr>
          <p:cNvPicPr>
            <a:picLocks noChangeAspect="1"/>
          </p:cNvPicPr>
          <p:nvPr/>
        </p:nvPicPr>
        <p:blipFill>
          <a:blip r:embed="rId7"/>
          <a:stretch>
            <a:fillRect/>
          </a:stretch>
        </p:blipFill>
        <p:spPr>
          <a:xfrm>
            <a:off x="1377917" y="93306"/>
            <a:ext cx="2016221" cy="2709974"/>
          </a:xfrm>
          <a:prstGeom prst="rect">
            <a:avLst/>
          </a:prstGeom>
        </p:spPr>
      </p:pic>
    </p:spTree>
    <p:extLst>
      <p:ext uri="{BB962C8B-B14F-4D97-AF65-F5344CB8AC3E}">
        <p14:creationId xmlns:p14="http://schemas.microsoft.com/office/powerpoint/2010/main" val="190471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4" name="Rectangle 43">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D0EC4-B24B-4D7A-AD38-9A5630AF0DE5}"/>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gn="ctr"/>
            <a:r>
              <a:rPr lang="en-US" sz="3600" dirty="0" err="1">
                <a:solidFill>
                  <a:schemeClr val="tx1"/>
                </a:solidFill>
                <a:latin typeface="Arial" panose="020B0604020202020204" pitchFamily="34" charset="0"/>
                <a:cs typeface="Arial" panose="020B0604020202020204" pitchFamily="34" charset="0"/>
              </a:rPr>
              <a:t>identiFINDER</a:t>
            </a:r>
            <a:r>
              <a:rPr lang="en-US" sz="3600" dirty="0">
                <a:solidFill>
                  <a:schemeClr val="tx1"/>
                </a:solidFill>
                <a:latin typeface="Arial" panose="020B0604020202020204" pitchFamily="34" charset="0"/>
                <a:cs typeface="Arial" panose="020B0604020202020204" pitchFamily="34" charset="0"/>
              </a:rPr>
              <a:t> R400 </a:t>
            </a:r>
          </a:p>
        </p:txBody>
      </p:sp>
      <p:sp>
        <p:nvSpPr>
          <p:cNvPr id="5" name="Text Placeholder 4">
            <a:extLst>
              <a:ext uri="{FF2B5EF4-FFF2-40B4-BE49-F238E27FC236}">
                <a16:creationId xmlns:a16="http://schemas.microsoft.com/office/drawing/2014/main" id="{F00E530E-ED9F-4175-85E1-668ED24F974D}"/>
              </a:ext>
            </a:extLst>
          </p:cNvPr>
          <p:cNvSpPr>
            <a:spLocks noGrp="1"/>
          </p:cNvSpPr>
          <p:nvPr>
            <p:ph type="body" sz="half" idx="2"/>
          </p:nvPr>
        </p:nvSpPr>
        <p:spPr>
          <a:xfrm>
            <a:off x="649225" y="2133600"/>
            <a:ext cx="3650278" cy="3759253"/>
          </a:xfrm>
        </p:spPr>
        <p:txBody>
          <a:bodyPr vert="horz" lIns="91440" tIns="45720" rIns="91440" bIns="45720" rtlCol="0">
            <a:normAutofit fontScale="25000" lnSpcReduction="20000"/>
          </a:bodyPr>
          <a:lstStyle/>
          <a:p>
            <a:pPr>
              <a:buClr>
                <a:srgbClr val="DF6454"/>
              </a:buClr>
              <a:buFont typeface="Wingdings 3" charset="2"/>
              <a:buChar char=""/>
            </a:pPr>
            <a:r>
              <a:rPr lang="en-US" sz="5600" dirty="0">
                <a:latin typeface="Arial" panose="020B0604020202020204" pitchFamily="34" charset="0"/>
                <a:cs typeface="Arial" panose="020B0604020202020204" pitchFamily="34" charset="0"/>
              </a:rPr>
              <a:t>Gamma and Neutron Identification</a:t>
            </a:r>
          </a:p>
          <a:p>
            <a:pPr>
              <a:buClr>
                <a:srgbClr val="DF6454"/>
              </a:buClr>
              <a:buFont typeface="Wingdings 3" charset="2"/>
              <a:buChar char=""/>
            </a:pPr>
            <a:r>
              <a:rPr lang="en-US" altLang="en-US" sz="5600" b="1" dirty="0">
                <a:solidFill>
                  <a:schemeClr val="tx1"/>
                </a:solidFill>
                <a:latin typeface="Arial" panose="020B0604020202020204" pitchFamily="34" charset="0"/>
                <a:cs typeface="Arial" panose="020B0604020202020204" pitchFamily="34" charset="0"/>
              </a:rPr>
              <a:t>Dose Range: </a:t>
            </a:r>
          </a:p>
          <a:p>
            <a:pPr lvl="1">
              <a:buClr>
                <a:srgbClr val="DF6454"/>
              </a:buClr>
              <a:buFont typeface="Wingdings 3" charset="2"/>
              <a:buChar char=""/>
            </a:pPr>
            <a:r>
              <a:rPr lang="en-US" altLang="en-US" sz="5400" dirty="0">
                <a:solidFill>
                  <a:schemeClr val="tx1"/>
                </a:solidFill>
                <a:latin typeface="Arial" panose="020B0604020202020204" pitchFamily="34" charset="0"/>
                <a:cs typeface="Arial" panose="020B0604020202020204" pitchFamily="34" charset="0"/>
              </a:rPr>
              <a:t>0 </a:t>
            </a:r>
            <a:r>
              <a:rPr lang="en-US" altLang="en-US" sz="5400" dirty="0" err="1">
                <a:solidFill>
                  <a:schemeClr val="tx1"/>
                </a:solidFill>
                <a:latin typeface="Arial" panose="020B0604020202020204" pitchFamily="34" charset="0"/>
                <a:cs typeface="Arial" panose="020B0604020202020204" pitchFamily="34" charset="0"/>
              </a:rPr>
              <a:t>nSv</a:t>
            </a:r>
            <a:r>
              <a:rPr lang="en-US" altLang="en-US" sz="5400" dirty="0">
                <a:solidFill>
                  <a:schemeClr val="tx1"/>
                </a:solidFill>
                <a:latin typeface="Arial" panose="020B0604020202020204" pitchFamily="34" charset="0"/>
                <a:cs typeface="Arial" panose="020B0604020202020204" pitchFamily="34" charset="0"/>
              </a:rPr>
              <a:t> - 1 </a:t>
            </a:r>
            <a:r>
              <a:rPr lang="en-US" altLang="en-US" sz="5400" dirty="0" err="1">
                <a:solidFill>
                  <a:schemeClr val="tx1"/>
                </a:solidFill>
                <a:latin typeface="Arial" panose="020B0604020202020204" pitchFamily="34" charset="0"/>
                <a:cs typeface="Arial" panose="020B0604020202020204" pitchFamily="34" charset="0"/>
              </a:rPr>
              <a:t>Sv</a:t>
            </a:r>
            <a:r>
              <a:rPr lang="en-US" altLang="en-US" sz="5400" dirty="0">
                <a:solidFill>
                  <a:schemeClr val="tx1"/>
                </a:solidFill>
                <a:latin typeface="Arial" panose="020B0604020202020204" pitchFamily="34" charset="0"/>
                <a:cs typeface="Arial" panose="020B0604020202020204" pitchFamily="34" charset="0"/>
              </a:rPr>
              <a:t> (0 </a:t>
            </a:r>
            <a:r>
              <a:rPr lang="en-US" altLang="en-US" sz="5400" dirty="0" err="1">
                <a:solidFill>
                  <a:schemeClr val="tx1"/>
                </a:solidFill>
                <a:latin typeface="Arial" panose="020B0604020202020204" pitchFamily="34" charset="0"/>
                <a:cs typeface="Arial" panose="020B0604020202020204" pitchFamily="34" charset="0"/>
              </a:rPr>
              <a:t>nrem</a:t>
            </a:r>
            <a:r>
              <a:rPr lang="en-US" altLang="en-US" sz="5400" dirty="0">
                <a:solidFill>
                  <a:schemeClr val="tx1"/>
                </a:solidFill>
                <a:latin typeface="Arial" panose="020B0604020202020204" pitchFamily="34" charset="0"/>
                <a:cs typeface="Arial" panose="020B0604020202020204" pitchFamily="34" charset="0"/>
              </a:rPr>
              <a:t> - 100 rem)</a:t>
            </a:r>
          </a:p>
          <a:p>
            <a:pPr>
              <a:buClr>
                <a:srgbClr val="DF6454"/>
              </a:buClr>
              <a:buFont typeface="Wingdings 3" charset="2"/>
              <a:buChar char=""/>
            </a:pPr>
            <a:r>
              <a:rPr lang="en-US" altLang="en-US" sz="5600" dirty="0">
                <a:solidFill>
                  <a:schemeClr val="tx1"/>
                </a:solidFill>
                <a:latin typeface="Arial" panose="020B0604020202020204" pitchFamily="34" charset="0"/>
                <a:cs typeface="Arial" panose="020B0604020202020204" pitchFamily="34" charset="0"/>
              </a:rPr>
              <a:t>Dose Rate &amp; Accuracy: </a:t>
            </a:r>
          </a:p>
          <a:p>
            <a:pPr lvl="1">
              <a:buClr>
                <a:srgbClr val="DF6454"/>
              </a:buClr>
              <a:buFont typeface="Wingdings 3" charset="2"/>
              <a:buChar char=""/>
            </a:pPr>
            <a:r>
              <a:rPr lang="en-US" altLang="en-US" sz="5400" dirty="0">
                <a:solidFill>
                  <a:schemeClr val="tx1"/>
                </a:solidFill>
                <a:latin typeface="Arial" panose="020B0604020202020204" pitchFamily="34" charset="0"/>
                <a:cs typeface="Arial" panose="020B0604020202020204" pitchFamily="34" charset="0"/>
              </a:rPr>
              <a:t>(Cs-137) 0 </a:t>
            </a:r>
            <a:r>
              <a:rPr lang="en-US" altLang="en-US" sz="5400" dirty="0" err="1">
                <a:solidFill>
                  <a:schemeClr val="tx1"/>
                </a:solidFill>
                <a:latin typeface="Arial" panose="020B0604020202020204" pitchFamily="34" charset="0"/>
                <a:cs typeface="Arial" panose="020B0604020202020204" pitchFamily="34" charset="0"/>
              </a:rPr>
              <a:t>nSv</a:t>
            </a:r>
            <a:r>
              <a:rPr lang="en-US" altLang="en-US" sz="5400" dirty="0">
                <a:solidFill>
                  <a:schemeClr val="tx1"/>
                </a:solidFill>
                <a:latin typeface="Arial" panose="020B0604020202020204" pitchFamily="34" charset="0"/>
                <a:cs typeface="Arial" panose="020B0604020202020204" pitchFamily="34" charset="0"/>
              </a:rPr>
              <a:t>/h - 10.00mSv/h (0 </a:t>
            </a:r>
            <a:r>
              <a:rPr lang="en-US" altLang="en-US" sz="5400" dirty="0" err="1">
                <a:solidFill>
                  <a:schemeClr val="tx1"/>
                </a:solidFill>
                <a:latin typeface="Arial" panose="020B0604020202020204" pitchFamily="34" charset="0"/>
                <a:cs typeface="Arial" panose="020B0604020202020204" pitchFamily="34" charset="0"/>
              </a:rPr>
              <a:t>nrem</a:t>
            </a:r>
            <a:r>
              <a:rPr lang="en-US" altLang="en-US" sz="5400" dirty="0">
                <a:solidFill>
                  <a:schemeClr val="tx1"/>
                </a:solidFill>
                <a:latin typeface="Arial" panose="020B0604020202020204" pitchFamily="34" charset="0"/>
                <a:cs typeface="Arial" panose="020B0604020202020204" pitchFamily="34" charset="0"/>
              </a:rPr>
              <a:t>/h - 1.0 rem/h); ±30 %</a:t>
            </a:r>
          </a:p>
          <a:p>
            <a:pPr>
              <a:buClr>
                <a:srgbClr val="DF6454"/>
              </a:buClr>
              <a:buFont typeface="Wingdings 3" charset="2"/>
              <a:buChar char=""/>
            </a:pPr>
            <a:r>
              <a:rPr lang="en-US" altLang="en-US" sz="5600" dirty="0">
                <a:solidFill>
                  <a:schemeClr val="tx1"/>
                </a:solidFill>
                <a:latin typeface="Arial" panose="020B0604020202020204" pitchFamily="34" charset="0"/>
                <a:cs typeface="Arial" panose="020B0604020202020204" pitchFamily="34" charset="0"/>
              </a:rPr>
              <a:t>Gamma Spectrum: </a:t>
            </a:r>
          </a:p>
          <a:p>
            <a:pPr lvl="1">
              <a:buClr>
                <a:srgbClr val="DF6454"/>
              </a:buClr>
              <a:buFont typeface="Wingdings 3" charset="2"/>
              <a:buChar char=""/>
            </a:pPr>
            <a:r>
              <a:rPr lang="en-US" altLang="en-US" sz="5400" dirty="0">
                <a:solidFill>
                  <a:schemeClr val="tx1"/>
                </a:solidFill>
                <a:latin typeface="Arial" panose="020B0604020202020204" pitchFamily="34" charset="0"/>
                <a:cs typeface="Arial" panose="020B0604020202020204" pitchFamily="34" charset="0"/>
              </a:rPr>
              <a:t>1024 channels; 3 MeV</a:t>
            </a:r>
          </a:p>
          <a:p>
            <a:pPr>
              <a:buClr>
                <a:srgbClr val="DF6454"/>
              </a:buClr>
              <a:buFont typeface="Wingdings 3" charset="2"/>
              <a:buChar char=""/>
            </a:pPr>
            <a:r>
              <a:rPr lang="en-US" altLang="en-US" sz="5600" dirty="0">
                <a:solidFill>
                  <a:schemeClr val="tx1"/>
                </a:solidFill>
                <a:latin typeface="Arial" panose="020B0604020202020204" pitchFamily="34" charset="0"/>
                <a:cs typeface="Arial" panose="020B0604020202020204" pitchFamily="34" charset="0"/>
              </a:rPr>
              <a:t>Geiger-Muller Dose Rate Range: </a:t>
            </a:r>
          </a:p>
          <a:p>
            <a:pPr lvl="1">
              <a:buClr>
                <a:srgbClr val="DF6454"/>
              </a:buClr>
              <a:buFont typeface="Wingdings 3" charset="2"/>
              <a:buChar char=""/>
            </a:pPr>
            <a:r>
              <a:rPr lang="en-US" altLang="en-US" sz="5400" dirty="0">
                <a:solidFill>
                  <a:schemeClr val="tx1"/>
                </a:solidFill>
                <a:latin typeface="Arial" panose="020B0604020202020204" pitchFamily="34" charset="0"/>
                <a:cs typeface="Arial" panose="020B0604020202020204" pitchFamily="34" charset="0"/>
              </a:rPr>
              <a:t>100 µ</a:t>
            </a:r>
            <a:r>
              <a:rPr lang="en-US" altLang="en-US" sz="5400" dirty="0" err="1">
                <a:solidFill>
                  <a:schemeClr val="tx1"/>
                </a:solidFill>
                <a:latin typeface="Arial" panose="020B0604020202020204" pitchFamily="34" charset="0"/>
                <a:cs typeface="Arial" panose="020B0604020202020204" pitchFamily="34" charset="0"/>
              </a:rPr>
              <a:t>Sv</a:t>
            </a:r>
            <a:r>
              <a:rPr lang="en-US" altLang="en-US" sz="5400" dirty="0">
                <a:solidFill>
                  <a:schemeClr val="tx1"/>
                </a:solidFill>
                <a:latin typeface="Arial" panose="020B0604020202020204" pitchFamily="34" charset="0"/>
                <a:cs typeface="Arial" panose="020B0604020202020204" pitchFamily="34" charset="0"/>
              </a:rPr>
              <a:t>/h - 10mSv/h (10mrem/h - 1.0 rem/h)</a:t>
            </a:r>
          </a:p>
          <a:p>
            <a:pPr>
              <a:buClr>
                <a:srgbClr val="DF6454"/>
              </a:buClr>
              <a:buFont typeface="Wingdings 3" charset="2"/>
              <a:buChar char=""/>
            </a:pPr>
            <a:r>
              <a:rPr lang="en-US" altLang="en-US" sz="5600" dirty="0">
                <a:solidFill>
                  <a:schemeClr val="tx1"/>
                </a:solidFill>
                <a:latin typeface="Arial" panose="020B0604020202020204" pitchFamily="34" charset="0"/>
                <a:cs typeface="Arial" panose="020B0604020202020204" pitchFamily="34" charset="0"/>
              </a:rPr>
              <a:t>Neutron Sensitivity: </a:t>
            </a:r>
          </a:p>
          <a:p>
            <a:pPr lvl="1">
              <a:buClr>
                <a:srgbClr val="DF6454"/>
              </a:buClr>
              <a:buFont typeface="Wingdings 3" charset="2"/>
              <a:buChar char=""/>
            </a:pPr>
            <a:r>
              <a:rPr lang="en-US" altLang="en-US" sz="5400" dirty="0">
                <a:solidFill>
                  <a:schemeClr val="tx1"/>
                </a:solidFill>
                <a:latin typeface="Arial" panose="020B0604020202020204" pitchFamily="34" charset="0"/>
                <a:cs typeface="Arial" panose="020B0604020202020204" pitchFamily="34" charset="0"/>
              </a:rPr>
              <a:t>2.6 cps/</a:t>
            </a:r>
            <a:r>
              <a:rPr lang="en-US" altLang="en-US" sz="5400" dirty="0" err="1">
                <a:solidFill>
                  <a:schemeClr val="tx1"/>
                </a:solidFill>
                <a:latin typeface="Arial" panose="020B0604020202020204" pitchFamily="34" charset="0"/>
                <a:cs typeface="Arial" panose="020B0604020202020204" pitchFamily="34" charset="0"/>
              </a:rPr>
              <a:t>nv</a:t>
            </a:r>
            <a:r>
              <a:rPr lang="en-US" altLang="en-US" sz="5400" dirty="0">
                <a:solidFill>
                  <a:schemeClr val="tx1"/>
                </a:solidFill>
                <a:latin typeface="Arial" panose="020B0604020202020204" pitchFamily="34" charset="0"/>
                <a:cs typeface="Arial" panose="020B0604020202020204" pitchFamily="34" charset="0"/>
              </a:rPr>
              <a:t>; ±20 %</a:t>
            </a:r>
          </a:p>
          <a:p>
            <a:pPr>
              <a:buClr>
                <a:srgbClr val="DF6454"/>
              </a:buClr>
              <a:buFont typeface="Wingdings 3" charset="2"/>
              <a:buChar char=""/>
            </a:pPr>
            <a:r>
              <a:rPr lang="en-US" altLang="en-US" sz="5600" dirty="0">
                <a:solidFill>
                  <a:schemeClr val="tx1"/>
                </a:solidFill>
                <a:latin typeface="Arial" panose="020B0604020202020204" pitchFamily="34" charset="0"/>
                <a:cs typeface="Arial" panose="020B0604020202020204" pitchFamily="34" charset="0"/>
              </a:rPr>
              <a:t>Scintillator Dose Rate Range: </a:t>
            </a:r>
          </a:p>
          <a:p>
            <a:pPr lvl="1">
              <a:buClr>
                <a:srgbClr val="DF6454"/>
              </a:buClr>
              <a:buFont typeface="Wingdings 3" charset="2"/>
              <a:buChar char=""/>
            </a:pPr>
            <a:r>
              <a:rPr lang="en-US" altLang="en-US" sz="5400" dirty="0">
                <a:solidFill>
                  <a:schemeClr val="tx1"/>
                </a:solidFill>
                <a:latin typeface="Arial" panose="020B0604020202020204" pitchFamily="34" charset="0"/>
                <a:cs typeface="Arial" panose="020B0604020202020204" pitchFamily="34" charset="0"/>
              </a:rPr>
              <a:t>0 </a:t>
            </a:r>
            <a:r>
              <a:rPr lang="en-US" altLang="en-US" sz="5400" dirty="0" err="1">
                <a:solidFill>
                  <a:schemeClr val="tx1"/>
                </a:solidFill>
                <a:latin typeface="Arial" panose="020B0604020202020204" pitchFamily="34" charset="0"/>
                <a:cs typeface="Arial" panose="020B0604020202020204" pitchFamily="34" charset="0"/>
              </a:rPr>
              <a:t>nSv</a:t>
            </a:r>
            <a:r>
              <a:rPr lang="en-US" altLang="en-US" sz="5400" dirty="0">
                <a:solidFill>
                  <a:schemeClr val="tx1"/>
                </a:solidFill>
                <a:latin typeface="Arial" panose="020B0604020202020204" pitchFamily="34" charset="0"/>
                <a:cs typeface="Arial" panose="020B0604020202020204" pitchFamily="34" charset="0"/>
              </a:rPr>
              <a:t>/h - 500 µ</a:t>
            </a:r>
            <a:r>
              <a:rPr lang="en-US" altLang="en-US" sz="5400" dirty="0" err="1">
                <a:solidFill>
                  <a:schemeClr val="tx1"/>
                </a:solidFill>
                <a:latin typeface="Arial" panose="020B0604020202020204" pitchFamily="34" charset="0"/>
                <a:cs typeface="Arial" panose="020B0604020202020204" pitchFamily="34" charset="0"/>
              </a:rPr>
              <a:t>Sv</a:t>
            </a:r>
            <a:r>
              <a:rPr lang="en-US" altLang="en-US" sz="5400" dirty="0">
                <a:solidFill>
                  <a:schemeClr val="tx1"/>
                </a:solidFill>
                <a:latin typeface="Arial" panose="020B0604020202020204" pitchFamily="34" charset="0"/>
                <a:cs typeface="Arial" panose="020B0604020202020204" pitchFamily="34" charset="0"/>
              </a:rPr>
              <a:t>/h (0 </a:t>
            </a:r>
            <a:r>
              <a:rPr lang="en-US" altLang="en-US" sz="5400" dirty="0" err="1">
                <a:solidFill>
                  <a:schemeClr val="tx1"/>
                </a:solidFill>
                <a:latin typeface="Arial" panose="020B0604020202020204" pitchFamily="34" charset="0"/>
                <a:cs typeface="Arial" panose="020B0604020202020204" pitchFamily="34" charset="0"/>
              </a:rPr>
              <a:t>nrem</a:t>
            </a:r>
            <a:r>
              <a:rPr lang="en-US" altLang="en-US" sz="5400" dirty="0">
                <a:solidFill>
                  <a:schemeClr val="tx1"/>
                </a:solidFill>
                <a:latin typeface="Arial" panose="020B0604020202020204" pitchFamily="34" charset="0"/>
                <a:cs typeface="Arial" panose="020B0604020202020204" pitchFamily="34" charset="0"/>
              </a:rPr>
              <a:t>/h - 50mrem/h)</a:t>
            </a:r>
          </a:p>
          <a:p>
            <a:pPr>
              <a:buClr>
                <a:srgbClr val="DF6454"/>
              </a:buClr>
              <a:buFont typeface="Wingdings 3" charset="2"/>
              <a:buChar char=""/>
            </a:pPr>
            <a:endParaRPr lang="en-US" altLang="en-US" sz="1400" dirty="0">
              <a:solidFill>
                <a:schemeClr val="tx1"/>
              </a:solidFill>
              <a:latin typeface="Arial" panose="020B0604020202020204" pitchFamily="34" charset="0"/>
              <a:cs typeface="Arial" panose="020B0604020202020204" pitchFamily="34" charset="0"/>
            </a:endParaRPr>
          </a:p>
          <a:p>
            <a:pPr>
              <a:buClr>
                <a:srgbClr val="DF6454"/>
              </a:buClr>
              <a:buFont typeface="Wingdings 3" charset="2"/>
              <a:buChar char=""/>
            </a:pPr>
            <a:endParaRPr lang="en-US" altLang="en-US" sz="1400" dirty="0">
              <a:solidFill>
                <a:schemeClr val="tx1"/>
              </a:solidFill>
              <a:latin typeface="Arial" panose="020B0604020202020204" pitchFamily="34" charset="0"/>
              <a:cs typeface="Arial" panose="020B0604020202020204" pitchFamily="34" charset="0"/>
            </a:endParaRPr>
          </a:p>
          <a:p>
            <a:pPr lvl="1" indent="-457200" defTabSz="914400" eaLnBrk="0" fontAlgn="ctr" hangingPunct="0">
              <a:spcBef>
                <a:spcPct val="0"/>
              </a:spcBef>
              <a:spcAft>
                <a:spcPct val="0"/>
              </a:spcAft>
              <a:buClrTx/>
            </a:pPr>
            <a:endParaRPr lang="en-US" altLang="en-US" sz="1400" dirty="0">
              <a:solidFill>
                <a:schemeClr val="tx1"/>
              </a:solidFill>
              <a:latin typeface="Arial" panose="020B0604020202020204" pitchFamily="34" charset="0"/>
              <a:cs typeface="Arial" panose="020B0604020202020204" pitchFamily="34" charset="0"/>
            </a:endParaRPr>
          </a:p>
          <a:p>
            <a:pPr>
              <a:buClr>
                <a:srgbClr val="DF6454"/>
              </a:buClr>
              <a:buFont typeface="Wingdings 3" charset="2"/>
              <a:buChar char=""/>
            </a:pPr>
            <a:endParaRPr lang="en-US" dirty="0"/>
          </a:p>
          <a:p>
            <a:pPr>
              <a:buClr>
                <a:srgbClr val="DF6454"/>
              </a:buClr>
              <a:buFont typeface="Wingdings 3" charset="2"/>
              <a:buChar char=""/>
            </a:pPr>
            <a:endParaRPr lang="en-US" dirty="0"/>
          </a:p>
        </p:txBody>
      </p:sp>
      <p:pic>
        <p:nvPicPr>
          <p:cNvPr id="7" name="Content Placeholder 6" descr="A close up of a device&#10;&#10;Description automatically generated">
            <a:extLst>
              <a:ext uri="{FF2B5EF4-FFF2-40B4-BE49-F238E27FC236}">
                <a16:creationId xmlns:a16="http://schemas.microsoft.com/office/drawing/2014/main" id="{86301F29-914B-4D00-B7A2-6286C1CC08D6}"/>
              </a:ext>
            </a:extLst>
          </p:cNvPr>
          <p:cNvPicPr>
            <a:picLocks noGrp="1" noChangeAspect="1"/>
          </p:cNvPicPr>
          <p:nvPr>
            <p:ph idx="1"/>
          </p:nvPr>
        </p:nvPicPr>
        <p:blipFill rotWithShape="1">
          <a:blip r:embed="rId2"/>
          <a:srcRect r="2" b="20984"/>
          <a:stretch/>
        </p:blipFill>
        <p:spPr>
          <a:xfrm>
            <a:off x="4619543" y="10"/>
            <a:ext cx="7572457" cy="6857990"/>
          </a:xfrm>
          <a:prstGeom prst="rect">
            <a:avLst/>
          </a:prstGeom>
        </p:spPr>
      </p:pic>
    </p:spTree>
    <p:extLst>
      <p:ext uri="{BB962C8B-B14F-4D97-AF65-F5344CB8AC3E}">
        <p14:creationId xmlns:p14="http://schemas.microsoft.com/office/powerpoint/2010/main" val="328530226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7"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8"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9"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0"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1"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2"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3"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4"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5"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6"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7"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8"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0" name="Group 39">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41"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2"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3"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4"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5"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6"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7"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8"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9"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0"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1"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2"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4" name="Rectangle 53">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6">
            <a:extLst>
              <a:ext uri="{FF2B5EF4-FFF2-40B4-BE49-F238E27FC236}">
                <a16:creationId xmlns:a16="http://schemas.microsoft.com/office/drawing/2014/main" id="{817CA632-DDA7-4926-856E-5F05C2F20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8" name="Rectangle 57">
            <a:extLst>
              <a:ext uri="{FF2B5EF4-FFF2-40B4-BE49-F238E27FC236}">
                <a16:creationId xmlns:a16="http://schemas.microsoft.com/office/drawing/2014/main" id="{E68AA21C-DC3C-4A40-8EC5-3EB07113F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791C72F-031B-4D7D-AA33-033618D4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53373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6E70FA-9760-448B-8F75-322DB8C3B071}"/>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sz="4000">
                <a:solidFill>
                  <a:srgbClr val="FEFFFF"/>
                </a:solidFill>
              </a:rPr>
              <a:t>SAM 940</a:t>
            </a:r>
          </a:p>
        </p:txBody>
      </p:sp>
      <p:pic>
        <p:nvPicPr>
          <p:cNvPr id="10" name="Content Placeholder 5" descr="A picture containing indoor&#10;&#10;Description automatically generated">
            <a:extLst>
              <a:ext uri="{FF2B5EF4-FFF2-40B4-BE49-F238E27FC236}">
                <a16:creationId xmlns:a16="http://schemas.microsoft.com/office/drawing/2014/main" id="{CC80FB82-C1EF-463C-AE8D-484918D7843C}"/>
              </a:ext>
            </a:extLst>
          </p:cNvPr>
          <p:cNvPicPr>
            <a:picLocks noChangeAspect="1"/>
          </p:cNvPicPr>
          <p:nvPr/>
        </p:nvPicPr>
        <p:blipFill rotWithShape="1">
          <a:blip r:embed="rId2"/>
          <a:srcRect l="2343" r="1975" b="1"/>
          <a:stretch/>
        </p:blipFill>
        <p:spPr bwMode="auto">
          <a:xfrm>
            <a:off x="6111242" y="-5534"/>
            <a:ext cx="6080758" cy="34317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195B26D-66CC-43FA-BF53-E2D77D8D269E}"/>
              </a:ext>
            </a:extLst>
          </p:cNvPr>
          <p:cNvPicPr>
            <a:picLocks noChangeAspect="1"/>
          </p:cNvPicPr>
          <p:nvPr/>
        </p:nvPicPr>
        <p:blipFill rotWithShape="1">
          <a:blip r:embed="rId3"/>
          <a:srcRect l="1661" r="2657" b="1"/>
          <a:stretch/>
        </p:blipFill>
        <p:spPr>
          <a:xfrm>
            <a:off x="6111242" y="3426232"/>
            <a:ext cx="6080758" cy="3431768"/>
          </a:xfrm>
          <a:prstGeom prst="rect">
            <a:avLst/>
          </a:prstGeom>
        </p:spPr>
      </p:pic>
      <p:cxnSp>
        <p:nvCxnSpPr>
          <p:cNvPr id="62" name="Straight Connector 61">
            <a:extLst>
              <a:ext uri="{FF2B5EF4-FFF2-40B4-BE49-F238E27FC236}">
                <a16:creationId xmlns:a16="http://schemas.microsoft.com/office/drawing/2014/main" id="{D9EB351F-BDE2-4750-B4AE-DA79C9CE9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1241" y="3426233"/>
            <a:ext cx="6080759" cy="0"/>
          </a:xfrm>
          <a:prstGeom prst="line">
            <a:avLst/>
          </a:prstGeom>
          <a:ln w="50800">
            <a:solidFill>
              <a:srgbClr val="533732"/>
            </a:solidFill>
          </a:ln>
        </p:spPr>
        <p:style>
          <a:lnRef idx="1">
            <a:schemeClr val="accent1"/>
          </a:lnRef>
          <a:fillRef idx="0">
            <a:schemeClr val="accent1"/>
          </a:fillRef>
          <a:effectRef idx="0">
            <a:schemeClr val="accent1"/>
          </a:effectRef>
          <a:fontRef idx="minor">
            <a:schemeClr val="tx1"/>
          </a:fontRef>
        </p:style>
      </p:cxnSp>
      <p:sp>
        <p:nvSpPr>
          <p:cNvPr id="64" name="Freeform 27">
            <a:extLst>
              <a:ext uri="{FF2B5EF4-FFF2-40B4-BE49-F238E27FC236}">
                <a16:creationId xmlns:a16="http://schemas.microsoft.com/office/drawing/2014/main" id="{2B17793C-4D60-4F36-9747-648F5805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 name="Content Placeholder 11">
            <a:extLst>
              <a:ext uri="{FF2B5EF4-FFF2-40B4-BE49-F238E27FC236}">
                <a16:creationId xmlns:a16="http://schemas.microsoft.com/office/drawing/2014/main" id="{6EAA01CA-19B8-4DE5-A331-D53F0DAEC52F}"/>
              </a:ext>
            </a:extLst>
          </p:cNvPr>
          <p:cNvSpPr>
            <a:spLocks noGrp="1"/>
          </p:cNvSpPr>
          <p:nvPr>
            <p:ph idx="1"/>
          </p:nvPr>
        </p:nvSpPr>
        <p:spPr>
          <a:xfrm>
            <a:off x="540279" y="5189400"/>
            <a:ext cx="5280460" cy="544260"/>
          </a:xfrm>
        </p:spPr>
        <p:txBody>
          <a:bodyPr vert="horz" lIns="91440" tIns="45720" rIns="91440" bIns="45720" rtlCol="0" anchor="ctr">
            <a:normAutofit fontScale="77500" lnSpcReduction="20000"/>
          </a:bodyPr>
          <a:lstStyle/>
          <a:p>
            <a:pPr marL="0" indent="0">
              <a:buNone/>
            </a:pPr>
            <a:r>
              <a:rPr lang="en-US" sz="1600" dirty="0">
                <a:solidFill>
                  <a:schemeClr val="bg1"/>
                </a:solidFill>
              </a:rPr>
              <a:t>Handheld Radiation Isotope Identifier </a:t>
            </a:r>
          </a:p>
          <a:p>
            <a:pPr marL="0" indent="0">
              <a:buNone/>
            </a:pPr>
            <a:r>
              <a:rPr lang="en-US" sz="1600" dirty="0">
                <a:solidFill>
                  <a:schemeClr val="bg1"/>
                </a:solidFill>
                <a:hlinkClick r:id="rId4"/>
              </a:rPr>
              <a:t>https://www.berkeleynucleonics.com/sam-940-riid</a:t>
            </a:r>
            <a:endParaRPr lang="en-US" sz="1600" dirty="0">
              <a:solidFill>
                <a:schemeClr val="bg1"/>
              </a:solidFill>
            </a:endParaRPr>
          </a:p>
          <a:p>
            <a:pPr marL="0" indent="0">
              <a:buNone/>
            </a:pPr>
            <a:endParaRPr lang="en-US" sz="1600" dirty="0">
              <a:solidFill>
                <a:schemeClr val="bg1"/>
              </a:solidFill>
            </a:endParaRPr>
          </a:p>
        </p:txBody>
      </p:sp>
    </p:spTree>
    <p:extLst>
      <p:ext uri="{BB962C8B-B14F-4D97-AF65-F5344CB8AC3E}">
        <p14:creationId xmlns:p14="http://schemas.microsoft.com/office/powerpoint/2010/main" val="179464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DE9013D-AAD9-454D-86EA-0963DAEA996A}"/>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SAM 940 (RIID)</a:t>
            </a:r>
          </a:p>
        </p:txBody>
      </p:sp>
      <p:sp>
        <p:nvSpPr>
          <p:cNvPr id="14"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6" name="Rectangle 15">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A1546D0D-7203-45A4-AFAA-4BF0479FA91E}"/>
              </a:ext>
            </a:extLst>
          </p:cNvPr>
          <p:cNvGraphicFramePr>
            <a:graphicFrameLocks noGrp="1"/>
          </p:cNvGraphicFramePr>
          <p:nvPr>
            <p:ph idx="1"/>
            <p:extLst>
              <p:ext uri="{D42A27DB-BD31-4B8C-83A1-F6EECF244321}">
                <p14:modId xmlns:p14="http://schemas.microsoft.com/office/powerpoint/2010/main" val="320184745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90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848E-4A9B-DF42-FF11-62F1A1F6EF3F}"/>
              </a:ext>
            </a:extLst>
          </p:cNvPr>
          <p:cNvSpPr>
            <a:spLocks noGrp="1"/>
          </p:cNvSpPr>
          <p:nvPr>
            <p:ph type="title"/>
          </p:nvPr>
        </p:nvSpPr>
        <p:spPr/>
        <p:txBody>
          <a:bodyPr/>
          <a:lstStyle/>
          <a:p>
            <a:r>
              <a:rPr lang="en-US" dirty="0"/>
              <a:t>Active911 </a:t>
            </a:r>
          </a:p>
        </p:txBody>
      </p:sp>
      <p:sp>
        <p:nvSpPr>
          <p:cNvPr id="4" name="Content Placeholder 3">
            <a:extLst>
              <a:ext uri="{FF2B5EF4-FFF2-40B4-BE49-F238E27FC236}">
                <a16:creationId xmlns:a16="http://schemas.microsoft.com/office/drawing/2014/main" id="{3A0ABFEC-C138-6FE0-72C5-DFF35881969A}"/>
              </a:ext>
            </a:extLst>
          </p:cNvPr>
          <p:cNvSpPr>
            <a:spLocks noGrp="1"/>
          </p:cNvSpPr>
          <p:nvPr>
            <p:ph sz="half" idx="1"/>
          </p:nvPr>
        </p:nvSpPr>
        <p:spPr/>
        <p:txBody>
          <a:bodyPr/>
          <a:lstStyle/>
          <a:p>
            <a:r>
              <a:rPr lang="en-US" dirty="0"/>
              <a:t>In the event of an Active Threat page out, PLEASE DO NOT RESPOND. Should we need hazmat response for any component of an active threat,  an Active911 will be sent out indicating the response needed. </a:t>
            </a:r>
          </a:p>
          <a:p>
            <a:pPr lvl="1"/>
            <a:r>
              <a:rPr lang="en-US" dirty="0"/>
              <a:t>Active threats being police related (swatting incidents most recently) do not need all the extra specialty personnel.  </a:t>
            </a:r>
          </a:p>
        </p:txBody>
      </p:sp>
      <p:sp>
        <p:nvSpPr>
          <p:cNvPr id="5" name="Content Placeholder 4">
            <a:extLst>
              <a:ext uri="{FF2B5EF4-FFF2-40B4-BE49-F238E27FC236}">
                <a16:creationId xmlns:a16="http://schemas.microsoft.com/office/drawing/2014/main" id="{3EB27FA1-D42D-32F3-2B6C-241C46AF8CB8}"/>
              </a:ext>
            </a:extLst>
          </p:cNvPr>
          <p:cNvSpPr>
            <a:spLocks noGrp="1"/>
          </p:cNvSpPr>
          <p:nvPr>
            <p:ph sz="half" idx="2"/>
          </p:nvPr>
        </p:nvSpPr>
        <p:spPr/>
        <p:txBody>
          <a:bodyPr/>
          <a:lstStyle/>
          <a:p>
            <a:r>
              <a:rPr lang="en-US" dirty="0"/>
              <a:t>For trainings, please indicate your availability so we can plan accordingly. We do not want to waste time if we only have 3 people. </a:t>
            </a:r>
          </a:p>
          <a:p>
            <a:r>
              <a:rPr lang="en-US" dirty="0"/>
              <a:t>For full team response, please indicate your response accordingly so we know if we need additional personnel</a:t>
            </a:r>
          </a:p>
        </p:txBody>
      </p:sp>
    </p:spTree>
    <p:extLst>
      <p:ext uri="{BB962C8B-B14F-4D97-AF65-F5344CB8AC3E}">
        <p14:creationId xmlns:p14="http://schemas.microsoft.com/office/powerpoint/2010/main" val="54389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4" name="Rectangle 43">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234D2-70F4-4F12-A806-7E4521EC83F6}"/>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000">
                <a:solidFill>
                  <a:schemeClr val="tx1"/>
                </a:solidFill>
              </a:rPr>
              <a:t>Ludlum 44-9</a:t>
            </a:r>
            <a:br>
              <a:rPr lang="en-US" sz="2000">
                <a:solidFill>
                  <a:schemeClr val="tx1"/>
                </a:solidFill>
              </a:rPr>
            </a:br>
            <a:r>
              <a:rPr lang="en-US" sz="2000">
                <a:solidFill>
                  <a:schemeClr val="tx1"/>
                </a:solidFill>
              </a:rPr>
              <a:t>Pancake </a:t>
            </a:r>
            <a:br>
              <a:rPr lang="en-US" sz="2000">
                <a:solidFill>
                  <a:schemeClr val="tx1"/>
                </a:solidFill>
              </a:rPr>
            </a:br>
            <a:br>
              <a:rPr lang="en-US" sz="2000">
                <a:solidFill>
                  <a:schemeClr val="tx1"/>
                </a:solidFill>
              </a:rPr>
            </a:br>
            <a:r>
              <a:rPr lang="en-US" sz="2000">
                <a:solidFill>
                  <a:schemeClr val="tx1"/>
                </a:solidFill>
              </a:rPr>
              <a:t>alpha, beta, gamma</a:t>
            </a:r>
          </a:p>
        </p:txBody>
      </p:sp>
      <p:sp>
        <p:nvSpPr>
          <p:cNvPr id="5" name="Content Placeholder 4">
            <a:extLst>
              <a:ext uri="{FF2B5EF4-FFF2-40B4-BE49-F238E27FC236}">
                <a16:creationId xmlns:a16="http://schemas.microsoft.com/office/drawing/2014/main" id="{9742F928-F144-4467-93F4-512B4B5352D9}"/>
              </a:ext>
            </a:extLst>
          </p:cNvPr>
          <p:cNvSpPr>
            <a:spLocks noGrp="1"/>
          </p:cNvSpPr>
          <p:nvPr>
            <p:ph sz="half" idx="2"/>
          </p:nvPr>
        </p:nvSpPr>
        <p:spPr>
          <a:xfrm>
            <a:off x="649225" y="2133600"/>
            <a:ext cx="3650278" cy="3759253"/>
          </a:xfrm>
        </p:spPr>
        <p:txBody>
          <a:bodyPr vert="horz" lIns="91440" tIns="45720" rIns="91440" bIns="45720" rtlCol="0">
            <a:normAutofit/>
          </a:bodyPr>
          <a:lstStyle/>
          <a:p>
            <a:pPr>
              <a:lnSpc>
                <a:spcPct val="90000"/>
              </a:lnSpc>
              <a:buClr>
                <a:srgbClr val="B39569"/>
              </a:buClr>
            </a:pPr>
            <a:r>
              <a:rPr lang="en-US" sz="1500"/>
              <a:t>The GM pancake-type detector in the Model 44-9 is one of the most popular radiation detectors used throughout the world. This alpha, beta, and gamma radiation detector has a rugged metal housing and is conveniently shaped and sized for checking contamination on people and objects.</a:t>
            </a:r>
          </a:p>
          <a:p>
            <a:pPr>
              <a:lnSpc>
                <a:spcPct val="90000"/>
              </a:lnSpc>
              <a:buClr>
                <a:srgbClr val="B39569"/>
              </a:buClr>
            </a:pPr>
            <a:r>
              <a:rPr lang="en-US" sz="1500"/>
              <a:t>This detector operates between 850 to 1000 volts, and is compatible with any Ludlum instrument capable of supplying 900 Vdc and an input sensitivity of 30 mV or higher</a:t>
            </a:r>
          </a:p>
        </p:txBody>
      </p:sp>
      <p:pic>
        <p:nvPicPr>
          <p:cNvPr id="7" name="Content Placeholder 6">
            <a:extLst>
              <a:ext uri="{FF2B5EF4-FFF2-40B4-BE49-F238E27FC236}">
                <a16:creationId xmlns:a16="http://schemas.microsoft.com/office/drawing/2014/main" id="{222B4F2A-DE51-4251-9F0E-3966D7DA2FD6}"/>
              </a:ext>
            </a:extLst>
          </p:cNvPr>
          <p:cNvPicPr>
            <a:picLocks noGrp="1" noChangeAspect="1"/>
          </p:cNvPicPr>
          <p:nvPr>
            <p:ph sz="half" idx="1"/>
          </p:nvPr>
        </p:nvPicPr>
        <p:blipFill rotWithShape="1">
          <a:blip r:embed="rId2"/>
          <a:srcRect r="7985"/>
          <a:stretch/>
        </p:blipFill>
        <p:spPr>
          <a:xfrm>
            <a:off x="4619543" y="10"/>
            <a:ext cx="7572457" cy="6857990"/>
          </a:xfrm>
          <a:prstGeom prst="rect">
            <a:avLst/>
          </a:prstGeom>
        </p:spPr>
      </p:pic>
    </p:spTree>
    <p:extLst>
      <p:ext uri="{BB962C8B-B14F-4D97-AF65-F5344CB8AC3E}">
        <p14:creationId xmlns:p14="http://schemas.microsoft.com/office/powerpoint/2010/main" val="429308407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8" name="Group 12">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6">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8"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 name="Rectangle 40">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53" name="Rectangle 44">
            <a:extLst>
              <a:ext uri="{FF2B5EF4-FFF2-40B4-BE49-F238E27FC236}">
                <a16:creationId xmlns:a16="http://schemas.microsoft.com/office/drawing/2014/main" id="{584FD149-94B6-4257-AB5B-C478E603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3">
            <a:extLst>
              <a:ext uri="{FF2B5EF4-FFF2-40B4-BE49-F238E27FC236}">
                <a16:creationId xmlns:a16="http://schemas.microsoft.com/office/drawing/2014/main" id="{FB4B5CB3-8A12-4C10-9687-061D2B0C06BB}"/>
              </a:ext>
            </a:extLst>
          </p:cNvPr>
          <p:cNvSpPr>
            <a:spLocks noGrp="1"/>
          </p:cNvSpPr>
          <p:nvPr>
            <p:ph type="title"/>
          </p:nvPr>
        </p:nvSpPr>
        <p:spPr>
          <a:xfrm>
            <a:off x="649224" y="645106"/>
            <a:ext cx="5122652" cy="1259894"/>
          </a:xfrm>
        </p:spPr>
        <p:txBody>
          <a:bodyPr vert="horz" lIns="91440" tIns="45720" rIns="91440" bIns="45720" rtlCol="0" anchor="t">
            <a:normAutofit fontScale="90000"/>
          </a:bodyPr>
          <a:lstStyle/>
          <a:p>
            <a:pPr>
              <a:lnSpc>
                <a:spcPct val="90000"/>
              </a:lnSpc>
            </a:pPr>
            <a:r>
              <a:rPr lang="en-US" sz="2800" dirty="0">
                <a:solidFill>
                  <a:srgbClr val="7A6A55"/>
                </a:solidFill>
              </a:rPr>
              <a:t>Ludlum</a:t>
            </a:r>
            <a:br>
              <a:rPr lang="en-US" sz="2800" dirty="0">
                <a:solidFill>
                  <a:srgbClr val="7A6A55"/>
                </a:solidFill>
              </a:rPr>
            </a:br>
            <a:r>
              <a:rPr lang="en-US" sz="2800" dirty="0">
                <a:solidFill>
                  <a:srgbClr val="7A6A55"/>
                </a:solidFill>
              </a:rPr>
              <a:t>44-2</a:t>
            </a:r>
            <a:br>
              <a:rPr lang="en-US" sz="2800" dirty="0">
                <a:solidFill>
                  <a:srgbClr val="7A6A55"/>
                </a:solidFill>
              </a:rPr>
            </a:br>
            <a:r>
              <a:rPr lang="en-US" sz="2800" dirty="0">
                <a:solidFill>
                  <a:srgbClr val="7A6A55"/>
                </a:solidFill>
              </a:rPr>
              <a:t>Scintillator</a:t>
            </a:r>
            <a:br>
              <a:rPr lang="en-US" sz="2800" dirty="0">
                <a:solidFill>
                  <a:srgbClr val="7A6A55"/>
                </a:solidFill>
              </a:rPr>
            </a:br>
            <a:r>
              <a:rPr lang="en-US" sz="2800" dirty="0">
                <a:solidFill>
                  <a:srgbClr val="7A6A55"/>
                </a:solidFill>
              </a:rPr>
              <a:t>Beta Gamma Detector</a:t>
            </a:r>
          </a:p>
        </p:txBody>
      </p:sp>
      <p:sp>
        <p:nvSpPr>
          <p:cNvPr id="47" name="Rectangle 46">
            <a:extLst>
              <a:ext uri="{FF2B5EF4-FFF2-40B4-BE49-F238E27FC236}">
                <a16:creationId xmlns:a16="http://schemas.microsoft.com/office/drawing/2014/main" id="{4743F4F4-276D-4A4D-930A-0530386F9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A6A55"/>
          </a:solidFill>
          <a:ln>
            <a:noFill/>
          </a:ln>
          <a:effectLst/>
        </p:spPr>
        <p:style>
          <a:lnRef idx="1">
            <a:schemeClr val="accent1"/>
          </a:lnRef>
          <a:fillRef idx="3">
            <a:schemeClr val="accent1"/>
          </a:fillRef>
          <a:effectRef idx="2">
            <a:schemeClr val="accent1"/>
          </a:effectRef>
          <a:fontRef idx="minor">
            <a:schemeClr val="lt1"/>
          </a:fontRef>
        </p:style>
      </p:sp>
      <p:sp>
        <p:nvSpPr>
          <p:cNvPr id="6" name="Text Placeholder 5">
            <a:extLst>
              <a:ext uri="{FF2B5EF4-FFF2-40B4-BE49-F238E27FC236}">
                <a16:creationId xmlns:a16="http://schemas.microsoft.com/office/drawing/2014/main" id="{6D12D54E-4929-44F3-932D-B57010E33C24}"/>
              </a:ext>
            </a:extLst>
          </p:cNvPr>
          <p:cNvSpPr>
            <a:spLocks noGrp="1"/>
          </p:cNvSpPr>
          <p:nvPr>
            <p:ph type="body" sz="half" idx="2"/>
          </p:nvPr>
        </p:nvSpPr>
        <p:spPr>
          <a:xfrm>
            <a:off x="649225" y="2133600"/>
            <a:ext cx="5122652" cy="3759253"/>
          </a:xfrm>
        </p:spPr>
        <p:txBody>
          <a:bodyPr vert="horz" lIns="91440" tIns="45720" rIns="91440" bIns="45720" rtlCol="0">
            <a:normAutofit/>
          </a:bodyPr>
          <a:lstStyle/>
          <a:p>
            <a:pPr>
              <a:buClr>
                <a:srgbClr val="BC9159"/>
              </a:buClr>
              <a:buFont typeface="Wingdings 3" charset="2"/>
              <a:buChar char=""/>
            </a:pPr>
            <a:r>
              <a:rPr lang="en-US" dirty="0"/>
              <a:t>Indicated Use: Beta; Low-energy gamma detection</a:t>
            </a:r>
          </a:p>
          <a:p>
            <a:pPr>
              <a:buClr>
                <a:srgbClr val="BC9159"/>
              </a:buClr>
              <a:buFont typeface="Wingdings 3" charset="2"/>
              <a:buChar char=""/>
            </a:pPr>
            <a:r>
              <a:rPr lang="en-US" dirty="0"/>
              <a:t>Detector Type: </a:t>
            </a:r>
            <a:r>
              <a:rPr lang="en-US" dirty="0" err="1"/>
              <a:t>NaI</a:t>
            </a:r>
            <a:r>
              <a:rPr lang="en-US" dirty="0"/>
              <a:t>(Tl) scintillator, 2.54 cm (1 in) dia. x 0.1 cm (0.04 in) thick, adhered to plastic scintillator, 0.03 cm (0.01 in) thick </a:t>
            </a:r>
          </a:p>
          <a:p>
            <a:pPr>
              <a:buClr>
                <a:srgbClr val="BC9159"/>
              </a:buClr>
              <a:buFont typeface="Wingdings 3" charset="2"/>
              <a:buChar char=""/>
            </a:pPr>
            <a:r>
              <a:rPr lang="en-US" sz="1600" dirty="0"/>
              <a:t>Window: 3.4 mg/cm2</a:t>
            </a:r>
          </a:p>
          <a:p>
            <a:pPr>
              <a:buClr>
                <a:srgbClr val="BC9159"/>
              </a:buClr>
              <a:buFont typeface="Wingdings 3" charset="2"/>
              <a:buChar char=""/>
            </a:pPr>
            <a:r>
              <a:rPr lang="en-US" sz="1600" dirty="0"/>
              <a:t>Window Area</a:t>
            </a:r>
          </a:p>
          <a:p>
            <a:pPr lvl="1">
              <a:buClr>
                <a:srgbClr val="BC9159"/>
              </a:buClr>
              <a:buFont typeface="Wingdings 3" charset="2"/>
              <a:buChar char=""/>
            </a:pPr>
            <a:r>
              <a:rPr lang="en-US" sz="1600" dirty="0"/>
              <a:t>Active: 5.1 cm2 (0.8 in2)</a:t>
            </a:r>
          </a:p>
          <a:p>
            <a:pPr lvl="1">
              <a:buClr>
                <a:srgbClr val="BC9159"/>
              </a:buClr>
              <a:buFont typeface="Wingdings 3" charset="2"/>
              <a:buChar char=""/>
            </a:pPr>
            <a:r>
              <a:rPr lang="en-US" sz="1600" dirty="0"/>
              <a:t>Open: 5.1 cm2 (0.8 in2)</a:t>
            </a:r>
          </a:p>
        </p:txBody>
      </p:sp>
      <p:pic>
        <p:nvPicPr>
          <p:cNvPr id="8" name="Content Placeholder 7" descr="A picture containing object&#10;&#10;Description automatically generated">
            <a:extLst>
              <a:ext uri="{FF2B5EF4-FFF2-40B4-BE49-F238E27FC236}">
                <a16:creationId xmlns:a16="http://schemas.microsoft.com/office/drawing/2014/main" id="{EBA6F971-3D89-484D-9F7B-0432B45D4965}"/>
              </a:ext>
            </a:extLst>
          </p:cNvPr>
          <p:cNvPicPr>
            <a:picLocks noGrp="1" noChangeAspect="1"/>
          </p:cNvPicPr>
          <p:nvPr>
            <p:ph idx="1"/>
          </p:nvPr>
        </p:nvPicPr>
        <p:blipFill>
          <a:blip r:embed="rId2"/>
          <a:stretch>
            <a:fillRect/>
          </a:stretch>
        </p:blipFill>
        <p:spPr>
          <a:xfrm>
            <a:off x="6091916" y="997468"/>
            <a:ext cx="5451627" cy="4543022"/>
          </a:xfrm>
          <a:prstGeom prst="rect">
            <a:avLst/>
          </a:prstGeom>
        </p:spPr>
      </p:pic>
      <p:sp>
        <p:nvSpPr>
          <p:cNvPr id="49" name="Freeform 10">
            <a:extLst>
              <a:ext uri="{FF2B5EF4-FFF2-40B4-BE49-F238E27FC236}">
                <a16:creationId xmlns:a16="http://schemas.microsoft.com/office/drawing/2014/main" id="{AA1386B8-14BD-4682-B537-BC9027D6E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259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612E-08FB-4C9C-9A13-8389301D9CEB}"/>
              </a:ext>
            </a:extLst>
          </p:cNvPr>
          <p:cNvSpPr>
            <a:spLocks noGrp="1"/>
          </p:cNvSpPr>
          <p:nvPr>
            <p:ph type="title"/>
          </p:nvPr>
        </p:nvSpPr>
        <p:spPr/>
        <p:txBody>
          <a:bodyPr/>
          <a:lstStyle/>
          <a:p>
            <a:r>
              <a:rPr lang="en-US" dirty="0"/>
              <a:t>Group Activity </a:t>
            </a:r>
          </a:p>
        </p:txBody>
      </p:sp>
      <p:sp>
        <p:nvSpPr>
          <p:cNvPr id="3" name="Content Placeholder 2">
            <a:extLst>
              <a:ext uri="{FF2B5EF4-FFF2-40B4-BE49-F238E27FC236}">
                <a16:creationId xmlns:a16="http://schemas.microsoft.com/office/drawing/2014/main" id="{1A52174A-4C65-4F2F-A697-6C5C6723CA89}"/>
              </a:ext>
            </a:extLst>
          </p:cNvPr>
          <p:cNvSpPr>
            <a:spLocks noGrp="1"/>
          </p:cNvSpPr>
          <p:nvPr>
            <p:ph idx="1"/>
          </p:nvPr>
        </p:nvSpPr>
        <p:spPr/>
        <p:txBody>
          <a:bodyPr/>
          <a:lstStyle/>
          <a:p>
            <a:r>
              <a:rPr lang="en-US" dirty="0"/>
              <a:t>Please work in 5 groups</a:t>
            </a:r>
          </a:p>
          <a:p>
            <a:r>
              <a:rPr lang="en-US" dirty="0"/>
              <a:t>Each group must rotate through each of the instruments</a:t>
            </a:r>
          </a:p>
          <a:p>
            <a:r>
              <a:rPr lang="en-US" dirty="0"/>
              <a:t>Familiarize yourself with how to turn them on and off. How to move around the settings (if applicable) and what they sound like when they alarm. </a:t>
            </a:r>
          </a:p>
          <a:p>
            <a:r>
              <a:rPr lang="en-US" dirty="0"/>
              <a:t>Upon completion of each instrument, if you could have someone in your group provide feedback pertaining to the instruments. Which did you like best and why, and what was the least favorite and why. </a:t>
            </a:r>
          </a:p>
          <a:p>
            <a:r>
              <a:rPr lang="en-US" dirty="0"/>
              <a:t>Thanks again for attending training and have a great day!</a:t>
            </a:r>
          </a:p>
        </p:txBody>
      </p:sp>
    </p:spTree>
    <p:extLst>
      <p:ext uri="{BB962C8B-B14F-4D97-AF65-F5344CB8AC3E}">
        <p14:creationId xmlns:p14="http://schemas.microsoft.com/office/powerpoint/2010/main" val="14833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F129D9-8F3D-4302-AB5D-DE987A6B1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1F4A57F6-BEF1-4CA6-A0F1-3A01F6AB4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58032BA-A7EE-4C1E-9373-B53531ED6866}"/>
              </a:ext>
            </a:extLst>
          </p:cNvPr>
          <p:cNvSpPr>
            <a:spLocks noGrp="1"/>
          </p:cNvSpPr>
          <p:nvPr>
            <p:ph type="ctrTitle"/>
          </p:nvPr>
        </p:nvSpPr>
        <p:spPr>
          <a:xfrm>
            <a:off x="540279" y="967417"/>
            <a:ext cx="3778870" cy="3943250"/>
          </a:xfrm>
        </p:spPr>
        <p:txBody>
          <a:bodyPr>
            <a:normAutofit/>
          </a:bodyPr>
          <a:lstStyle/>
          <a:p>
            <a:r>
              <a:rPr lang="en-US" sz="4000">
                <a:solidFill>
                  <a:srgbClr val="FEFFFF"/>
                </a:solidFill>
              </a:rPr>
              <a:t>Radiation and Radioactive Material </a:t>
            </a:r>
          </a:p>
        </p:txBody>
      </p:sp>
      <p:sp>
        <p:nvSpPr>
          <p:cNvPr id="14" name="Freeform 5">
            <a:extLst>
              <a:ext uri="{FF2B5EF4-FFF2-40B4-BE49-F238E27FC236}">
                <a16:creationId xmlns:a16="http://schemas.microsoft.com/office/drawing/2014/main" id="{E3336A73-1C9B-4BAA-A893-AD3C79E66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DA4A575B-2CC6-4BD5-9493-C761257419B6}"/>
              </a:ext>
            </a:extLst>
          </p:cNvPr>
          <p:cNvSpPr>
            <a:spLocks noGrp="1"/>
          </p:cNvSpPr>
          <p:nvPr>
            <p:ph type="subTitle" idx="1"/>
          </p:nvPr>
        </p:nvSpPr>
        <p:spPr>
          <a:xfrm>
            <a:off x="540279" y="5189400"/>
            <a:ext cx="3778870" cy="544260"/>
          </a:xfrm>
        </p:spPr>
        <p:txBody>
          <a:bodyPr anchor="ctr">
            <a:normAutofit/>
          </a:bodyPr>
          <a:lstStyle/>
          <a:p>
            <a:r>
              <a:rPr lang="en-US" sz="1600" dirty="0">
                <a:solidFill>
                  <a:srgbClr val="FEFFFF"/>
                </a:solidFill>
              </a:rPr>
              <a:t>Brief Overview and Detection</a:t>
            </a:r>
          </a:p>
        </p:txBody>
      </p:sp>
      <p:pic>
        <p:nvPicPr>
          <p:cNvPr id="7" name="Graphic 6" descr="Radioactive">
            <a:extLst>
              <a:ext uri="{FF2B5EF4-FFF2-40B4-BE49-F238E27FC236}">
                <a16:creationId xmlns:a16="http://schemas.microsoft.com/office/drawing/2014/main" id="{BE6E97EA-5DBF-4387-AEC6-78DEB6E839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011" y="967417"/>
            <a:ext cx="4930468" cy="4930468"/>
          </a:xfrm>
          <a:prstGeom prst="rect">
            <a:avLst/>
          </a:prstGeom>
        </p:spPr>
      </p:pic>
    </p:spTree>
    <p:extLst>
      <p:ext uri="{BB962C8B-B14F-4D97-AF65-F5344CB8AC3E}">
        <p14:creationId xmlns:p14="http://schemas.microsoft.com/office/powerpoint/2010/main" val="385207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87DB-0F7F-46FB-BF05-E9B24748434D}"/>
              </a:ext>
            </a:extLst>
          </p:cNvPr>
          <p:cNvSpPr>
            <a:spLocks noGrp="1"/>
          </p:cNvSpPr>
          <p:nvPr>
            <p:ph type="title"/>
          </p:nvPr>
        </p:nvSpPr>
        <p:spPr/>
        <p:txBody>
          <a:bodyPr>
            <a:normAutofit fontScale="90000"/>
          </a:bodyPr>
          <a:lstStyle/>
          <a:p>
            <a:r>
              <a:rPr lang="en-US" dirty="0"/>
              <a:t>Radioactive Materials-</a:t>
            </a:r>
            <a:br>
              <a:rPr lang="en-US" dirty="0"/>
            </a:br>
            <a:r>
              <a:rPr lang="en-US" sz="2200" dirty="0"/>
              <a:t>Any material that contains unstable isotopes of an element undergoing decay and emitting radiation.</a:t>
            </a:r>
            <a:endParaRPr lang="en-US" dirty="0"/>
          </a:p>
        </p:txBody>
      </p:sp>
      <p:sp>
        <p:nvSpPr>
          <p:cNvPr id="3" name="Text Placeholder 2">
            <a:extLst>
              <a:ext uri="{FF2B5EF4-FFF2-40B4-BE49-F238E27FC236}">
                <a16:creationId xmlns:a16="http://schemas.microsoft.com/office/drawing/2014/main" id="{481ADA4B-2EA8-40E7-BE5E-14E857162B7F}"/>
              </a:ext>
            </a:extLst>
          </p:cNvPr>
          <p:cNvSpPr>
            <a:spLocks noGrp="1"/>
          </p:cNvSpPr>
          <p:nvPr>
            <p:ph type="body" idx="1"/>
          </p:nvPr>
        </p:nvSpPr>
        <p:spPr/>
        <p:txBody>
          <a:bodyPr/>
          <a:lstStyle/>
          <a:p>
            <a:pPr algn="ctr"/>
            <a:r>
              <a:rPr lang="en-US" dirty="0"/>
              <a:t>Sources: </a:t>
            </a:r>
          </a:p>
        </p:txBody>
      </p:sp>
      <p:sp>
        <p:nvSpPr>
          <p:cNvPr id="4" name="Content Placeholder 3">
            <a:extLst>
              <a:ext uri="{FF2B5EF4-FFF2-40B4-BE49-F238E27FC236}">
                <a16:creationId xmlns:a16="http://schemas.microsoft.com/office/drawing/2014/main" id="{B2A1E56F-0FA5-4C57-8F90-EEE6DDFA6E40}"/>
              </a:ext>
            </a:extLst>
          </p:cNvPr>
          <p:cNvSpPr>
            <a:spLocks noGrp="1"/>
          </p:cNvSpPr>
          <p:nvPr>
            <p:ph sz="half" idx="2"/>
          </p:nvPr>
        </p:nvSpPr>
        <p:spPr/>
        <p:txBody>
          <a:bodyPr/>
          <a:lstStyle/>
          <a:p>
            <a:r>
              <a:rPr lang="en-US" dirty="0"/>
              <a:t>Isotopes - P-32, S-35, I-125, C-14, etc.</a:t>
            </a:r>
          </a:p>
          <a:p>
            <a:r>
              <a:rPr lang="en-US" dirty="0"/>
              <a:t>Tritium H3.</a:t>
            </a:r>
          </a:p>
          <a:p>
            <a:r>
              <a:rPr lang="en-US" dirty="0"/>
              <a:t>Natural Uranium, Uranium Acetate, Thorium Nitrate.</a:t>
            </a:r>
          </a:p>
          <a:p>
            <a:r>
              <a:rPr lang="en-US" dirty="0"/>
              <a:t>Static Eliminators.</a:t>
            </a:r>
          </a:p>
          <a:p>
            <a:r>
              <a:rPr lang="en-US" dirty="0"/>
              <a:t>Radiation detector check sources.</a:t>
            </a:r>
          </a:p>
          <a:p>
            <a:endParaRPr lang="en-US" dirty="0"/>
          </a:p>
        </p:txBody>
      </p:sp>
      <p:sp>
        <p:nvSpPr>
          <p:cNvPr id="5" name="Text Placeholder 4">
            <a:extLst>
              <a:ext uri="{FF2B5EF4-FFF2-40B4-BE49-F238E27FC236}">
                <a16:creationId xmlns:a16="http://schemas.microsoft.com/office/drawing/2014/main" id="{B4A0F202-D3C6-4A2D-867A-3AA2795355D1}"/>
              </a:ext>
            </a:extLst>
          </p:cNvPr>
          <p:cNvSpPr>
            <a:spLocks noGrp="1"/>
          </p:cNvSpPr>
          <p:nvPr>
            <p:ph type="body" sz="quarter" idx="3"/>
          </p:nvPr>
        </p:nvSpPr>
        <p:spPr/>
        <p:txBody>
          <a:bodyPr/>
          <a:lstStyle/>
          <a:p>
            <a:r>
              <a:rPr lang="en-US" dirty="0"/>
              <a:t>Hazard Class: 7</a:t>
            </a:r>
          </a:p>
        </p:txBody>
      </p:sp>
      <p:sp>
        <p:nvSpPr>
          <p:cNvPr id="6" name="Content Placeholder 5">
            <a:extLst>
              <a:ext uri="{FF2B5EF4-FFF2-40B4-BE49-F238E27FC236}">
                <a16:creationId xmlns:a16="http://schemas.microsoft.com/office/drawing/2014/main" id="{AF06BA21-0C75-49EE-936C-18149DDC45EF}"/>
              </a:ext>
            </a:extLst>
          </p:cNvPr>
          <p:cNvSpPr>
            <a:spLocks noGrp="1"/>
          </p:cNvSpPr>
          <p:nvPr>
            <p:ph sz="quarter" idx="4"/>
          </p:nvPr>
        </p:nvSpPr>
        <p:spPr/>
        <p:txBody>
          <a:bodyPr/>
          <a:lstStyle/>
          <a:p>
            <a:r>
              <a:rPr lang="en-US" b="1" dirty="0"/>
              <a:t>All</a:t>
            </a:r>
            <a:r>
              <a:rPr lang="en-US" dirty="0"/>
              <a:t> shipments of class 7 radioactive material must be done by Environmental Health and Safety</a:t>
            </a:r>
          </a:p>
          <a:p>
            <a:r>
              <a:rPr lang="en-US" dirty="0"/>
              <a:t>For DOT requirements, radioactive material means any material having a specific activity greater than 0.002 microcuries per gram (µCi/g).</a:t>
            </a:r>
          </a:p>
        </p:txBody>
      </p:sp>
      <p:pic>
        <p:nvPicPr>
          <p:cNvPr id="8" name="Picture 7" descr="A close up of a sign&#10;&#10;Description automatically generated">
            <a:extLst>
              <a:ext uri="{FF2B5EF4-FFF2-40B4-BE49-F238E27FC236}">
                <a16:creationId xmlns:a16="http://schemas.microsoft.com/office/drawing/2014/main" id="{F372BC8E-6125-448D-8D5D-1BA337CF6509}"/>
              </a:ext>
            </a:extLst>
          </p:cNvPr>
          <p:cNvPicPr>
            <a:picLocks noChangeAspect="1"/>
          </p:cNvPicPr>
          <p:nvPr/>
        </p:nvPicPr>
        <p:blipFill>
          <a:blip r:embed="rId2"/>
          <a:stretch>
            <a:fillRect/>
          </a:stretch>
        </p:blipFill>
        <p:spPr>
          <a:xfrm>
            <a:off x="10468587" y="458139"/>
            <a:ext cx="952500" cy="1000125"/>
          </a:xfrm>
          <a:prstGeom prst="rect">
            <a:avLst/>
          </a:prstGeom>
        </p:spPr>
      </p:pic>
    </p:spTree>
    <p:extLst>
      <p:ext uri="{BB962C8B-B14F-4D97-AF65-F5344CB8AC3E}">
        <p14:creationId xmlns:p14="http://schemas.microsoft.com/office/powerpoint/2010/main" val="76896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5A3859-28EB-453C-B748-9B93901B59F4}"/>
              </a:ext>
            </a:extLst>
          </p:cNvPr>
          <p:cNvSpPr>
            <a:spLocks noGrp="1"/>
          </p:cNvSpPr>
          <p:nvPr>
            <p:ph type="title"/>
          </p:nvPr>
        </p:nvSpPr>
        <p:spPr/>
        <p:txBody>
          <a:bodyPr/>
          <a:lstStyle/>
          <a:p>
            <a:r>
              <a:rPr lang="en-US" dirty="0"/>
              <a:t>Radiation – </a:t>
            </a:r>
            <a:br>
              <a:rPr lang="en-US" dirty="0"/>
            </a:br>
            <a:r>
              <a:rPr lang="en-US" dirty="0"/>
              <a:t>Ionizing vs Non Ionizing </a:t>
            </a:r>
          </a:p>
        </p:txBody>
      </p:sp>
      <p:sp>
        <p:nvSpPr>
          <p:cNvPr id="5" name="Text Placeholder 4">
            <a:extLst>
              <a:ext uri="{FF2B5EF4-FFF2-40B4-BE49-F238E27FC236}">
                <a16:creationId xmlns:a16="http://schemas.microsoft.com/office/drawing/2014/main" id="{7954BA9A-27D5-4976-8ACC-C55FD27E92E7}"/>
              </a:ext>
            </a:extLst>
          </p:cNvPr>
          <p:cNvSpPr>
            <a:spLocks noGrp="1"/>
          </p:cNvSpPr>
          <p:nvPr>
            <p:ph type="body" idx="1"/>
          </p:nvPr>
        </p:nvSpPr>
        <p:spPr/>
        <p:txBody>
          <a:bodyPr/>
          <a:lstStyle/>
          <a:p>
            <a:r>
              <a:rPr lang="en-US" dirty="0"/>
              <a:t>Non Ionizing Radiation </a:t>
            </a:r>
          </a:p>
        </p:txBody>
      </p:sp>
      <p:sp>
        <p:nvSpPr>
          <p:cNvPr id="6" name="Content Placeholder 5">
            <a:extLst>
              <a:ext uri="{FF2B5EF4-FFF2-40B4-BE49-F238E27FC236}">
                <a16:creationId xmlns:a16="http://schemas.microsoft.com/office/drawing/2014/main" id="{730303A8-908B-4736-9DA6-D715070E4579}"/>
              </a:ext>
            </a:extLst>
          </p:cNvPr>
          <p:cNvSpPr>
            <a:spLocks noGrp="1"/>
          </p:cNvSpPr>
          <p:nvPr>
            <p:ph sz="half" idx="2"/>
          </p:nvPr>
        </p:nvSpPr>
        <p:spPr/>
        <p:txBody>
          <a:bodyPr>
            <a:normAutofit fontScale="92500" lnSpcReduction="20000"/>
          </a:bodyPr>
          <a:lstStyle/>
          <a:p>
            <a:r>
              <a:rPr lang="en-US" sz="2100" dirty="0">
                <a:latin typeface="Arial" panose="020B0604020202020204" pitchFamily="34" charset="0"/>
                <a:cs typeface="Arial" panose="020B0604020202020204" pitchFamily="34" charset="0"/>
              </a:rPr>
              <a:t>Non-ionizing radiation has enough energy to move atoms in a molecule around or cause them to vibrate, but not enough to remove electrons from atoms. </a:t>
            </a:r>
          </a:p>
          <a:p>
            <a:pPr lvl="1"/>
            <a:r>
              <a:rPr lang="en-US" sz="2100" dirty="0">
                <a:latin typeface="Arial" panose="020B0604020202020204" pitchFamily="34" charset="0"/>
                <a:cs typeface="Arial" panose="020B0604020202020204" pitchFamily="34" charset="0"/>
              </a:rPr>
              <a:t>Examples of this kind of radiation are radio waves, visible light and microwaves.</a:t>
            </a:r>
          </a:p>
          <a:p>
            <a:endParaRPr lang="en-US" dirty="0"/>
          </a:p>
        </p:txBody>
      </p:sp>
      <p:sp>
        <p:nvSpPr>
          <p:cNvPr id="7" name="Text Placeholder 6">
            <a:extLst>
              <a:ext uri="{FF2B5EF4-FFF2-40B4-BE49-F238E27FC236}">
                <a16:creationId xmlns:a16="http://schemas.microsoft.com/office/drawing/2014/main" id="{A245DB37-0A2C-4EBC-B4C0-B8C397F6610D}"/>
              </a:ext>
            </a:extLst>
          </p:cNvPr>
          <p:cNvSpPr>
            <a:spLocks noGrp="1"/>
          </p:cNvSpPr>
          <p:nvPr>
            <p:ph type="body" sz="quarter" idx="3"/>
          </p:nvPr>
        </p:nvSpPr>
        <p:spPr/>
        <p:txBody>
          <a:bodyPr/>
          <a:lstStyle/>
          <a:p>
            <a:r>
              <a:rPr lang="en-US" dirty="0"/>
              <a:t>Ionizing Radiation </a:t>
            </a:r>
          </a:p>
        </p:txBody>
      </p:sp>
      <p:sp>
        <p:nvSpPr>
          <p:cNvPr id="8" name="Content Placeholder 7">
            <a:extLst>
              <a:ext uri="{FF2B5EF4-FFF2-40B4-BE49-F238E27FC236}">
                <a16:creationId xmlns:a16="http://schemas.microsoft.com/office/drawing/2014/main" id="{8E36DCB9-D358-450F-B92B-A469E7C16CDB}"/>
              </a:ext>
            </a:extLst>
          </p:cNvPr>
          <p:cNvSpPr>
            <a:spLocks noGrp="1"/>
          </p:cNvSpPr>
          <p:nvPr>
            <p:ph sz="quarter" idx="4"/>
          </p:nvPr>
        </p:nvSpPr>
        <p:spPr>
          <a:xfrm>
            <a:off x="7166957" y="2545736"/>
            <a:ext cx="4338674" cy="3354061"/>
          </a:xfrm>
        </p:spPr>
        <p:txBody>
          <a:bodyPr>
            <a:normAutofit fontScale="92500" lnSpcReduction="20000"/>
          </a:bodyPr>
          <a:lstStyle/>
          <a:p>
            <a:r>
              <a:rPr lang="en-US" dirty="0">
                <a:latin typeface="Arial" panose="020B0604020202020204" pitchFamily="34" charset="0"/>
                <a:cs typeface="Arial" panose="020B0604020202020204" pitchFamily="34" charset="0"/>
              </a:rPr>
              <a:t>Ionizing radiation has so much energy it can knock electrons out of atoms, a process known as ionization. Ionizing radiation can affect the atoms in living things, so it poses a health risk by damaging tissue and DNA in genes. Ionizing radiation comes from x-ray machines, cosmic particles from outer space and radioactive elements. Radioactive elements emit ionizing radiation as their atoms undergo radioactive decay.</a:t>
            </a:r>
          </a:p>
          <a:p>
            <a:pPr lvl="1"/>
            <a:r>
              <a:rPr lang="en-US" dirty="0">
                <a:latin typeface="Arial" panose="020B0604020202020204" pitchFamily="34" charset="0"/>
                <a:cs typeface="Arial" panose="020B0604020202020204" pitchFamily="34" charset="0"/>
              </a:rPr>
              <a:t>Radioactive decay is the emission of energy in the form of ionizing radiation</a:t>
            </a:r>
          </a:p>
        </p:txBody>
      </p:sp>
    </p:spTree>
    <p:extLst>
      <p:ext uri="{BB962C8B-B14F-4D97-AF65-F5344CB8AC3E}">
        <p14:creationId xmlns:p14="http://schemas.microsoft.com/office/powerpoint/2010/main" val="386881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2659D-9BCE-43E9-BF20-9857357E155A}"/>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Alpha Particles </a:t>
            </a:r>
          </a:p>
        </p:txBody>
      </p:sp>
      <p:sp>
        <p:nvSpPr>
          <p:cNvPr id="16"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8" name="Rectangle 17">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6">
            <a:extLst>
              <a:ext uri="{FF2B5EF4-FFF2-40B4-BE49-F238E27FC236}">
                <a16:creationId xmlns:a16="http://schemas.microsoft.com/office/drawing/2014/main" id="{25285918-66BE-4B6B-BD49-9F1FC1AC54D8}"/>
              </a:ext>
            </a:extLst>
          </p:cNvPr>
          <p:cNvGraphicFramePr>
            <a:graphicFrameLocks noGrp="1"/>
          </p:cNvGraphicFramePr>
          <p:nvPr>
            <p:ph idx="1"/>
            <p:extLst>
              <p:ext uri="{D42A27DB-BD31-4B8C-83A1-F6EECF244321}">
                <p14:modId xmlns:p14="http://schemas.microsoft.com/office/powerpoint/2010/main" val="373603696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40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BE15AD-74D9-4540-AECA-6A338D30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0F7AF9-B7AF-4B2C-8FA8-49D987420BD2}"/>
              </a:ext>
            </a:extLst>
          </p:cNvPr>
          <p:cNvSpPr>
            <a:spLocks noGrp="1"/>
          </p:cNvSpPr>
          <p:nvPr>
            <p:ph type="title"/>
          </p:nvPr>
        </p:nvSpPr>
        <p:spPr>
          <a:xfrm>
            <a:off x="1794897" y="624110"/>
            <a:ext cx="9712998" cy="1280890"/>
          </a:xfrm>
        </p:spPr>
        <p:txBody>
          <a:bodyPr>
            <a:normAutofit/>
          </a:bodyPr>
          <a:lstStyle/>
          <a:p>
            <a:r>
              <a:rPr lang="en-US" dirty="0"/>
              <a:t>Beta Particles </a:t>
            </a:r>
          </a:p>
        </p:txBody>
      </p:sp>
      <p:sp>
        <p:nvSpPr>
          <p:cNvPr id="16" name="Rectangle 15">
            <a:extLst>
              <a:ext uri="{FF2B5EF4-FFF2-40B4-BE49-F238E27FC236}">
                <a16:creationId xmlns:a16="http://schemas.microsoft.com/office/drawing/2014/main" id="{5E2E47D1-2C32-4FB7-A5F0-F31C8F39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1">
            <a:extLst>
              <a:ext uri="{FF2B5EF4-FFF2-40B4-BE49-F238E27FC236}">
                <a16:creationId xmlns:a16="http://schemas.microsoft.com/office/drawing/2014/main" id="{884C5A90-A356-4F6E-92BE-AA652747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9" name="Content Placeholder 6">
            <a:extLst>
              <a:ext uri="{FF2B5EF4-FFF2-40B4-BE49-F238E27FC236}">
                <a16:creationId xmlns:a16="http://schemas.microsoft.com/office/drawing/2014/main" id="{42008B30-D548-4BC5-AB2B-0B86B50F76D5}"/>
              </a:ext>
            </a:extLst>
          </p:cNvPr>
          <p:cNvGraphicFramePr>
            <a:graphicFrameLocks noGrp="1"/>
          </p:cNvGraphicFramePr>
          <p:nvPr>
            <p:ph idx="1"/>
            <p:extLst>
              <p:ext uri="{D42A27DB-BD31-4B8C-83A1-F6EECF244321}">
                <p14:modId xmlns:p14="http://schemas.microsoft.com/office/powerpoint/2010/main" val="17167511"/>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1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1DBE429-8660-4D88-BC47-B159B7251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7DF222-98CD-4513-8AEA-F83CF2A1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9EC8D51-24CA-4889-938E-04C7DB132687}"/>
              </a:ext>
            </a:extLst>
          </p:cNvPr>
          <p:cNvSpPr>
            <a:spLocks noGrp="1"/>
          </p:cNvSpPr>
          <p:nvPr>
            <p:ph type="title"/>
          </p:nvPr>
        </p:nvSpPr>
        <p:spPr>
          <a:xfrm>
            <a:off x="1843391" y="624110"/>
            <a:ext cx="9383408" cy="1280890"/>
          </a:xfrm>
        </p:spPr>
        <p:txBody>
          <a:bodyPr>
            <a:normAutofit/>
          </a:bodyPr>
          <a:lstStyle/>
          <a:p>
            <a:r>
              <a:rPr lang="en-US">
                <a:solidFill>
                  <a:schemeClr val="bg1"/>
                </a:solidFill>
              </a:rPr>
              <a:t>Gamma Particles</a:t>
            </a:r>
          </a:p>
        </p:txBody>
      </p:sp>
      <p:sp>
        <p:nvSpPr>
          <p:cNvPr id="27" name="Freeform 11">
            <a:extLst>
              <a:ext uri="{FF2B5EF4-FFF2-40B4-BE49-F238E27FC236}">
                <a16:creationId xmlns:a16="http://schemas.microsoft.com/office/drawing/2014/main" id="{92C98781-DD9B-44BA-B873-BD5060A9C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9" name="Content Placeholder 6">
            <a:extLst>
              <a:ext uri="{FF2B5EF4-FFF2-40B4-BE49-F238E27FC236}">
                <a16:creationId xmlns:a16="http://schemas.microsoft.com/office/drawing/2014/main" id="{4E21D5BD-FE14-4C0D-B828-16C611FE2777}"/>
              </a:ext>
            </a:extLst>
          </p:cNvPr>
          <p:cNvGraphicFramePr>
            <a:graphicFrameLocks noGrp="1"/>
          </p:cNvGraphicFramePr>
          <p:nvPr>
            <p:ph idx="1"/>
            <p:extLst>
              <p:ext uri="{D42A27DB-BD31-4B8C-83A1-F6EECF244321}">
                <p14:modId xmlns:p14="http://schemas.microsoft.com/office/powerpoint/2010/main" val="562602427"/>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68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9AB7177-4658-4B79-A3BC-C5681EB05596}"/>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Radiation Exposure</a:t>
            </a:r>
          </a:p>
        </p:txBody>
      </p:sp>
      <p:sp>
        <p:nvSpPr>
          <p:cNvPr id="15"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7" name="Rectangle 16">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a:extLst>
              <a:ext uri="{FF2B5EF4-FFF2-40B4-BE49-F238E27FC236}">
                <a16:creationId xmlns:a16="http://schemas.microsoft.com/office/drawing/2014/main" id="{009E871D-13C5-4197-84D6-CABF326D6B60}"/>
              </a:ext>
            </a:extLst>
          </p:cNvPr>
          <p:cNvGraphicFramePr>
            <a:graphicFrameLocks noGrp="1"/>
          </p:cNvGraphicFramePr>
          <p:nvPr>
            <p:ph idx="1"/>
            <p:extLst>
              <p:ext uri="{D42A27DB-BD31-4B8C-83A1-F6EECF244321}">
                <p14:modId xmlns:p14="http://schemas.microsoft.com/office/powerpoint/2010/main" val="130660501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88233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12869</TotalTime>
  <Words>1784</Words>
  <Application>Microsoft Office PowerPoint</Application>
  <PresentationFormat>Widescreen</PresentationFormat>
  <Paragraphs>153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Wisp</vt:lpstr>
      <vt:lpstr>Hazmat Recap</vt:lpstr>
      <vt:lpstr>Active911 </vt:lpstr>
      <vt:lpstr>Radiation and Radioactive Material </vt:lpstr>
      <vt:lpstr>Radioactive Materials- Any material that contains unstable isotopes of an element undergoing decay and emitting radiation.</vt:lpstr>
      <vt:lpstr>Radiation –  Ionizing vs Non Ionizing </vt:lpstr>
      <vt:lpstr>Alpha Particles </vt:lpstr>
      <vt:lpstr>Beta Particles </vt:lpstr>
      <vt:lpstr>Gamma Particles</vt:lpstr>
      <vt:lpstr>Radiation Exposure</vt:lpstr>
      <vt:lpstr>What are safe/unsafe levels of Radiation?  EPA/OSHA Approved Levels </vt:lpstr>
      <vt:lpstr>What instruments do GCHMU carry that can detect Radiation?  </vt:lpstr>
      <vt:lpstr>My Unit has alarmed, what do I do? </vt:lpstr>
      <vt:lpstr>Instrumentation</vt:lpstr>
      <vt:lpstr>RAD-60R</vt:lpstr>
      <vt:lpstr>RAD-60R  Personal Dosimeter</vt:lpstr>
      <vt:lpstr>SAIC PD-3i-s  Personal Dosimeter</vt:lpstr>
      <vt:lpstr>identiFINDER R400 </vt:lpstr>
      <vt:lpstr>SAM 940</vt:lpstr>
      <vt:lpstr>SAM 940 (RIID)</vt:lpstr>
      <vt:lpstr>Ludlum 44-9 Pancake   alpha, beta, gamma</vt:lpstr>
      <vt:lpstr>Ludlum 44-2 Scintillator Beta Gamma Detector</vt:lpstr>
      <vt:lpstr>Group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and Radioactive Material</dc:title>
  <dc:creator>Brooke Matzen</dc:creator>
  <cp:lastModifiedBy>Brooke Matzen</cp:lastModifiedBy>
  <cp:revision>5</cp:revision>
  <dcterms:created xsi:type="dcterms:W3CDTF">2019-04-10T18:08:36Z</dcterms:created>
  <dcterms:modified xsi:type="dcterms:W3CDTF">2023-03-08T15:01:46Z</dcterms:modified>
</cp:coreProperties>
</file>