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Lst>
  <p:sldIdLst>
    <p:sldId id="256" r:id="rId2"/>
    <p:sldId id="289" r:id="rId3"/>
    <p:sldId id="288" r:id="rId4"/>
    <p:sldId id="291" r:id="rId5"/>
    <p:sldId id="257" r:id="rId6"/>
    <p:sldId id="265" r:id="rId7"/>
    <p:sldId id="259" r:id="rId8"/>
    <p:sldId id="262" r:id="rId9"/>
    <p:sldId id="261" r:id="rId10"/>
    <p:sldId id="264" r:id="rId11"/>
    <p:sldId id="263" r:id="rId12"/>
    <p:sldId id="267" r:id="rId13"/>
    <p:sldId id="286" r:id="rId14"/>
    <p:sldId id="287" r:id="rId15"/>
    <p:sldId id="290" r:id="rId16"/>
    <p:sldId id="284" r:id="rId17"/>
    <p:sldId id="283" r:id="rId18"/>
    <p:sldId id="282" r:id="rId19"/>
    <p:sldId id="285" r:id="rId20"/>
    <p:sldId id="260" r:id="rId21"/>
    <p:sldId id="292" r:id="rId22"/>
    <p:sldId id="293" r:id="rId23"/>
    <p:sldId id="294" r:id="rId24"/>
    <p:sldId id="295"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8" d="100"/>
          <a:sy n="68" d="100"/>
        </p:scale>
        <p:origin x="858"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_rels/data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15C1B6-5C6A-4554-A57B-51916784C7F4}" type="doc">
      <dgm:prSet loTypeId="urn:microsoft.com/office/officeart/2005/8/layout/process4" loCatId="process" qsTypeId="urn:microsoft.com/office/officeart/2005/8/quickstyle/simple1" qsCatId="simple" csTypeId="urn:microsoft.com/office/officeart/2005/8/colors/accent0_3" csCatId="mainScheme" phldr="1"/>
      <dgm:spPr/>
      <dgm:t>
        <a:bodyPr/>
        <a:lstStyle/>
        <a:p>
          <a:endParaRPr lang="en-US"/>
        </a:p>
      </dgm:t>
    </dgm:pt>
    <dgm:pt modelId="{16B0C614-E45B-4E1D-8CBF-A49820E29723}">
      <dgm:prSet/>
      <dgm:spPr/>
      <dgm:t>
        <a:bodyPr/>
        <a:lstStyle/>
        <a:p>
          <a:r>
            <a:rPr lang="en-US" dirty="0"/>
            <a:t>The main difference in levels of protection is the type of respiratory protection</a:t>
          </a:r>
        </a:p>
      </dgm:t>
    </dgm:pt>
    <dgm:pt modelId="{F91C3B48-6DE4-4EFF-A6E2-60468B71C0D8}" type="parTrans" cxnId="{7556EFE0-8265-42B4-ABDE-89139AE2AF30}">
      <dgm:prSet/>
      <dgm:spPr/>
      <dgm:t>
        <a:bodyPr/>
        <a:lstStyle/>
        <a:p>
          <a:endParaRPr lang="en-US"/>
        </a:p>
      </dgm:t>
    </dgm:pt>
    <dgm:pt modelId="{8024DEC2-AFC1-4A5D-98A7-B11E85DE3B6E}" type="sibTrans" cxnId="{7556EFE0-8265-42B4-ABDE-89139AE2AF30}">
      <dgm:prSet/>
      <dgm:spPr/>
      <dgm:t>
        <a:bodyPr/>
        <a:lstStyle/>
        <a:p>
          <a:endParaRPr lang="en-US"/>
        </a:p>
      </dgm:t>
    </dgm:pt>
    <dgm:pt modelId="{5A431F42-EF5A-4314-99B5-61F1F808AB15}">
      <dgm:prSet/>
      <dgm:spPr/>
      <dgm:t>
        <a:bodyPr/>
        <a:lstStyle/>
        <a:p>
          <a:r>
            <a:rPr lang="en-US"/>
            <a:t>EPA Levels:</a:t>
          </a:r>
        </a:p>
      </dgm:t>
    </dgm:pt>
    <dgm:pt modelId="{FF24D3D9-3DFA-4135-97CE-4816E6280A9D}" type="parTrans" cxnId="{050FF6B0-2327-4F9A-85C3-9D77388430B2}">
      <dgm:prSet/>
      <dgm:spPr/>
      <dgm:t>
        <a:bodyPr/>
        <a:lstStyle/>
        <a:p>
          <a:endParaRPr lang="en-US"/>
        </a:p>
      </dgm:t>
    </dgm:pt>
    <dgm:pt modelId="{5147750D-3171-432B-9163-B908076A8C25}" type="sibTrans" cxnId="{050FF6B0-2327-4F9A-85C3-9D77388430B2}">
      <dgm:prSet/>
      <dgm:spPr/>
      <dgm:t>
        <a:bodyPr/>
        <a:lstStyle/>
        <a:p>
          <a:endParaRPr lang="en-US"/>
        </a:p>
      </dgm:t>
    </dgm:pt>
    <dgm:pt modelId="{4882535D-E407-4E99-BF9F-0D43C0CB46BF}">
      <dgm:prSet/>
      <dgm:spPr/>
      <dgm:t>
        <a:bodyPr/>
        <a:lstStyle/>
        <a:p>
          <a:r>
            <a:rPr lang="en-US"/>
            <a:t>Level A</a:t>
          </a:r>
        </a:p>
      </dgm:t>
    </dgm:pt>
    <dgm:pt modelId="{F40C5D36-179F-40AB-8BF0-61D79B1F6A13}" type="parTrans" cxnId="{D0159F82-FEB8-4305-A98A-5FB68F0B41B1}">
      <dgm:prSet/>
      <dgm:spPr/>
      <dgm:t>
        <a:bodyPr/>
        <a:lstStyle/>
        <a:p>
          <a:endParaRPr lang="en-US"/>
        </a:p>
      </dgm:t>
    </dgm:pt>
    <dgm:pt modelId="{7F7BA8DE-2504-4275-BB6D-DDA832291C9D}" type="sibTrans" cxnId="{D0159F82-FEB8-4305-A98A-5FB68F0B41B1}">
      <dgm:prSet/>
      <dgm:spPr/>
      <dgm:t>
        <a:bodyPr/>
        <a:lstStyle/>
        <a:p>
          <a:endParaRPr lang="en-US"/>
        </a:p>
      </dgm:t>
    </dgm:pt>
    <dgm:pt modelId="{32557805-30D6-4A2E-8FBD-2D03B6A239A5}">
      <dgm:prSet/>
      <dgm:spPr/>
      <dgm:t>
        <a:bodyPr/>
        <a:lstStyle/>
        <a:p>
          <a:r>
            <a:rPr lang="en-US"/>
            <a:t>Level B</a:t>
          </a:r>
        </a:p>
      </dgm:t>
    </dgm:pt>
    <dgm:pt modelId="{A55D4A5E-B921-4789-BBBC-B0B9DC545B0E}" type="parTrans" cxnId="{04DD6F51-A833-4157-8816-15EDBF138780}">
      <dgm:prSet/>
      <dgm:spPr/>
      <dgm:t>
        <a:bodyPr/>
        <a:lstStyle/>
        <a:p>
          <a:endParaRPr lang="en-US"/>
        </a:p>
      </dgm:t>
    </dgm:pt>
    <dgm:pt modelId="{EF2DE19E-4133-4984-A141-C8F7C67ADE5E}" type="sibTrans" cxnId="{04DD6F51-A833-4157-8816-15EDBF138780}">
      <dgm:prSet/>
      <dgm:spPr/>
      <dgm:t>
        <a:bodyPr/>
        <a:lstStyle/>
        <a:p>
          <a:endParaRPr lang="en-US"/>
        </a:p>
      </dgm:t>
    </dgm:pt>
    <dgm:pt modelId="{855576DE-9CB1-47FB-B87C-D8B9802BA4FC}">
      <dgm:prSet/>
      <dgm:spPr/>
      <dgm:t>
        <a:bodyPr/>
        <a:lstStyle/>
        <a:p>
          <a:r>
            <a:rPr lang="en-US"/>
            <a:t>Level C</a:t>
          </a:r>
        </a:p>
      </dgm:t>
    </dgm:pt>
    <dgm:pt modelId="{2EEBC521-EE69-47A5-9A70-BBE9599FD7A8}" type="parTrans" cxnId="{D102B474-153B-4C1E-BBA7-631AB219D9C7}">
      <dgm:prSet/>
      <dgm:spPr/>
      <dgm:t>
        <a:bodyPr/>
        <a:lstStyle/>
        <a:p>
          <a:endParaRPr lang="en-US"/>
        </a:p>
      </dgm:t>
    </dgm:pt>
    <dgm:pt modelId="{D0534D72-4C79-467E-84AC-876BC7A22467}" type="sibTrans" cxnId="{D102B474-153B-4C1E-BBA7-631AB219D9C7}">
      <dgm:prSet/>
      <dgm:spPr/>
      <dgm:t>
        <a:bodyPr/>
        <a:lstStyle/>
        <a:p>
          <a:endParaRPr lang="en-US"/>
        </a:p>
      </dgm:t>
    </dgm:pt>
    <dgm:pt modelId="{56BDBCAD-B0CE-40E9-BF9D-845C4CCA18D7}">
      <dgm:prSet/>
      <dgm:spPr/>
      <dgm:t>
        <a:bodyPr/>
        <a:lstStyle/>
        <a:p>
          <a:r>
            <a:rPr lang="en-US"/>
            <a:t>Level D</a:t>
          </a:r>
        </a:p>
      </dgm:t>
    </dgm:pt>
    <dgm:pt modelId="{4DA21324-48FE-432C-B8D9-4B14CAB7E3FE}" type="parTrans" cxnId="{32E6B123-C7BE-4D5D-A8FB-11AC337927E0}">
      <dgm:prSet/>
      <dgm:spPr/>
      <dgm:t>
        <a:bodyPr/>
        <a:lstStyle/>
        <a:p>
          <a:endParaRPr lang="en-US"/>
        </a:p>
      </dgm:t>
    </dgm:pt>
    <dgm:pt modelId="{E9D9BFB4-05BD-43DC-BD05-C5F9DE5E2287}" type="sibTrans" cxnId="{32E6B123-C7BE-4D5D-A8FB-11AC337927E0}">
      <dgm:prSet/>
      <dgm:spPr/>
      <dgm:t>
        <a:bodyPr/>
        <a:lstStyle/>
        <a:p>
          <a:endParaRPr lang="en-US"/>
        </a:p>
      </dgm:t>
    </dgm:pt>
    <dgm:pt modelId="{925620BB-8F24-4AFA-B5B8-4FD10F12E5FA}" type="pres">
      <dgm:prSet presAssocID="{B615C1B6-5C6A-4554-A57B-51916784C7F4}" presName="Name0" presStyleCnt="0">
        <dgm:presLayoutVars>
          <dgm:dir/>
          <dgm:animLvl val="lvl"/>
          <dgm:resizeHandles val="exact"/>
        </dgm:presLayoutVars>
      </dgm:prSet>
      <dgm:spPr/>
    </dgm:pt>
    <dgm:pt modelId="{9DFC4786-B4C5-45FA-9852-23DFAB53D81C}" type="pres">
      <dgm:prSet presAssocID="{5A431F42-EF5A-4314-99B5-61F1F808AB15}" presName="boxAndChildren" presStyleCnt="0"/>
      <dgm:spPr/>
    </dgm:pt>
    <dgm:pt modelId="{B5078C52-6C81-4D98-8EEF-253F03B825FE}" type="pres">
      <dgm:prSet presAssocID="{5A431F42-EF5A-4314-99B5-61F1F808AB15}" presName="parentTextBox" presStyleLbl="node1" presStyleIdx="0" presStyleCnt="2"/>
      <dgm:spPr/>
    </dgm:pt>
    <dgm:pt modelId="{7AE7980D-F868-4388-8FC2-EEF3240D0200}" type="pres">
      <dgm:prSet presAssocID="{5A431F42-EF5A-4314-99B5-61F1F808AB15}" presName="entireBox" presStyleLbl="node1" presStyleIdx="0" presStyleCnt="2"/>
      <dgm:spPr/>
    </dgm:pt>
    <dgm:pt modelId="{83052642-04C4-4FAD-8D97-8A4073A86730}" type="pres">
      <dgm:prSet presAssocID="{5A431F42-EF5A-4314-99B5-61F1F808AB15}" presName="descendantBox" presStyleCnt="0"/>
      <dgm:spPr/>
    </dgm:pt>
    <dgm:pt modelId="{5F49DFC3-F516-41D3-829F-A25CDD9F9A26}" type="pres">
      <dgm:prSet presAssocID="{4882535D-E407-4E99-BF9F-0D43C0CB46BF}" presName="childTextBox" presStyleLbl="fgAccFollowNode1" presStyleIdx="0" presStyleCnt="4">
        <dgm:presLayoutVars>
          <dgm:bulletEnabled val="1"/>
        </dgm:presLayoutVars>
      </dgm:prSet>
      <dgm:spPr/>
    </dgm:pt>
    <dgm:pt modelId="{6E753D2A-47F5-4607-BA18-73A7C49FAC80}" type="pres">
      <dgm:prSet presAssocID="{32557805-30D6-4A2E-8FBD-2D03B6A239A5}" presName="childTextBox" presStyleLbl="fgAccFollowNode1" presStyleIdx="1" presStyleCnt="4">
        <dgm:presLayoutVars>
          <dgm:bulletEnabled val="1"/>
        </dgm:presLayoutVars>
      </dgm:prSet>
      <dgm:spPr/>
    </dgm:pt>
    <dgm:pt modelId="{429A4ED1-4DE4-4838-85C0-A354B84816DF}" type="pres">
      <dgm:prSet presAssocID="{855576DE-9CB1-47FB-B87C-D8B9802BA4FC}" presName="childTextBox" presStyleLbl="fgAccFollowNode1" presStyleIdx="2" presStyleCnt="4">
        <dgm:presLayoutVars>
          <dgm:bulletEnabled val="1"/>
        </dgm:presLayoutVars>
      </dgm:prSet>
      <dgm:spPr/>
    </dgm:pt>
    <dgm:pt modelId="{41522625-2B23-41A1-A8F8-83ABDAF9016B}" type="pres">
      <dgm:prSet presAssocID="{56BDBCAD-B0CE-40E9-BF9D-845C4CCA18D7}" presName="childTextBox" presStyleLbl="fgAccFollowNode1" presStyleIdx="3" presStyleCnt="4">
        <dgm:presLayoutVars>
          <dgm:bulletEnabled val="1"/>
        </dgm:presLayoutVars>
      </dgm:prSet>
      <dgm:spPr/>
    </dgm:pt>
    <dgm:pt modelId="{882C9BCE-1A01-46FE-AFD5-454390E91F21}" type="pres">
      <dgm:prSet presAssocID="{8024DEC2-AFC1-4A5D-98A7-B11E85DE3B6E}" presName="sp" presStyleCnt="0"/>
      <dgm:spPr/>
    </dgm:pt>
    <dgm:pt modelId="{825DCAF5-6151-4F38-B095-4F75A5FEC3F3}" type="pres">
      <dgm:prSet presAssocID="{16B0C614-E45B-4E1D-8CBF-A49820E29723}" presName="arrowAndChildren" presStyleCnt="0"/>
      <dgm:spPr/>
    </dgm:pt>
    <dgm:pt modelId="{4D998BE9-13F5-4FCB-8ED6-0E5F02B3508D}" type="pres">
      <dgm:prSet presAssocID="{16B0C614-E45B-4E1D-8CBF-A49820E29723}" presName="parentTextArrow" presStyleLbl="node1" presStyleIdx="1" presStyleCnt="2"/>
      <dgm:spPr/>
    </dgm:pt>
  </dgm:ptLst>
  <dgm:cxnLst>
    <dgm:cxn modelId="{5F3B3803-DFF4-48CB-828C-6F97BD21D39D}" type="presOf" srcId="{32557805-30D6-4A2E-8FBD-2D03B6A239A5}" destId="{6E753D2A-47F5-4607-BA18-73A7C49FAC80}" srcOrd="0" destOrd="0" presId="urn:microsoft.com/office/officeart/2005/8/layout/process4"/>
    <dgm:cxn modelId="{32E6B123-C7BE-4D5D-A8FB-11AC337927E0}" srcId="{5A431F42-EF5A-4314-99B5-61F1F808AB15}" destId="{56BDBCAD-B0CE-40E9-BF9D-845C4CCA18D7}" srcOrd="3" destOrd="0" parTransId="{4DA21324-48FE-432C-B8D9-4B14CAB7E3FE}" sibTransId="{E9D9BFB4-05BD-43DC-BD05-C5F9DE5E2287}"/>
    <dgm:cxn modelId="{E5980760-375A-4434-8572-1660928F548F}" type="presOf" srcId="{B615C1B6-5C6A-4554-A57B-51916784C7F4}" destId="{925620BB-8F24-4AFA-B5B8-4FD10F12E5FA}" srcOrd="0" destOrd="0" presId="urn:microsoft.com/office/officeart/2005/8/layout/process4"/>
    <dgm:cxn modelId="{D85EC341-A9A8-4C3F-990E-4112297899E9}" type="presOf" srcId="{5A431F42-EF5A-4314-99B5-61F1F808AB15}" destId="{B5078C52-6C81-4D98-8EEF-253F03B825FE}" srcOrd="0" destOrd="0" presId="urn:microsoft.com/office/officeart/2005/8/layout/process4"/>
    <dgm:cxn modelId="{4BC6A750-2815-4DC7-B4E1-EE87C39B5618}" type="presOf" srcId="{5A431F42-EF5A-4314-99B5-61F1F808AB15}" destId="{7AE7980D-F868-4388-8FC2-EEF3240D0200}" srcOrd="1" destOrd="0" presId="urn:microsoft.com/office/officeart/2005/8/layout/process4"/>
    <dgm:cxn modelId="{04DD6F51-A833-4157-8816-15EDBF138780}" srcId="{5A431F42-EF5A-4314-99B5-61F1F808AB15}" destId="{32557805-30D6-4A2E-8FBD-2D03B6A239A5}" srcOrd="1" destOrd="0" parTransId="{A55D4A5E-B921-4789-BBBC-B0B9DC545B0E}" sibTransId="{EF2DE19E-4133-4984-A141-C8F7C67ADE5E}"/>
    <dgm:cxn modelId="{D102B474-153B-4C1E-BBA7-631AB219D9C7}" srcId="{5A431F42-EF5A-4314-99B5-61F1F808AB15}" destId="{855576DE-9CB1-47FB-B87C-D8B9802BA4FC}" srcOrd="2" destOrd="0" parTransId="{2EEBC521-EE69-47A5-9A70-BBE9599FD7A8}" sibTransId="{D0534D72-4C79-467E-84AC-876BC7A22467}"/>
    <dgm:cxn modelId="{D0159F82-FEB8-4305-A98A-5FB68F0B41B1}" srcId="{5A431F42-EF5A-4314-99B5-61F1F808AB15}" destId="{4882535D-E407-4E99-BF9F-0D43C0CB46BF}" srcOrd="0" destOrd="0" parTransId="{F40C5D36-179F-40AB-8BF0-61D79B1F6A13}" sibTransId="{7F7BA8DE-2504-4275-BB6D-DDA832291C9D}"/>
    <dgm:cxn modelId="{108F1C89-378A-4036-BFE7-B70CDD6BB62F}" type="presOf" srcId="{56BDBCAD-B0CE-40E9-BF9D-845C4CCA18D7}" destId="{41522625-2B23-41A1-A8F8-83ABDAF9016B}" srcOrd="0" destOrd="0" presId="urn:microsoft.com/office/officeart/2005/8/layout/process4"/>
    <dgm:cxn modelId="{050FF6B0-2327-4F9A-85C3-9D77388430B2}" srcId="{B615C1B6-5C6A-4554-A57B-51916784C7F4}" destId="{5A431F42-EF5A-4314-99B5-61F1F808AB15}" srcOrd="1" destOrd="0" parTransId="{FF24D3D9-3DFA-4135-97CE-4816E6280A9D}" sibTransId="{5147750D-3171-432B-9163-B908076A8C25}"/>
    <dgm:cxn modelId="{4BCE45BE-476A-4FC4-A96A-728FC307A2E4}" type="presOf" srcId="{855576DE-9CB1-47FB-B87C-D8B9802BA4FC}" destId="{429A4ED1-4DE4-4838-85C0-A354B84816DF}" srcOrd="0" destOrd="0" presId="urn:microsoft.com/office/officeart/2005/8/layout/process4"/>
    <dgm:cxn modelId="{41E388C4-64FF-4FC9-BC97-1F118DB11674}" type="presOf" srcId="{16B0C614-E45B-4E1D-8CBF-A49820E29723}" destId="{4D998BE9-13F5-4FCB-8ED6-0E5F02B3508D}" srcOrd="0" destOrd="0" presId="urn:microsoft.com/office/officeart/2005/8/layout/process4"/>
    <dgm:cxn modelId="{21E220DF-7833-4442-8F11-1205A12CAD33}" type="presOf" srcId="{4882535D-E407-4E99-BF9F-0D43C0CB46BF}" destId="{5F49DFC3-F516-41D3-829F-A25CDD9F9A26}" srcOrd="0" destOrd="0" presId="urn:microsoft.com/office/officeart/2005/8/layout/process4"/>
    <dgm:cxn modelId="{7556EFE0-8265-42B4-ABDE-89139AE2AF30}" srcId="{B615C1B6-5C6A-4554-A57B-51916784C7F4}" destId="{16B0C614-E45B-4E1D-8CBF-A49820E29723}" srcOrd="0" destOrd="0" parTransId="{F91C3B48-6DE4-4EFF-A6E2-60468B71C0D8}" sibTransId="{8024DEC2-AFC1-4A5D-98A7-B11E85DE3B6E}"/>
    <dgm:cxn modelId="{0E1686B7-E508-488F-9F0D-7634B73D979A}" type="presParOf" srcId="{925620BB-8F24-4AFA-B5B8-4FD10F12E5FA}" destId="{9DFC4786-B4C5-45FA-9852-23DFAB53D81C}" srcOrd="0" destOrd="0" presId="urn:microsoft.com/office/officeart/2005/8/layout/process4"/>
    <dgm:cxn modelId="{FC2B6AC5-1D70-4B81-9630-D1D160DD7F71}" type="presParOf" srcId="{9DFC4786-B4C5-45FA-9852-23DFAB53D81C}" destId="{B5078C52-6C81-4D98-8EEF-253F03B825FE}" srcOrd="0" destOrd="0" presId="urn:microsoft.com/office/officeart/2005/8/layout/process4"/>
    <dgm:cxn modelId="{CB854B8B-D0F9-4E3F-AEEA-0AB94A7A9E9C}" type="presParOf" srcId="{9DFC4786-B4C5-45FA-9852-23DFAB53D81C}" destId="{7AE7980D-F868-4388-8FC2-EEF3240D0200}" srcOrd="1" destOrd="0" presId="urn:microsoft.com/office/officeart/2005/8/layout/process4"/>
    <dgm:cxn modelId="{0F104CF4-7AD4-442B-B6ED-7FDA07338EA9}" type="presParOf" srcId="{9DFC4786-B4C5-45FA-9852-23DFAB53D81C}" destId="{83052642-04C4-4FAD-8D97-8A4073A86730}" srcOrd="2" destOrd="0" presId="urn:microsoft.com/office/officeart/2005/8/layout/process4"/>
    <dgm:cxn modelId="{4A14AE97-6B27-46D1-BEAE-5B4A69E5130C}" type="presParOf" srcId="{83052642-04C4-4FAD-8D97-8A4073A86730}" destId="{5F49DFC3-F516-41D3-829F-A25CDD9F9A26}" srcOrd="0" destOrd="0" presId="urn:microsoft.com/office/officeart/2005/8/layout/process4"/>
    <dgm:cxn modelId="{1915BF3B-03F1-40E8-944B-724E3D05A56D}" type="presParOf" srcId="{83052642-04C4-4FAD-8D97-8A4073A86730}" destId="{6E753D2A-47F5-4607-BA18-73A7C49FAC80}" srcOrd="1" destOrd="0" presId="urn:microsoft.com/office/officeart/2005/8/layout/process4"/>
    <dgm:cxn modelId="{71696B00-B3C8-4415-9734-57BF0A612331}" type="presParOf" srcId="{83052642-04C4-4FAD-8D97-8A4073A86730}" destId="{429A4ED1-4DE4-4838-85C0-A354B84816DF}" srcOrd="2" destOrd="0" presId="urn:microsoft.com/office/officeart/2005/8/layout/process4"/>
    <dgm:cxn modelId="{7C5CAF3B-9A13-4A86-808D-E0F533DC6A70}" type="presParOf" srcId="{83052642-04C4-4FAD-8D97-8A4073A86730}" destId="{41522625-2B23-41A1-A8F8-83ABDAF9016B}" srcOrd="3" destOrd="0" presId="urn:microsoft.com/office/officeart/2005/8/layout/process4"/>
    <dgm:cxn modelId="{460925B5-80BC-4D02-9EA8-EA3F8DF2175B}" type="presParOf" srcId="{925620BB-8F24-4AFA-B5B8-4FD10F12E5FA}" destId="{882C9BCE-1A01-46FE-AFD5-454390E91F21}" srcOrd="1" destOrd="0" presId="urn:microsoft.com/office/officeart/2005/8/layout/process4"/>
    <dgm:cxn modelId="{E6997849-1A66-4343-8A0A-103204EE8238}" type="presParOf" srcId="{925620BB-8F24-4AFA-B5B8-4FD10F12E5FA}" destId="{825DCAF5-6151-4F38-B095-4F75A5FEC3F3}" srcOrd="2" destOrd="0" presId="urn:microsoft.com/office/officeart/2005/8/layout/process4"/>
    <dgm:cxn modelId="{39200991-B6F6-4118-8AE3-0DBB4EFD5F4B}" type="presParOf" srcId="{825DCAF5-6151-4F38-B095-4F75A5FEC3F3}" destId="{4D998BE9-13F5-4FCB-8ED6-0E5F02B3508D}"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243B5C-474F-41CB-9F69-88FDEAE97CE5}"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C96A6171-576B-4389-8E3E-E37666770537}">
      <dgm:prSet/>
      <dgm:spPr/>
      <dgm:t>
        <a:bodyPr/>
        <a:lstStyle/>
        <a:p>
          <a:r>
            <a:rPr lang="en-US"/>
            <a:t>Air Purifying Respirator (APR)</a:t>
          </a:r>
        </a:p>
      </dgm:t>
    </dgm:pt>
    <dgm:pt modelId="{E5E1D6BB-6C10-416F-9926-FCBA042E7AA5}" type="parTrans" cxnId="{9844EBA7-50FE-4F50-A4E2-80C098937ECA}">
      <dgm:prSet/>
      <dgm:spPr/>
      <dgm:t>
        <a:bodyPr/>
        <a:lstStyle/>
        <a:p>
          <a:endParaRPr lang="en-US"/>
        </a:p>
      </dgm:t>
    </dgm:pt>
    <dgm:pt modelId="{7F2D84F3-3DF4-41CC-8470-86FBF163646A}" type="sibTrans" cxnId="{9844EBA7-50FE-4F50-A4E2-80C098937ECA}">
      <dgm:prSet/>
      <dgm:spPr/>
      <dgm:t>
        <a:bodyPr/>
        <a:lstStyle/>
        <a:p>
          <a:endParaRPr lang="en-US"/>
        </a:p>
      </dgm:t>
    </dgm:pt>
    <dgm:pt modelId="{6BA49599-1BDB-423C-B526-10A3E5E45668}">
      <dgm:prSet/>
      <dgm:spPr/>
      <dgm:t>
        <a:bodyPr/>
        <a:lstStyle/>
        <a:p>
          <a:r>
            <a:rPr lang="en-US"/>
            <a:t>Air Cleaned Through Cartridge and/or  Filter</a:t>
          </a:r>
        </a:p>
      </dgm:t>
    </dgm:pt>
    <dgm:pt modelId="{621BEC8E-E0B9-4C5B-B22F-A3693E2F5985}" type="parTrans" cxnId="{669F4310-6FD8-4460-A048-120FCB1EBC32}">
      <dgm:prSet/>
      <dgm:spPr/>
      <dgm:t>
        <a:bodyPr/>
        <a:lstStyle/>
        <a:p>
          <a:endParaRPr lang="en-US"/>
        </a:p>
      </dgm:t>
    </dgm:pt>
    <dgm:pt modelId="{202E82E2-7294-4894-807D-BD94BAE6E303}" type="sibTrans" cxnId="{669F4310-6FD8-4460-A048-120FCB1EBC32}">
      <dgm:prSet/>
      <dgm:spPr/>
      <dgm:t>
        <a:bodyPr/>
        <a:lstStyle/>
        <a:p>
          <a:endParaRPr lang="en-US"/>
        </a:p>
      </dgm:t>
    </dgm:pt>
    <dgm:pt modelId="{A444F060-9DDE-4078-AB7D-9096E7A79F13}">
      <dgm:prSet/>
      <dgm:spPr/>
      <dgm:t>
        <a:bodyPr/>
        <a:lstStyle/>
        <a:p>
          <a:r>
            <a:rPr lang="en-US"/>
            <a:t>Supplied Air</a:t>
          </a:r>
        </a:p>
      </dgm:t>
    </dgm:pt>
    <dgm:pt modelId="{0C416AE7-DC4E-4C03-9AA0-62AADFC0AF2D}" type="parTrans" cxnId="{5B481CE3-F755-4109-B07B-C82952C44604}">
      <dgm:prSet/>
      <dgm:spPr/>
      <dgm:t>
        <a:bodyPr/>
        <a:lstStyle/>
        <a:p>
          <a:endParaRPr lang="en-US"/>
        </a:p>
      </dgm:t>
    </dgm:pt>
    <dgm:pt modelId="{4E4D7CEB-624E-4B06-BC9E-965A65CEAE71}" type="sibTrans" cxnId="{5B481CE3-F755-4109-B07B-C82952C44604}">
      <dgm:prSet/>
      <dgm:spPr/>
      <dgm:t>
        <a:bodyPr/>
        <a:lstStyle/>
        <a:p>
          <a:endParaRPr lang="en-US"/>
        </a:p>
      </dgm:t>
    </dgm:pt>
    <dgm:pt modelId="{F0FC2E05-8298-4B31-AE73-A71B5EEE6FCC}">
      <dgm:prSet/>
      <dgm:spPr/>
      <dgm:t>
        <a:bodyPr/>
        <a:lstStyle/>
        <a:p>
          <a:r>
            <a:rPr lang="en-US"/>
            <a:t>Pressure Demand SCBA</a:t>
          </a:r>
        </a:p>
      </dgm:t>
    </dgm:pt>
    <dgm:pt modelId="{A917A433-C412-465C-A4A3-297935E827C0}" type="parTrans" cxnId="{DC4A4402-7579-4C6B-BED1-BEF676406278}">
      <dgm:prSet/>
      <dgm:spPr/>
      <dgm:t>
        <a:bodyPr/>
        <a:lstStyle/>
        <a:p>
          <a:endParaRPr lang="en-US"/>
        </a:p>
      </dgm:t>
    </dgm:pt>
    <dgm:pt modelId="{25EB2922-0FBC-49F5-9876-387EE263F2F6}" type="sibTrans" cxnId="{DC4A4402-7579-4C6B-BED1-BEF676406278}">
      <dgm:prSet/>
      <dgm:spPr/>
      <dgm:t>
        <a:bodyPr/>
        <a:lstStyle/>
        <a:p>
          <a:endParaRPr lang="en-US"/>
        </a:p>
      </dgm:t>
    </dgm:pt>
    <dgm:pt modelId="{E1AB53CE-69BC-44D4-AC4C-4DC42C207036}">
      <dgm:prSet/>
      <dgm:spPr/>
      <dgm:t>
        <a:bodyPr/>
        <a:lstStyle/>
        <a:p>
          <a:r>
            <a:rPr lang="en-US"/>
            <a:t>30 to 60 Minutes Breathing Air</a:t>
          </a:r>
        </a:p>
      </dgm:t>
    </dgm:pt>
    <dgm:pt modelId="{B0EEEB43-753E-451F-AD6A-8F42E22EA9A1}" type="parTrans" cxnId="{D80153A0-74F4-4DF6-AE12-D0E9A6E27C87}">
      <dgm:prSet/>
      <dgm:spPr/>
      <dgm:t>
        <a:bodyPr/>
        <a:lstStyle/>
        <a:p>
          <a:endParaRPr lang="en-US"/>
        </a:p>
      </dgm:t>
    </dgm:pt>
    <dgm:pt modelId="{24DDFD74-8F3A-4665-9EBF-D2F53F21E521}" type="sibTrans" cxnId="{D80153A0-74F4-4DF6-AE12-D0E9A6E27C87}">
      <dgm:prSet/>
      <dgm:spPr/>
      <dgm:t>
        <a:bodyPr/>
        <a:lstStyle/>
        <a:p>
          <a:endParaRPr lang="en-US"/>
        </a:p>
      </dgm:t>
    </dgm:pt>
    <dgm:pt modelId="{CA14051D-0D59-4D5A-BDD4-AB30F78CFD75}">
      <dgm:prSet/>
      <dgm:spPr/>
      <dgm:t>
        <a:bodyPr/>
        <a:lstStyle/>
        <a:p>
          <a:r>
            <a:rPr lang="en-US" dirty="0"/>
            <a:t>Used in Oxygen Deficient Atmosphere</a:t>
          </a:r>
        </a:p>
      </dgm:t>
    </dgm:pt>
    <dgm:pt modelId="{528819C5-2F76-4906-8CEF-C99DA410A2B6}" type="parTrans" cxnId="{841101A7-1A5B-4ED8-B996-139A4621A4DA}">
      <dgm:prSet/>
      <dgm:spPr/>
      <dgm:t>
        <a:bodyPr/>
        <a:lstStyle/>
        <a:p>
          <a:endParaRPr lang="en-US"/>
        </a:p>
      </dgm:t>
    </dgm:pt>
    <dgm:pt modelId="{59B06803-32FA-47B1-B607-66CCC4FA5161}" type="sibTrans" cxnId="{841101A7-1A5B-4ED8-B996-139A4621A4DA}">
      <dgm:prSet/>
      <dgm:spPr/>
      <dgm:t>
        <a:bodyPr/>
        <a:lstStyle/>
        <a:p>
          <a:endParaRPr lang="en-US"/>
        </a:p>
      </dgm:t>
    </dgm:pt>
    <dgm:pt modelId="{835CD401-2F55-4DED-8505-08A29E005ED5}">
      <dgm:prSet/>
      <dgm:spPr/>
      <dgm:t>
        <a:bodyPr/>
        <a:lstStyle/>
        <a:p>
          <a:r>
            <a:rPr lang="en-US" dirty="0"/>
            <a:t>Can be used in Unknown Contaminant/Concentration Atmospheres</a:t>
          </a:r>
        </a:p>
      </dgm:t>
    </dgm:pt>
    <dgm:pt modelId="{E6C01A57-D4D0-4FEA-B9A0-AB92724EF306}" type="parTrans" cxnId="{02942557-16C4-49A5-80A3-B2854E1266E3}">
      <dgm:prSet/>
      <dgm:spPr/>
      <dgm:t>
        <a:bodyPr/>
        <a:lstStyle/>
        <a:p>
          <a:endParaRPr lang="en-US"/>
        </a:p>
      </dgm:t>
    </dgm:pt>
    <dgm:pt modelId="{75758343-C334-405F-8BAD-F7362E0176D1}" type="sibTrans" cxnId="{02942557-16C4-49A5-80A3-B2854E1266E3}">
      <dgm:prSet/>
      <dgm:spPr/>
      <dgm:t>
        <a:bodyPr/>
        <a:lstStyle/>
        <a:p>
          <a:endParaRPr lang="en-US"/>
        </a:p>
      </dgm:t>
    </dgm:pt>
    <dgm:pt modelId="{FF5AE886-FBFE-4FE8-BB60-0FEAE94C08A2}">
      <dgm:prSet/>
      <dgm:spPr/>
      <dgm:t>
        <a:bodyPr/>
        <a:lstStyle/>
        <a:p>
          <a:r>
            <a:rPr lang="en-US" dirty="0"/>
            <a:t>Can be used in IDLH Atmospheres</a:t>
          </a:r>
        </a:p>
      </dgm:t>
    </dgm:pt>
    <dgm:pt modelId="{CA46E4C9-37CF-4577-8177-D257BC507304}" type="parTrans" cxnId="{5F4287D3-B1D8-46FB-A7A9-CE32259AE42E}">
      <dgm:prSet/>
      <dgm:spPr/>
      <dgm:t>
        <a:bodyPr/>
        <a:lstStyle/>
        <a:p>
          <a:endParaRPr lang="en-US"/>
        </a:p>
      </dgm:t>
    </dgm:pt>
    <dgm:pt modelId="{543FE82D-1E51-4ACE-ABB5-CC81FC3A5320}" type="sibTrans" cxnId="{5F4287D3-B1D8-46FB-A7A9-CE32259AE42E}">
      <dgm:prSet/>
      <dgm:spPr/>
      <dgm:t>
        <a:bodyPr/>
        <a:lstStyle/>
        <a:p>
          <a:endParaRPr lang="en-US"/>
        </a:p>
      </dgm:t>
    </dgm:pt>
    <dgm:pt modelId="{B95FA8FE-A7D9-4B16-9567-3A77BF9D1FF0}" type="pres">
      <dgm:prSet presAssocID="{A5243B5C-474F-41CB-9F69-88FDEAE97CE5}" presName="linear" presStyleCnt="0">
        <dgm:presLayoutVars>
          <dgm:animLvl val="lvl"/>
          <dgm:resizeHandles val="exact"/>
        </dgm:presLayoutVars>
      </dgm:prSet>
      <dgm:spPr/>
    </dgm:pt>
    <dgm:pt modelId="{5066C6E0-8BE0-4F2E-9E21-C1B0BAB7C3FB}" type="pres">
      <dgm:prSet presAssocID="{C96A6171-576B-4389-8E3E-E37666770537}" presName="parentText" presStyleLbl="node1" presStyleIdx="0" presStyleCnt="2">
        <dgm:presLayoutVars>
          <dgm:chMax val="0"/>
          <dgm:bulletEnabled val="1"/>
        </dgm:presLayoutVars>
      </dgm:prSet>
      <dgm:spPr/>
    </dgm:pt>
    <dgm:pt modelId="{A04F64D4-196A-4EBC-BE4D-FE82FF92455B}" type="pres">
      <dgm:prSet presAssocID="{C96A6171-576B-4389-8E3E-E37666770537}" presName="childText" presStyleLbl="revTx" presStyleIdx="0" presStyleCnt="2">
        <dgm:presLayoutVars>
          <dgm:bulletEnabled val="1"/>
        </dgm:presLayoutVars>
      </dgm:prSet>
      <dgm:spPr/>
    </dgm:pt>
    <dgm:pt modelId="{CD2425A9-895C-4035-B247-26C95DE77563}" type="pres">
      <dgm:prSet presAssocID="{A444F060-9DDE-4078-AB7D-9096E7A79F13}" presName="parentText" presStyleLbl="node1" presStyleIdx="1" presStyleCnt="2">
        <dgm:presLayoutVars>
          <dgm:chMax val="0"/>
          <dgm:bulletEnabled val="1"/>
        </dgm:presLayoutVars>
      </dgm:prSet>
      <dgm:spPr/>
    </dgm:pt>
    <dgm:pt modelId="{E29CBB67-D4C1-4F46-BB72-CAEC25BBB150}" type="pres">
      <dgm:prSet presAssocID="{A444F060-9DDE-4078-AB7D-9096E7A79F13}" presName="childText" presStyleLbl="revTx" presStyleIdx="1" presStyleCnt="2">
        <dgm:presLayoutVars>
          <dgm:bulletEnabled val="1"/>
        </dgm:presLayoutVars>
      </dgm:prSet>
      <dgm:spPr/>
    </dgm:pt>
  </dgm:ptLst>
  <dgm:cxnLst>
    <dgm:cxn modelId="{DC4A4402-7579-4C6B-BED1-BEF676406278}" srcId="{A444F060-9DDE-4078-AB7D-9096E7A79F13}" destId="{F0FC2E05-8298-4B31-AE73-A71B5EEE6FCC}" srcOrd="0" destOrd="0" parTransId="{A917A433-C412-465C-A4A3-297935E827C0}" sibTransId="{25EB2922-0FBC-49F5-9876-387EE263F2F6}"/>
    <dgm:cxn modelId="{C9D5CF0A-33B7-4462-991E-0DCB24EEB147}" type="presOf" srcId="{CA14051D-0D59-4D5A-BDD4-AB30F78CFD75}" destId="{E29CBB67-D4C1-4F46-BB72-CAEC25BBB150}" srcOrd="0" destOrd="2" presId="urn:microsoft.com/office/officeart/2005/8/layout/vList2"/>
    <dgm:cxn modelId="{669F4310-6FD8-4460-A048-120FCB1EBC32}" srcId="{C96A6171-576B-4389-8E3E-E37666770537}" destId="{6BA49599-1BDB-423C-B526-10A3E5E45668}" srcOrd="0" destOrd="0" parTransId="{621BEC8E-E0B9-4C5B-B22F-A3693E2F5985}" sibTransId="{202E82E2-7294-4894-807D-BD94BAE6E303}"/>
    <dgm:cxn modelId="{328C101B-10C1-40B9-A7F3-FA8DED31F324}" type="presOf" srcId="{E1AB53CE-69BC-44D4-AC4C-4DC42C207036}" destId="{E29CBB67-D4C1-4F46-BB72-CAEC25BBB150}" srcOrd="0" destOrd="1" presId="urn:microsoft.com/office/officeart/2005/8/layout/vList2"/>
    <dgm:cxn modelId="{362A3A27-8D23-4530-A98A-8E1D97437B7C}" type="presOf" srcId="{835CD401-2F55-4DED-8505-08A29E005ED5}" destId="{E29CBB67-D4C1-4F46-BB72-CAEC25BBB150}" srcOrd="0" destOrd="3" presId="urn:microsoft.com/office/officeart/2005/8/layout/vList2"/>
    <dgm:cxn modelId="{BC90042F-D01A-41FB-B6AF-7B3EB1101E31}" type="presOf" srcId="{F0FC2E05-8298-4B31-AE73-A71B5EEE6FCC}" destId="{E29CBB67-D4C1-4F46-BB72-CAEC25BBB150}" srcOrd="0" destOrd="0" presId="urn:microsoft.com/office/officeart/2005/8/layout/vList2"/>
    <dgm:cxn modelId="{57BFE942-DD56-409E-8A46-BAE7EDE13CF0}" type="presOf" srcId="{A5243B5C-474F-41CB-9F69-88FDEAE97CE5}" destId="{B95FA8FE-A7D9-4B16-9567-3A77BF9D1FF0}" srcOrd="0" destOrd="0" presId="urn:microsoft.com/office/officeart/2005/8/layout/vList2"/>
    <dgm:cxn modelId="{10DB4D49-4F7B-48DE-A315-644ADB827B7B}" type="presOf" srcId="{C96A6171-576B-4389-8E3E-E37666770537}" destId="{5066C6E0-8BE0-4F2E-9E21-C1B0BAB7C3FB}" srcOrd="0" destOrd="0" presId="urn:microsoft.com/office/officeart/2005/8/layout/vList2"/>
    <dgm:cxn modelId="{02942557-16C4-49A5-80A3-B2854E1266E3}" srcId="{F0FC2E05-8298-4B31-AE73-A71B5EEE6FCC}" destId="{835CD401-2F55-4DED-8505-08A29E005ED5}" srcOrd="2" destOrd="0" parTransId="{E6C01A57-D4D0-4FEA-B9A0-AB92724EF306}" sibTransId="{75758343-C334-405F-8BAD-F7362E0176D1}"/>
    <dgm:cxn modelId="{D80153A0-74F4-4DF6-AE12-D0E9A6E27C87}" srcId="{F0FC2E05-8298-4B31-AE73-A71B5EEE6FCC}" destId="{E1AB53CE-69BC-44D4-AC4C-4DC42C207036}" srcOrd="0" destOrd="0" parTransId="{B0EEEB43-753E-451F-AD6A-8F42E22EA9A1}" sibTransId="{24DDFD74-8F3A-4665-9EBF-D2F53F21E521}"/>
    <dgm:cxn modelId="{841101A7-1A5B-4ED8-B996-139A4621A4DA}" srcId="{F0FC2E05-8298-4B31-AE73-A71B5EEE6FCC}" destId="{CA14051D-0D59-4D5A-BDD4-AB30F78CFD75}" srcOrd="1" destOrd="0" parTransId="{528819C5-2F76-4906-8CEF-C99DA410A2B6}" sibTransId="{59B06803-32FA-47B1-B607-66CCC4FA5161}"/>
    <dgm:cxn modelId="{9844EBA7-50FE-4F50-A4E2-80C098937ECA}" srcId="{A5243B5C-474F-41CB-9F69-88FDEAE97CE5}" destId="{C96A6171-576B-4389-8E3E-E37666770537}" srcOrd="0" destOrd="0" parTransId="{E5E1D6BB-6C10-416F-9926-FCBA042E7AA5}" sibTransId="{7F2D84F3-3DF4-41CC-8470-86FBF163646A}"/>
    <dgm:cxn modelId="{11E47DAB-A0E4-40EE-863B-D4077D31354D}" type="presOf" srcId="{FF5AE886-FBFE-4FE8-BB60-0FEAE94C08A2}" destId="{E29CBB67-D4C1-4F46-BB72-CAEC25BBB150}" srcOrd="0" destOrd="4" presId="urn:microsoft.com/office/officeart/2005/8/layout/vList2"/>
    <dgm:cxn modelId="{5F4287D3-B1D8-46FB-A7A9-CE32259AE42E}" srcId="{F0FC2E05-8298-4B31-AE73-A71B5EEE6FCC}" destId="{FF5AE886-FBFE-4FE8-BB60-0FEAE94C08A2}" srcOrd="3" destOrd="0" parTransId="{CA46E4C9-37CF-4577-8177-D257BC507304}" sibTransId="{543FE82D-1E51-4ACE-ABB5-CC81FC3A5320}"/>
    <dgm:cxn modelId="{8FD330DB-EB3A-4615-BBCC-E01DC5347156}" type="presOf" srcId="{A444F060-9DDE-4078-AB7D-9096E7A79F13}" destId="{CD2425A9-895C-4035-B247-26C95DE77563}" srcOrd="0" destOrd="0" presId="urn:microsoft.com/office/officeart/2005/8/layout/vList2"/>
    <dgm:cxn modelId="{64C1A3E0-A3E3-41D7-9845-EAD5C4285065}" type="presOf" srcId="{6BA49599-1BDB-423C-B526-10A3E5E45668}" destId="{A04F64D4-196A-4EBC-BE4D-FE82FF92455B}" srcOrd="0" destOrd="0" presId="urn:microsoft.com/office/officeart/2005/8/layout/vList2"/>
    <dgm:cxn modelId="{5B481CE3-F755-4109-B07B-C82952C44604}" srcId="{A5243B5C-474F-41CB-9F69-88FDEAE97CE5}" destId="{A444F060-9DDE-4078-AB7D-9096E7A79F13}" srcOrd="1" destOrd="0" parTransId="{0C416AE7-DC4E-4C03-9AA0-62AADFC0AF2D}" sibTransId="{4E4D7CEB-624E-4B06-BC9E-965A65CEAE71}"/>
    <dgm:cxn modelId="{15993152-71D7-483E-8EAC-37E788B1C618}" type="presParOf" srcId="{B95FA8FE-A7D9-4B16-9567-3A77BF9D1FF0}" destId="{5066C6E0-8BE0-4F2E-9E21-C1B0BAB7C3FB}" srcOrd="0" destOrd="0" presId="urn:microsoft.com/office/officeart/2005/8/layout/vList2"/>
    <dgm:cxn modelId="{B12FD00B-1676-4CD6-915B-AB76B4786632}" type="presParOf" srcId="{B95FA8FE-A7D9-4B16-9567-3A77BF9D1FF0}" destId="{A04F64D4-196A-4EBC-BE4D-FE82FF92455B}" srcOrd="1" destOrd="0" presId="urn:microsoft.com/office/officeart/2005/8/layout/vList2"/>
    <dgm:cxn modelId="{B1A786B2-E391-40D0-9814-778E6108E16A}" type="presParOf" srcId="{B95FA8FE-A7D9-4B16-9567-3A77BF9D1FF0}" destId="{CD2425A9-895C-4035-B247-26C95DE77563}" srcOrd="2" destOrd="0" presId="urn:microsoft.com/office/officeart/2005/8/layout/vList2"/>
    <dgm:cxn modelId="{37F9B377-C6A0-4D6D-8E33-A9E48F0B918B}" type="presParOf" srcId="{B95FA8FE-A7D9-4B16-9567-3A77BF9D1FF0}" destId="{E29CBB67-D4C1-4F46-BB72-CAEC25BBB150}"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EC2E9F2-BD12-48C4-8F3D-CE2CAA1D24B0}"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380891A6-824C-48CE-9BF2-8ADE5A7F4193}">
      <dgm:prSet/>
      <dgm:spPr/>
      <dgm:t>
        <a:bodyPr/>
        <a:lstStyle/>
        <a:p>
          <a:pPr>
            <a:defRPr cap="all"/>
          </a:pPr>
          <a:r>
            <a:rPr lang="en-US" dirty="0"/>
            <a:t>GCHMU uses Scott Air Packs and Face Pieces AV2000/3000</a:t>
          </a:r>
        </a:p>
      </dgm:t>
    </dgm:pt>
    <dgm:pt modelId="{8239A987-EC73-4F65-8155-D5438E99AC47}" type="parTrans" cxnId="{3C425040-B90E-4CB8-8CEC-ABA71CF12DA4}">
      <dgm:prSet/>
      <dgm:spPr/>
      <dgm:t>
        <a:bodyPr/>
        <a:lstStyle/>
        <a:p>
          <a:endParaRPr lang="en-US"/>
        </a:p>
      </dgm:t>
    </dgm:pt>
    <dgm:pt modelId="{306369F9-A207-41DF-876F-BBD8D915C282}" type="sibTrans" cxnId="{3C425040-B90E-4CB8-8CEC-ABA71CF12DA4}">
      <dgm:prSet/>
      <dgm:spPr/>
      <dgm:t>
        <a:bodyPr/>
        <a:lstStyle/>
        <a:p>
          <a:endParaRPr lang="en-US"/>
        </a:p>
      </dgm:t>
    </dgm:pt>
    <dgm:pt modelId="{FF725C92-005C-44CC-93A3-9BEF26322A41}">
      <dgm:prSet/>
      <dgm:spPr/>
      <dgm:t>
        <a:bodyPr/>
        <a:lstStyle/>
        <a:p>
          <a:pPr>
            <a:defRPr cap="all"/>
          </a:pPr>
          <a:r>
            <a:rPr lang="en-US"/>
            <a:t>Each Technician and Research Personnel are required to maintain and pass an annual fit test</a:t>
          </a:r>
        </a:p>
      </dgm:t>
    </dgm:pt>
    <dgm:pt modelId="{3D99560D-B50E-4990-A128-2C287B38975F}" type="parTrans" cxnId="{6340D5F9-C8C5-4D6D-AC7F-C38518EF2D58}">
      <dgm:prSet/>
      <dgm:spPr/>
      <dgm:t>
        <a:bodyPr/>
        <a:lstStyle/>
        <a:p>
          <a:endParaRPr lang="en-US"/>
        </a:p>
      </dgm:t>
    </dgm:pt>
    <dgm:pt modelId="{ECB51E9A-8F9A-49AA-8DC3-0228528F28CB}" type="sibTrans" cxnId="{6340D5F9-C8C5-4D6D-AC7F-C38518EF2D58}">
      <dgm:prSet/>
      <dgm:spPr/>
      <dgm:t>
        <a:bodyPr/>
        <a:lstStyle/>
        <a:p>
          <a:endParaRPr lang="en-US"/>
        </a:p>
      </dgm:t>
    </dgm:pt>
    <dgm:pt modelId="{EDCF03A1-BE8E-427A-8235-9A1FE2173694}" type="pres">
      <dgm:prSet presAssocID="{BEC2E9F2-BD12-48C4-8F3D-CE2CAA1D24B0}" presName="outerComposite" presStyleCnt="0">
        <dgm:presLayoutVars>
          <dgm:chMax val="5"/>
          <dgm:dir/>
          <dgm:resizeHandles val="exact"/>
        </dgm:presLayoutVars>
      </dgm:prSet>
      <dgm:spPr/>
    </dgm:pt>
    <dgm:pt modelId="{524772AF-45C2-4E80-9AB0-EB87ACA85C7C}" type="pres">
      <dgm:prSet presAssocID="{BEC2E9F2-BD12-48C4-8F3D-CE2CAA1D24B0}" presName="dummyMaxCanvas" presStyleCnt="0">
        <dgm:presLayoutVars/>
      </dgm:prSet>
      <dgm:spPr/>
    </dgm:pt>
    <dgm:pt modelId="{3E1DD7EB-C4F8-4C24-A8CA-C82779DEEFB3}" type="pres">
      <dgm:prSet presAssocID="{BEC2E9F2-BD12-48C4-8F3D-CE2CAA1D24B0}" presName="TwoNodes_1" presStyleLbl="node1" presStyleIdx="0" presStyleCnt="2">
        <dgm:presLayoutVars>
          <dgm:bulletEnabled val="1"/>
        </dgm:presLayoutVars>
      </dgm:prSet>
      <dgm:spPr/>
    </dgm:pt>
    <dgm:pt modelId="{F2693E88-DE2F-4F58-8D6A-0950D144FD05}" type="pres">
      <dgm:prSet presAssocID="{BEC2E9F2-BD12-48C4-8F3D-CE2CAA1D24B0}" presName="TwoNodes_2" presStyleLbl="node1" presStyleIdx="1" presStyleCnt="2">
        <dgm:presLayoutVars>
          <dgm:bulletEnabled val="1"/>
        </dgm:presLayoutVars>
      </dgm:prSet>
      <dgm:spPr/>
    </dgm:pt>
    <dgm:pt modelId="{F922493D-8772-4513-834C-808A7009F8B0}" type="pres">
      <dgm:prSet presAssocID="{BEC2E9F2-BD12-48C4-8F3D-CE2CAA1D24B0}" presName="TwoConn_1-2" presStyleLbl="fgAccFollowNode1" presStyleIdx="0" presStyleCnt="1">
        <dgm:presLayoutVars>
          <dgm:bulletEnabled val="1"/>
        </dgm:presLayoutVars>
      </dgm:prSet>
      <dgm:spPr/>
    </dgm:pt>
    <dgm:pt modelId="{735222F7-50EB-441D-B6BE-99F056AAF7A0}" type="pres">
      <dgm:prSet presAssocID="{BEC2E9F2-BD12-48C4-8F3D-CE2CAA1D24B0}" presName="TwoNodes_1_text" presStyleLbl="node1" presStyleIdx="1" presStyleCnt="2">
        <dgm:presLayoutVars>
          <dgm:bulletEnabled val="1"/>
        </dgm:presLayoutVars>
      </dgm:prSet>
      <dgm:spPr/>
    </dgm:pt>
    <dgm:pt modelId="{A6E55898-1FD7-462D-AC01-F14215C4CC11}" type="pres">
      <dgm:prSet presAssocID="{BEC2E9F2-BD12-48C4-8F3D-CE2CAA1D24B0}" presName="TwoNodes_2_text" presStyleLbl="node1" presStyleIdx="1" presStyleCnt="2">
        <dgm:presLayoutVars>
          <dgm:bulletEnabled val="1"/>
        </dgm:presLayoutVars>
      </dgm:prSet>
      <dgm:spPr/>
    </dgm:pt>
  </dgm:ptLst>
  <dgm:cxnLst>
    <dgm:cxn modelId="{317C6E00-A636-4362-99B4-7DC65128DD02}" type="presOf" srcId="{BEC2E9F2-BD12-48C4-8F3D-CE2CAA1D24B0}" destId="{EDCF03A1-BE8E-427A-8235-9A1FE2173694}" srcOrd="0" destOrd="0" presId="urn:microsoft.com/office/officeart/2005/8/layout/vProcess5"/>
    <dgm:cxn modelId="{5C0DA919-CCB2-480D-ADEA-F6FFF2BF151A}" type="presOf" srcId="{306369F9-A207-41DF-876F-BBD8D915C282}" destId="{F922493D-8772-4513-834C-808A7009F8B0}" srcOrd="0" destOrd="0" presId="urn:microsoft.com/office/officeart/2005/8/layout/vProcess5"/>
    <dgm:cxn modelId="{5A5AFE22-7A64-47AA-9B53-591CE50CA4FE}" type="presOf" srcId="{FF725C92-005C-44CC-93A3-9BEF26322A41}" destId="{A6E55898-1FD7-462D-AC01-F14215C4CC11}" srcOrd="1" destOrd="0" presId="urn:microsoft.com/office/officeart/2005/8/layout/vProcess5"/>
    <dgm:cxn modelId="{3C425040-B90E-4CB8-8CEC-ABA71CF12DA4}" srcId="{BEC2E9F2-BD12-48C4-8F3D-CE2CAA1D24B0}" destId="{380891A6-824C-48CE-9BF2-8ADE5A7F4193}" srcOrd="0" destOrd="0" parTransId="{8239A987-EC73-4F65-8155-D5438E99AC47}" sibTransId="{306369F9-A207-41DF-876F-BBD8D915C282}"/>
    <dgm:cxn modelId="{27546885-0839-4B7D-A48E-F094F7E0F37C}" type="presOf" srcId="{380891A6-824C-48CE-9BF2-8ADE5A7F4193}" destId="{735222F7-50EB-441D-B6BE-99F056AAF7A0}" srcOrd="1" destOrd="0" presId="urn:microsoft.com/office/officeart/2005/8/layout/vProcess5"/>
    <dgm:cxn modelId="{E12FFCAC-2111-4555-B456-59E24506827D}" type="presOf" srcId="{FF725C92-005C-44CC-93A3-9BEF26322A41}" destId="{F2693E88-DE2F-4F58-8D6A-0950D144FD05}" srcOrd="0" destOrd="0" presId="urn:microsoft.com/office/officeart/2005/8/layout/vProcess5"/>
    <dgm:cxn modelId="{29C18AC9-B835-4BC7-8EDC-540F6FC1F33F}" type="presOf" srcId="{380891A6-824C-48CE-9BF2-8ADE5A7F4193}" destId="{3E1DD7EB-C4F8-4C24-A8CA-C82779DEEFB3}" srcOrd="0" destOrd="0" presId="urn:microsoft.com/office/officeart/2005/8/layout/vProcess5"/>
    <dgm:cxn modelId="{6340D5F9-C8C5-4D6D-AC7F-C38518EF2D58}" srcId="{BEC2E9F2-BD12-48C4-8F3D-CE2CAA1D24B0}" destId="{FF725C92-005C-44CC-93A3-9BEF26322A41}" srcOrd="1" destOrd="0" parTransId="{3D99560D-B50E-4990-A128-2C287B38975F}" sibTransId="{ECB51E9A-8F9A-49AA-8DC3-0228528F28CB}"/>
    <dgm:cxn modelId="{ECAFBC59-F991-4CDC-BBAF-98C2280AEA8A}" type="presParOf" srcId="{EDCF03A1-BE8E-427A-8235-9A1FE2173694}" destId="{524772AF-45C2-4E80-9AB0-EB87ACA85C7C}" srcOrd="0" destOrd="0" presId="urn:microsoft.com/office/officeart/2005/8/layout/vProcess5"/>
    <dgm:cxn modelId="{4EC03384-7B96-4123-B50A-B9BDA0C1FD9F}" type="presParOf" srcId="{EDCF03A1-BE8E-427A-8235-9A1FE2173694}" destId="{3E1DD7EB-C4F8-4C24-A8CA-C82779DEEFB3}" srcOrd="1" destOrd="0" presId="urn:microsoft.com/office/officeart/2005/8/layout/vProcess5"/>
    <dgm:cxn modelId="{7BE18DD1-F276-4A6D-8A9B-454C5C8E55B3}" type="presParOf" srcId="{EDCF03A1-BE8E-427A-8235-9A1FE2173694}" destId="{F2693E88-DE2F-4F58-8D6A-0950D144FD05}" srcOrd="2" destOrd="0" presId="urn:microsoft.com/office/officeart/2005/8/layout/vProcess5"/>
    <dgm:cxn modelId="{63425209-6C25-461E-B326-E39775075E46}" type="presParOf" srcId="{EDCF03A1-BE8E-427A-8235-9A1FE2173694}" destId="{F922493D-8772-4513-834C-808A7009F8B0}" srcOrd="3" destOrd="0" presId="urn:microsoft.com/office/officeart/2005/8/layout/vProcess5"/>
    <dgm:cxn modelId="{34D0A15C-FED2-4CE9-9300-3091F06E5ABC}" type="presParOf" srcId="{EDCF03A1-BE8E-427A-8235-9A1FE2173694}" destId="{735222F7-50EB-441D-B6BE-99F056AAF7A0}" srcOrd="4" destOrd="0" presId="urn:microsoft.com/office/officeart/2005/8/layout/vProcess5"/>
    <dgm:cxn modelId="{18598783-4362-45D3-8FCF-A5277CA22041}" type="presParOf" srcId="{EDCF03A1-BE8E-427A-8235-9A1FE2173694}" destId="{A6E55898-1FD7-462D-AC01-F14215C4CC11}" srcOrd="5"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EF9C8ED-82AC-4768-B129-F79B95340FB6}" type="doc">
      <dgm:prSet loTypeId="urn:microsoft.com/office/officeart/2016/7/layout/RepeatingBendingProcessNew" loCatId="process" qsTypeId="urn:microsoft.com/office/officeart/2005/8/quickstyle/simple4" qsCatId="simple" csTypeId="urn:microsoft.com/office/officeart/2005/8/colors/colorful2" csCatId="colorful" phldr="1"/>
      <dgm:spPr/>
      <dgm:t>
        <a:bodyPr/>
        <a:lstStyle/>
        <a:p>
          <a:endParaRPr lang="en-US"/>
        </a:p>
      </dgm:t>
    </dgm:pt>
    <dgm:pt modelId="{36A5840A-9B28-4849-BC23-525A9F9C1527}">
      <dgm:prSet/>
      <dgm:spPr/>
      <dgm:t>
        <a:bodyPr/>
        <a:lstStyle/>
        <a:p>
          <a:r>
            <a:rPr lang="en-US"/>
            <a:t>LEVEL A</a:t>
          </a:r>
        </a:p>
      </dgm:t>
    </dgm:pt>
    <dgm:pt modelId="{8A4A1BD7-14B7-4497-98D3-85780BD294CA}" type="parTrans" cxnId="{49F6BA0F-EE62-4689-9396-9C226E5F063E}">
      <dgm:prSet/>
      <dgm:spPr/>
      <dgm:t>
        <a:bodyPr/>
        <a:lstStyle/>
        <a:p>
          <a:endParaRPr lang="en-US"/>
        </a:p>
      </dgm:t>
    </dgm:pt>
    <dgm:pt modelId="{41A3A4F6-EACD-41E8-BBA2-12AED63492A1}" type="sibTrans" cxnId="{49F6BA0F-EE62-4689-9396-9C226E5F063E}">
      <dgm:prSet/>
      <dgm:spPr/>
      <dgm:t>
        <a:bodyPr/>
        <a:lstStyle/>
        <a:p>
          <a:endParaRPr lang="en-US"/>
        </a:p>
      </dgm:t>
    </dgm:pt>
    <dgm:pt modelId="{74D358D0-EF42-4C31-AC34-67375CE8528B}">
      <dgm:prSet/>
      <dgm:spPr/>
      <dgm:t>
        <a:bodyPr/>
        <a:lstStyle/>
        <a:p>
          <a:r>
            <a:rPr lang="en-US"/>
            <a:t>The highest available level of respiratory protection.</a:t>
          </a:r>
        </a:p>
      </dgm:t>
    </dgm:pt>
    <dgm:pt modelId="{1D8631D4-7CC5-4320-9F03-A47B27E82A3E}" type="parTrans" cxnId="{80B3DA18-909E-463B-8959-C0DA9BD4E3A4}">
      <dgm:prSet/>
      <dgm:spPr/>
      <dgm:t>
        <a:bodyPr/>
        <a:lstStyle/>
        <a:p>
          <a:endParaRPr lang="en-US"/>
        </a:p>
      </dgm:t>
    </dgm:pt>
    <dgm:pt modelId="{F7CEACAD-0B2E-4686-9B8E-E1AE4B10FC26}" type="sibTrans" cxnId="{80B3DA18-909E-463B-8959-C0DA9BD4E3A4}">
      <dgm:prSet/>
      <dgm:spPr/>
      <dgm:t>
        <a:bodyPr/>
        <a:lstStyle/>
        <a:p>
          <a:endParaRPr lang="en-US"/>
        </a:p>
      </dgm:t>
    </dgm:pt>
    <dgm:pt modelId="{23DA367C-A41F-4EE4-9448-CE1FA18C343C}">
      <dgm:prSet/>
      <dgm:spPr/>
      <dgm:t>
        <a:bodyPr/>
        <a:lstStyle/>
        <a:p>
          <a:r>
            <a:rPr lang="en-US"/>
            <a:t>Fully encapsulated chemical suit with breathing apparatus.</a:t>
          </a:r>
        </a:p>
      </dgm:t>
    </dgm:pt>
    <dgm:pt modelId="{65E4F73F-0F38-4B48-B7E5-2B400F95AA53}" type="parTrans" cxnId="{8953C972-372C-4098-A62B-5BE50B31EAE9}">
      <dgm:prSet/>
      <dgm:spPr/>
      <dgm:t>
        <a:bodyPr/>
        <a:lstStyle/>
        <a:p>
          <a:endParaRPr lang="en-US"/>
        </a:p>
      </dgm:t>
    </dgm:pt>
    <dgm:pt modelId="{16A17A6E-3238-481E-8D31-EB267E931BB0}" type="sibTrans" cxnId="{8953C972-372C-4098-A62B-5BE50B31EAE9}">
      <dgm:prSet/>
      <dgm:spPr/>
      <dgm:t>
        <a:bodyPr/>
        <a:lstStyle/>
        <a:p>
          <a:endParaRPr lang="en-US"/>
        </a:p>
      </dgm:t>
    </dgm:pt>
    <dgm:pt modelId="{17DF1791-DA43-4549-8D53-AC8D62400C7F}">
      <dgm:prSet/>
      <dgm:spPr/>
      <dgm:t>
        <a:bodyPr/>
        <a:lstStyle/>
        <a:p>
          <a:r>
            <a:rPr lang="en-US"/>
            <a:t>Chemical hazard will typically have a high vapor pressure and toxicity through skin absorption or carcinogenic.</a:t>
          </a:r>
        </a:p>
      </dgm:t>
    </dgm:pt>
    <dgm:pt modelId="{6C4DBDC4-E680-4AB5-A176-5E1A241208A8}" type="parTrans" cxnId="{9B659764-C10F-4052-8325-64593C987AA8}">
      <dgm:prSet/>
      <dgm:spPr/>
      <dgm:t>
        <a:bodyPr/>
        <a:lstStyle/>
        <a:p>
          <a:endParaRPr lang="en-US"/>
        </a:p>
      </dgm:t>
    </dgm:pt>
    <dgm:pt modelId="{7F7BAE1E-C0AC-4875-8F32-498153C8A208}" type="sibTrans" cxnId="{9B659764-C10F-4052-8325-64593C987AA8}">
      <dgm:prSet/>
      <dgm:spPr/>
      <dgm:t>
        <a:bodyPr/>
        <a:lstStyle/>
        <a:p>
          <a:endParaRPr lang="en-US"/>
        </a:p>
      </dgm:t>
    </dgm:pt>
    <dgm:pt modelId="{B47FA171-C766-4CC2-8885-D2EB4FD810DC}">
      <dgm:prSet/>
      <dgm:spPr/>
      <dgm:t>
        <a:bodyPr/>
        <a:lstStyle/>
        <a:p>
          <a:r>
            <a:rPr lang="en-US" dirty="0"/>
            <a:t>Work conditions that have a high potential (probability) for exposure to very high concentrations of chemical splash, immersion, or exposure to chemical vapors.</a:t>
          </a:r>
        </a:p>
      </dgm:t>
    </dgm:pt>
    <dgm:pt modelId="{B9CF3456-A0C8-412E-84ED-77A7BBB8D68D}" type="parTrans" cxnId="{A7683B9E-5B26-4D69-83D0-D17866F90A63}">
      <dgm:prSet/>
      <dgm:spPr/>
      <dgm:t>
        <a:bodyPr/>
        <a:lstStyle/>
        <a:p>
          <a:endParaRPr lang="en-US"/>
        </a:p>
      </dgm:t>
    </dgm:pt>
    <dgm:pt modelId="{5706E590-91CA-4A61-8982-112370F34352}" type="sibTrans" cxnId="{A7683B9E-5B26-4D69-83D0-D17866F90A63}">
      <dgm:prSet/>
      <dgm:spPr/>
      <dgm:t>
        <a:bodyPr/>
        <a:lstStyle/>
        <a:p>
          <a:endParaRPr lang="en-US"/>
        </a:p>
      </dgm:t>
    </dgm:pt>
    <dgm:pt modelId="{7CB9B346-D8D1-40BA-9170-EAA1BB9EFFA3}">
      <dgm:prSet/>
      <dgm:spPr/>
      <dgm:t>
        <a:bodyPr/>
        <a:lstStyle/>
        <a:p>
          <a:r>
            <a:rPr lang="en-US"/>
            <a:t>Situations that may involve unknown chemicals or chemical combinations.</a:t>
          </a:r>
        </a:p>
      </dgm:t>
    </dgm:pt>
    <dgm:pt modelId="{57AD958C-8867-440B-B0F2-4D427EA921EA}" type="parTrans" cxnId="{8A307D47-3D72-497E-8855-3E8C4BDC6481}">
      <dgm:prSet/>
      <dgm:spPr/>
      <dgm:t>
        <a:bodyPr/>
        <a:lstStyle/>
        <a:p>
          <a:endParaRPr lang="en-US"/>
        </a:p>
      </dgm:t>
    </dgm:pt>
    <dgm:pt modelId="{61B2865C-0CAF-47D6-A968-133C4791E61C}" type="sibTrans" cxnId="{8A307D47-3D72-497E-8855-3E8C4BDC6481}">
      <dgm:prSet/>
      <dgm:spPr/>
      <dgm:t>
        <a:bodyPr/>
        <a:lstStyle/>
        <a:p>
          <a:endParaRPr lang="en-US"/>
        </a:p>
      </dgm:t>
    </dgm:pt>
    <dgm:pt modelId="{8D5EEE13-64D9-4551-86F8-27F6AC7D9549}" type="pres">
      <dgm:prSet presAssocID="{AEF9C8ED-82AC-4768-B129-F79B95340FB6}" presName="Name0" presStyleCnt="0">
        <dgm:presLayoutVars>
          <dgm:dir/>
          <dgm:resizeHandles val="exact"/>
        </dgm:presLayoutVars>
      </dgm:prSet>
      <dgm:spPr/>
    </dgm:pt>
    <dgm:pt modelId="{4FDE9FDD-39B4-4D59-8284-C5A377E6C85F}" type="pres">
      <dgm:prSet presAssocID="{36A5840A-9B28-4849-BC23-525A9F9C1527}" presName="node" presStyleLbl="node1" presStyleIdx="0" presStyleCnt="6">
        <dgm:presLayoutVars>
          <dgm:bulletEnabled val="1"/>
        </dgm:presLayoutVars>
      </dgm:prSet>
      <dgm:spPr/>
    </dgm:pt>
    <dgm:pt modelId="{10DD1D4E-65CE-42C4-A1DC-105D67E26C88}" type="pres">
      <dgm:prSet presAssocID="{41A3A4F6-EACD-41E8-BBA2-12AED63492A1}" presName="sibTrans" presStyleLbl="sibTrans1D1" presStyleIdx="0" presStyleCnt="5"/>
      <dgm:spPr/>
    </dgm:pt>
    <dgm:pt modelId="{BE974550-F369-4A6B-8C3C-960F5D2103D0}" type="pres">
      <dgm:prSet presAssocID="{41A3A4F6-EACD-41E8-BBA2-12AED63492A1}" presName="connectorText" presStyleLbl="sibTrans1D1" presStyleIdx="0" presStyleCnt="5"/>
      <dgm:spPr/>
    </dgm:pt>
    <dgm:pt modelId="{33ED91EC-1792-4FAE-B240-0AE0807C4A5A}" type="pres">
      <dgm:prSet presAssocID="{74D358D0-EF42-4C31-AC34-67375CE8528B}" presName="node" presStyleLbl="node1" presStyleIdx="1" presStyleCnt="6">
        <dgm:presLayoutVars>
          <dgm:bulletEnabled val="1"/>
        </dgm:presLayoutVars>
      </dgm:prSet>
      <dgm:spPr/>
    </dgm:pt>
    <dgm:pt modelId="{62701B39-7271-4ADA-95C8-037EB16CA35B}" type="pres">
      <dgm:prSet presAssocID="{F7CEACAD-0B2E-4686-9B8E-E1AE4B10FC26}" presName="sibTrans" presStyleLbl="sibTrans1D1" presStyleIdx="1" presStyleCnt="5"/>
      <dgm:spPr/>
    </dgm:pt>
    <dgm:pt modelId="{4C680961-F635-498A-BD8B-93E34423FDA0}" type="pres">
      <dgm:prSet presAssocID="{F7CEACAD-0B2E-4686-9B8E-E1AE4B10FC26}" presName="connectorText" presStyleLbl="sibTrans1D1" presStyleIdx="1" presStyleCnt="5"/>
      <dgm:spPr/>
    </dgm:pt>
    <dgm:pt modelId="{FA33C6DD-41A6-421A-A8ED-9085DA66B4CC}" type="pres">
      <dgm:prSet presAssocID="{23DA367C-A41F-4EE4-9448-CE1FA18C343C}" presName="node" presStyleLbl="node1" presStyleIdx="2" presStyleCnt="6">
        <dgm:presLayoutVars>
          <dgm:bulletEnabled val="1"/>
        </dgm:presLayoutVars>
      </dgm:prSet>
      <dgm:spPr/>
    </dgm:pt>
    <dgm:pt modelId="{D154242D-1005-481A-B563-6D0AA16575A0}" type="pres">
      <dgm:prSet presAssocID="{16A17A6E-3238-481E-8D31-EB267E931BB0}" presName="sibTrans" presStyleLbl="sibTrans1D1" presStyleIdx="2" presStyleCnt="5"/>
      <dgm:spPr/>
    </dgm:pt>
    <dgm:pt modelId="{6D6B547A-29EF-415E-A1C7-E06C87C84E54}" type="pres">
      <dgm:prSet presAssocID="{16A17A6E-3238-481E-8D31-EB267E931BB0}" presName="connectorText" presStyleLbl="sibTrans1D1" presStyleIdx="2" presStyleCnt="5"/>
      <dgm:spPr/>
    </dgm:pt>
    <dgm:pt modelId="{06A10BF4-88BB-402D-A30E-86A094F64DEF}" type="pres">
      <dgm:prSet presAssocID="{17DF1791-DA43-4549-8D53-AC8D62400C7F}" presName="node" presStyleLbl="node1" presStyleIdx="3" presStyleCnt="6">
        <dgm:presLayoutVars>
          <dgm:bulletEnabled val="1"/>
        </dgm:presLayoutVars>
      </dgm:prSet>
      <dgm:spPr/>
    </dgm:pt>
    <dgm:pt modelId="{E776EB0D-3773-40B7-85DD-DCBD748F430C}" type="pres">
      <dgm:prSet presAssocID="{7F7BAE1E-C0AC-4875-8F32-498153C8A208}" presName="sibTrans" presStyleLbl="sibTrans1D1" presStyleIdx="3" presStyleCnt="5"/>
      <dgm:spPr/>
    </dgm:pt>
    <dgm:pt modelId="{48B3BA4A-DBF9-459F-8165-75B3C44B4DF3}" type="pres">
      <dgm:prSet presAssocID="{7F7BAE1E-C0AC-4875-8F32-498153C8A208}" presName="connectorText" presStyleLbl="sibTrans1D1" presStyleIdx="3" presStyleCnt="5"/>
      <dgm:spPr/>
    </dgm:pt>
    <dgm:pt modelId="{CB4DFECA-54EF-43CF-B778-773C0099D35C}" type="pres">
      <dgm:prSet presAssocID="{B47FA171-C766-4CC2-8885-D2EB4FD810DC}" presName="node" presStyleLbl="node1" presStyleIdx="4" presStyleCnt="6" custScaleY="127975">
        <dgm:presLayoutVars>
          <dgm:bulletEnabled val="1"/>
        </dgm:presLayoutVars>
      </dgm:prSet>
      <dgm:spPr/>
    </dgm:pt>
    <dgm:pt modelId="{97F58DFE-7D02-4E03-9084-8149308627D2}" type="pres">
      <dgm:prSet presAssocID="{5706E590-91CA-4A61-8982-112370F34352}" presName="sibTrans" presStyleLbl="sibTrans1D1" presStyleIdx="4" presStyleCnt="5"/>
      <dgm:spPr/>
    </dgm:pt>
    <dgm:pt modelId="{8457FC7E-B903-4862-953C-1BB65A2C2209}" type="pres">
      <dgm:prSet presAssocID="{5706E590-91CA-4A61-8982-112370F34352}" presName="connectorText" presStyleLbl="sibTrans1D1" presStyleIdx="4" presStyleCnt="5"/>
      <dgm:spPr/>
    </dgm:pt>
    <dgm:pt modelId="{2E7284F8-7E1F-467B-9412-7BFEC38D3A86}" type="pres">
      <dgm:prSet presAssocID="{7CB9B346-D8D1-40BA-9170-EAA1BB9EFFA3}" presName="node" presStyleLbl="node1" presStyleIdx="5" presStyleCnt="6">
        <dgm:presLayoutVars>
          <dgm:bulletEnabled val="1"/>
        </dgm:presLayoutVars>
      </dgm:prSet>
      <dgm:spPr/>
    </dgm:pt>
  </dgm:ptLst>
  <dgm:cxnLst>
    <dgm:cxn modelId="{71994A00-D6AA-495B-908C-31B63A5DA448}" type="presOf" srcId="{16A17A6E-3238-481E-8D31-EB267E931BB0}" destId="{D154242D-1005-481A-B563-6D0AA16575A0}" srcOrd="0" destOrd="0" presId="urn:microsoft.com/office/officeart/2016/7/layout/RepeatingBendingProcessNew"/>
    <dgm:cxn modelId="{49F6BA0F-EE62-4689-9396-9C226E5F063E}" srcId="{AEF9C8ED-82AC-4768-B129-F79B95340FB6}" destId="{36A5840A-9B28-4849-BC23-525A9F9C1527}" srcOrd="0" destOrd="0" parTransId="{8A4A1BD7-14B7-4497-98D3-85780BD294CA}" sibTransId="{41A3A4F6-EACD-41E8-BBA2-12AED63492A1}"/>
    <dgm:cxn modelId="{80B3DA18-909E-463B-8959-C0DA9BD4E3A4}" srcId="{AEF9C8ED-82AC-4768-B129-F79B95340FB6}" destId="{74D358D0-EF42-4C31-AC34-67375CE8528B}" srcOrd="1" destOrd="0" parTransId="{1D8631D4-7CC5-4320-9F03-A47B27E82A3E}" sibTransId="{F7CEACAD-0B2E-4686-9B8E-E1AE4B10FC26}"/>
    <dgm:cxn modelId="{99045829-5D47-4BEA-80C5-3D0A1B29E83F}" type="presOf" srcId="{7F7BAE1E-C0AC-4875-8F32-498153C8A208}" destId="{48B3BA4A-DBF9-459F-8165-75B3C44B4DF3}" srcOrd="1" destOrd="0" presId="urn:microsoft.com/office/officeart/2016/7/layout/RepeatingBendingProcessNew"/>
    <dgm:cxn modelId="{1315AC2B-0BEB-4475-A7E5-9C2AF2BB3B4A}" type="presOf" srcId="{41A3A4F6-EACD-41E8-BBA2-12AED63492A1}" destId="{BE974550-F369-4A6B-8C3C-960F5D2103D0}" srcOrd="1" destOrd="0" presId="urn:microsoft.com/office/officeart/2016/7/layout/RepeatingBendingProcessNew"/>
    <dgm:cxn modelId="{29BEE242-94D2-4A86-AFFB-3CE704705061}" type="presOf" srcId="{7F7BAE1E-C0AC-4875-8F32-498153C8A208}" destId="{E776EB0D-3773-40B7-85DD-DCBD748F430C}" srcOrd="0" destOrd="0" presId="urn:microsoft.com/office/officeart/2016/7/layout/RepeatingBendingProcessNew"/>
    <dgm:cxn modelId="{9B659764-C10F-4052-8325-64593C987AA8}" srcId="{AEF9C8ED-82AC-4768-B129-F79B95340FB6}" destId="{17DF1791-DA43-4549-8D53-AC8D62400C7F}" srcOrd="3" destOrd="0" parTransId="{6C4DBDC4-E680-4AB5-A176-5E1A241208A8}" sibTransId="{7F7BAE1E-C0AC-4875-8F32-498153C8A208}"/>
    <dgm:cxn modelId="{8DB4C166-7831-4E4C-B3A7-A4747D7EB929}" type="presOf" srcId="{16A17A6E-3238-481E-8D31-EB267E931BB0}" destId="{6D6B547A-29EF-415E-A1C7-E06C87C84E54}" srcOrd="1" destOrd="0" presId="urn:microsoft.com/office/officeart/2016/7/layout/RepeatingBendingProcessNew"/>
    <dgm:cxn modelId="{F39F1967-62C6-4C04-AE16-E7870CA911E7}" type="presOf" srcId="{F7CEACAD-0B2E-4686-9B8E-E1AE4B10FC26}" destId="{4C680961-F635-498A-BD8B-93E34423FDA0}" srcOrd="1" destOrd="0" presId="urn:microsoft.com/office/officeart/2016/7/layout/RepeatingBendingProcessNew"/>
    <dgm:cxn modelId="{8A307D47-3D72-497E-8855-3E8C4BDC6481}" srcId="{AEF9C8ED-82AC-4768-B129-F79B95340FB6}" destId="{7CB9B346-D8D1-40BA-9170-EAA1BB9EFFA3}" srcOrd="5" destOrd="0" parTransId="{57AD958C-8867-440B-B0F2-4D427EA921EA}" sibTransId="{61B2865C-0CAF-47D6-A968-133C4791E61C}"/>
    <dgm:cxn modelId="{8911D64C-6A9D-40AB-AE07-3120F2E308BF}" type="presOf" srcId="{AEF9C8ED-82AC-4768-B129-F79B95340FB6}" destId="{8D5EEE13-64D9-4551-86F8-27F6AC7D9549}" srcOrd="0" destOrd="0" presId="urn:microsoft.com/office/officeart/2016/7/layout/RepeatingBendingProcessNew"/>
    <dgm:cxn modelId="{8953C972-372C-4098-A62B-5BE50B31EAE9}" srcId="{AEF9C8ED-82AC-4768-B129-F79B95340FB6}" destId="{23DA367C-A41F-4EE4-9448-CE1FA18C343C}" srcOrd="2" destOrd="0" parTransId="{65E4F73F-0F38-4B48-B7E5-2B400F95AA53}" sibTransId="{16A17A6E-3238-481E-8D31-EB267E931BB0}"/>
    <dgm:cxn modelId="{9CF66E76-80BC-400C-9BB3-985AEBC4970C}" type="presOf" srcId="{36A5840A-9B28-4849-BC23-525A9F9C1527}" destId="{4FDE9FDD-39B4-4D59-8284-C5A377E6C85F}" srcOrd="0" destOrd="0" presId="urn:microsoft.com/office/officeart/2016/7/layout/RepeatingBendingProcessNew"/>
    <dgm:cxn modelId="{1FA79C78-B507-4D9E-97C9-9C5DF964D25D}" type="presOf" srcId="{17DF1791-DA43-4549-8D53-AC8D62400C7F}" destId="{06A10BF4-88BB-402D-A30E-86A094F64DEF}" srcOrd="0" destOrd="0" presId="urn:microsoft.com/office/officeart/2016/7/layout/RepeatingBendingProcessNew"/>
    <dgm:cxn modelId="{19C1E489-E03E-459A-924D-0084649207B9}" type="presOf" srcId="{F7CEACAD-0B2E-4686-9B8E-E1AE4B10FC26}" destId="{62701B39-7271-4ADA-95C8-037EB16CA35B}" srcOrd="0" destOrd="0" presId="urn:microsoft.com/office/officeart/2016/7/layout/RepeatingBendingProcessNew"/>
    <dgm:cxn modelId="{A7683B9E-5B26-4D69-83D0-D17866F90A63}" srcId="{AEF9C8ED-82AC-4768-B129-F79B95340FB6}" destId="{B47FA171-C766-4CC2-8885-D2EB4FD810DC}" srcOrd="4" destOrd="0" parTransId="{B9CF3456-A0C8-412E-84ED-77A7BBB8D68D}" sibTransId="{5706E590-91CA-4A61-8982-112370F34352}"/>
    <dgm:cxn modelId="{B688C3A6-34E7-4473-AA93-D01D2973616A}" type="presOf" srcId="{B47FA171-C766-4CC2-8885-D2EB4FD810DC}" destId="{CB4DFECA-54EF-43CF-B778-773C0099D35C}" srcOrd="0" destOrd="0" presId="urn:microsoft.com/office/officeart/2016/7/layout/RepeatingBendingProcessNew"/>
    <dgm:cxn modelId="{B12E9CB7-3E20-4332-94CD-D064965C8519}" type="presOf" srcId="{23DA367C-A41F-4EE4-9448-CE1FA18C343C}" destId="{FA33C6DD-41A6-421A-A8ED-9085DA66B4CC}" srcOrd="0" destOrd="0" presId="urn:microsoft.com/office/officeart/2016/7/layout/RepeatingBendingProcessNew"/>
    <dgm:cxn modelId="{CEF452BA-D7A2-4C25-A9FF-0652E1C4BAAF}" type="presOf" srcId="{5706E590-91CA-4A61-8982-112370F34352}" destId="{8457FC7E-B903-4862-953C-1BB65A2C2209}" srcOrd="1" destOrd="0" presId="urn:microsoft.com/office/officeart/2016/7/layout/RepeatingBendingProcessNew"/>
    <dgm:cxn modelId="{7B5A81C0-2EF7-4C7D-B4C8-7D76D80DD6C6}" type="presOf" srcId="{5706E590-91CA-4A61-8982-112370F34352}" destId="{97F58DFE-7D02-4E03-9084-8149308627D2}" srcOrd="0" destOrd="0" presId="urn:microsoft.com/office/officeart/2016/7/layout/RepeatingBendingProcessNew"/>
    <dgm:cxn modelId="{108FB8DA-CE65-4A08-9035-AC095EF23BDF}" type="presOf" srcId="{7CB9B346-D8D1-40BA-9170-EAA1BB9EFFA3}" destId="{2E7284F8-7E1F-467B-9412-7BFEC38D3A86}" srcOrd="0" destOrd="0" presId="urn:microsoft.com/office/officeart/2016/7/layout/RepeatingBendingProcessNew"/>
    <dgm:cxn modelId="{8A3B83E1-0269-47C7-859C-6F2BD5816923}" type="presOf" srcId="{41A3A4F6-EACD-41E8-BBA2-12AED63492A1}" destId="{10DD1D4E-65CE-42C4-A1DC-105D67E26C88}" srcOrd="0" destOrd="0" presId="urn:microsoft.com/office/officeart/2016/7/layout/RepeatingBendingProcessNew"/>
    <dgm:cxn modelId="{3C0297E6-7CA6-4C52-B917-03B29C90B5D0}" type="presOf" srcId="{74D358D0-EF42-4C31-AC34-67375CE8528B}" destId="{33ED91EC-1792-4FAE-B240-0AE0807C4A5A}" srcOrd="0" destOrd="0" presId="urn:microsoft.com/office/officeart/2016/7/layout/RepeatingBendingProcessNew"/>
    <dgm:cxn modelId="{2746D12C-BB61-4A0F-A9C0-E51397C484A3}" type="presParOf" srcId="{8D5EEE13-64D9-4551-86F8-27F6AC7D9549}" destId="{4FDE9FDD-39B4-4D59-8284-C5A377E6C85F}" srcOrd="0" destOrd="0" presId="urn:microsoft.com/office/officeart/2016/7/layout/RepeatingBendingProcessNew"/>
    <dgm:cxn modelId="{938A2A79-1E85-429E-8C13-79467A22A535}" type="presParOf" srcId="{8D5EEE13-64D9-4551-86F8-27F6AC7D9549}" destId="{10DD1D4E-65CE-42C4-A1DC-105D67E26C88}" srcOrd="1" destOrd="0" presId="urn:microsoft.com/office/officeart/2016/7/layout/RepeatingBendingProcessNew"/>
    <dgm:cxn modelId="{66A99CC3-3D12-4EBA-BB5A-A1961A4B2F6D}" type="presParOf" srcId="{10DD1D4E-65CE-42C4-A1DC-105D67E26C88}" destId="{BE974550-F369-4A6B-8C3C-960F5D2103D0}" srcOrd="0" destOrd="0" presId="urn:microsoft.com/office/officeart/2016/7/layout/RepeatingBendingProcessNew"/>
    <dgm:cxn modelId="{F7EC8F8B-C5F9-40DE-9B3C-A54BC7003DEE}" type="presParOf" srcId="{8D5EEE13-64D9-4551-86F8-27F6AC7D9549}" destId="{33ED91EC-1792-4FAE-B240-0AE0807C4A5A}" srcOrd="2" destOrd="0" presId="urn:microsoft.com/office/officeart/2016/7/layout/RepeatingBendingProcessNew"/>
    <dgm:cxn modelId="{8290A696-C882-4D89-A369-FE64CA223976}" type="presParOf" srcId="{8D5EEE13-64D9-4551-86F8-27F6AC7D9549}" destId="{62701B39-7271-4ADA-95C8-037EB16CA35B}" srcOrd="3" destOrd="0" presId="urn:microsoft.com/office/officeart/2016/7/layout/RepeatingBendingProcessNew"/>
    <dgm:cxn modelId="{D7E1FF32-926F-4891-BDAA-7DE0F35B6AF7}" type="presParOf" srcId="{62701B39-7271-4ADA-95C8-037EB16CA35B}" destId="{4C680961-F635-498A-BD8B-93E34423FDA0}" srcOrd="0" destOrd="0" presId="urn:microsoft.com/office/officeart/2016/7/layout/RepeatingBendingProcessNew"/>
    <dgm:cxn modelId="{37A51453-C44F-43C3-9B47-AB06C489950B}" type="presParOf" srcId="{8D5EEE13-64D9-4551-86F8-27F6AC7D9549}" destId="{FA33C6DD-41A6-421A-A8ED-9085DA66B4CC}" srcOrd="4" destOrd="0" presId="urn:microsoft.com/office/officeart/2016/7/layout/RepeatingBendingProcessNew"/>
    <dgm:cxn modelId="{82BFA5A1-6513-439E-A64C-562D48B967A7}" type="presParOf" srcId="{8D5EEE13-64D9-4551-86F8-27F6AC7D9549}" destId="{D154242D-1005-481A-B563-6D0AA16575A0}" srcOrd="5" destOrd="0" presId="urn:microsoft.com/office/officeart/2016/7/layout/RepeatingBendingProcessNew"/>
    <dgm:cxn modelId="{440B6DBB-6392-4487-9CE6-548CC3325285}" type="presParOf" srcId="{D154242D-1005-481A-B563-6D0AA16575A0}" destId="{6D6B547A-29EF-415E-A1C7-E06C87C84E54}" srcOrd="0" destOrd="0" presId="urn:microsoft.com/office/officeart/2016/7/layout/RepeatingBendingProcessNew"/>
    <dgm:cxn modelId="{0001C792-B87A-455C-A34F-2BE1427817AD}" type="presParOf" srcId="{8D5EEE13-64D9-4551-86F8-27F6AC7D9549}" destId="{06A10BF4-88BB-402D-A30E-86A094F64DEF}" srcOrd="6" destOrd="0" presId="urn:microsoft.com/office/officeart/2016/7/layout/RepeatingBendingProcessNew"/>
    <dgm:cxn modelId="{B4760F00-C708-4F79-8072-3B959F35F54C}" type="presParOf" srcId="{8D5EEE13-64D9-4551-86F8-27F6AC7D9549}" destId="{E776EB0D-3773-40B7-85DD-DCBD748F430C}" srcOrd="7" destOrd="0" presId="urn:microsoft.com/office/officeart/2016/7/layout/RepeatingBendingProcessNew"/>
    <dgm:cxn modelId="{0517A6A7-CA6E-4F1A-B1AB-18C4666A553A}" type="presParOf" srcId="{E776EB0D-3773-40B7-85DD-DCBD748F430C}" destId="{48B3BA4A-DBF9-459F-8165-75B3C44B4DF3}" srcOrd="0" destOrd="0" presId="urn:microsoft.com/office/officeart/2016/7/layout/RepeatingBendingProcessNew"/>
    <dgm:cxn modelId="{8E7EF42F-30E9-4E2F-8B6C-09E627CF8372}" type="presParOf" srcId="{8D5EEE13-64D9-4551-86F8-27F6AC7D9549}" destId="{CB4DFECA-54EF-43CF-B778-773C0099D35C}" srcOrd="8" destOrd="0" presId="urn:microsoft.com/office/officeart/2016/7/layout/RepeatingBendingProcessNew"/>
    <dgm:cxn modelId="{4B9556EF-CA91-4A28-B49E-F8BF9CFC6F32}" type="presParOf" srcId="{8D5EEE13-64D9-4551-86F8-27F6AC7D9549}" destId="{97F58DFE-7D02-4E03-9084-8149308627D2}" srcOrd="9" destOrd="0" presId="urn:microsoft.com/office/officeart/2016/7/layout/RepeatingBendingProcessNew"/>
    <dgm:cxn modelId="{198A6017-D2E3-4E1D-B1D3-C0D3B2B784C8}" type="presParOf" srcId="{97F58DFE-7D02-4E03-9084-8149308627D2}" destId="{8457FC7E-B903-4862-953C-1BB65A2C2209}" srcOrd="0" destOrd="0" presId="urn:microsoft.com/office/officeart/2016/7/layout/RepeatingBendingProcessNew"/>
    <dgm:cxn modelId="{28A9E76E-B06A-48A3-A038-28AF1202F38D}" type="presParOf" srcId="{8D5EEE13-64D9-4551-86F8-27F6AC7D9549}" destId="{2E7284F8-7E1F-467B-9412-7BFEC38D3A86}" srcOrd="10"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B3A6434-611F-4E8F-B074-779268E3A125}" type="doc">
      <dgm:prSet loTypeId="urn:microsoft.com/office/officeart/2005/8/layout/list1" loCatId="list" qsTypeId="urn:microsoft.com/office/officeart/2005/8/quickstyle/simple4" qsCatId="simple" csTypeId="urn:microsoft.com/office/officeart/2005/8/colors/colorful2" csCatId="colorful" phldr="1"/>
      <dgm:spPr/>
      <dgm:t>
        <a:bodyPr/>
        <a:lstStyle/>
        <a:p>
          <a:endParaRPr lang="en-US"/>
        </a:p>
      </dgm:t>
    </dgm:pt>
    <dgm:pt modelId="{86DD4DDB-22E2-48D9-B3B4-C7E321BD11E6}">
      <dgm:prSet/>
      <dgm:spPr/>
      <dgm:t>
        <a:bodyPr/>
        <a:lstStyle/>
        <a:p>
          <a:r>
            <a:rPr lang="en-US"/>
            <a:t>Gloves, chemical resistant</a:t>
          </a:r>
        </a:p>
      </dgm:t>
    </dgm:pt>
    <dgm:pt modelId="{EA6B8C0A-6C0F-458F-B977-0A17B01EA9CF}" type="parTrans" cxnId="{D964D331-7BF9-4382-952F-EECC50A3C469}">
      <dgm:prSet/>
      <dgm:spPr/>
      <dgm:t>
        <a:bodyPr/>
        <a:lstStyle/>
        <a:p>
          <a:endParaRPr lang="en-US"/>
        </a:p>
      </dgm:t>
    </dgm:pt>
    <dgm:pt modelId="{EF18783F-583A-483B-AFE0-CE07922C3011}" type="sibTrans" cxnId="{D964D331-7BF9-4382-952F-EECC50A3C469}">
      <dgm:prSet/>
      <dgm:spPr/>
      <dgm:t>
        <a:bodyPr/>
        <a:lstStyle/>
        <a:p>
          <a:endParaRPr lang="en-US"/>
        </a:p>
      </dgm:t>
    </dgm:pt>
    <dgm:pt modelId="{8D2B8605-71BC-4DB9-B9EE-2BA0D3B8ADB4}">
      <dgm:prSet/>
      <dgm:spPr/>
      <dgm:t>
        <a:bodyPr/>
        <a:lstStyle/>
        <a:p>
          <a:r>
            <a:rPr lang="en-US"/>
            <a:t>Outer</a:t>
          </a:r>
        </a:p>
      </dgm:t>
    </dgm:pt>
    <dgm:pt modelId="{61C329E8-6607-4FF6-AC46-0C00D00AE5CC}" type="parTrans" cxnId="{B2930B4C-DE38-4B74-BEAA-DB0B6B823E89}">
      <dgm:prSet/>
      <dgm:spPr/>
      <dgm:t>
        <a:bodyPr/>
        <a:lstStyle/>
        <a:p>
          <a:endParaRPr lang="en-US"/>
        </a:p>
      </dgm:t>
    </dgm:pt>
    <dgm:pt modelId="{47DFE9E2-F055-4F59-A7B8-1ADD358888A8}" type="sibTrans" cxnId="{B2930B4C-DE38-4B74-BEAA-DB0B6B823E89}">
      <dgm:prSet/>
      <dgm:spPr/>
      <dgm:t>
        <a:bodyPr/>
        <a:lstStyle/>
        <a:p>
          <a:endParaRPr lang="en-US"/>
        </a:p>
      </dgm:t>
    </dgm:pt>
    <dgm:pt modelId="{83C2DF3D-B3EC-46B0-9F98-4EC1BB6F1CC3}">
      <dgm:prSet/>
      <dgm:spPr/>
      <dgm:t>
        <a:bodyPr/>
        <a:lstStyle/>
        <a:p>
          <a:r>
            <a:rPr lang="en-US"/>
            <a:t>Inner</a:t>
          </a:r>
        </a:p>
      </dgm:t>
    </dgm:pt>
    <dgm:pt modelId="{51C230C0-25DD-4011-94A6-3D4D1BCFF6EB}" type="parTrans" cxnId="{78064FCA-C17E-417C-A88B-EC156D24DF3A}">
      <dgm:prSet/>
      <dgm:spPr/>
      <dgm:t>
        <a:bodyPr/>
        <a:lstStyle/>
        <a:p>
          <a:endParaRPr lang="en-US"/>
        </a:p>
      </dgm:t>
    </dgm:pt>
    <dgm:pt modelId="{16EF3CF1-370A-47BB-99E9-9A62571A100D}" type="sibTrans" cxnId="{78064FCA-C17E-417C-A88B-EC156D24DF3A}">
      <dgm:prSet/>
      <dgm:spPr/>
      <dgm:t>
        <a:bodyPr/>
        <a:lstStyle/>
        <a:p>
          <a:endParaRPr lang="en-US"/>
        </a:p>
      </dgm:t>
    </dgm:pt>
    <dgm:pt modelId="{36B78648-5152-4C85-B639-903761231B18}">
      <dgm:prSet/>
      <dgm:spPr/>
      <dgm:t>
        <a:bodyPr/>
        <a:lstStyle/>
        <a:p>
          <a:r>
            <a:rPr lang="en-US"/>
            <a:t>Chemical resistant clothing</a:t>
          </a:r>
        </a:p>
      </dgm:t>
    </dgm:pt>
    <dgm:pt modelId="{9AB26CB8-0156-4804-B0F4-0504A2FB3292}" type="parTrans" cxnId="{95B64CB5-1927-42CC-9E18-397DA582A37B}">
      <dgm:prSet/>
      <dgm:spPr/>
      <dgm:t>
        <a:bodyPr/>
        <a:lstStyle/>
        <a:p>
          <a:endParaRPr lang="en-US"/>
        </a:p>
      </dgm:t>
    </dgm:pt>
    <dgm:pt modelId="{2DCD1B4A-A421-4597-B6C5-EA084611F218}" type="sibTrans" cxnId="{95B64CB5-1927-42CC-9E18-397DA582A37B}">
      <dgm:prSet/>
      <dgm:spPr/>
      <dgm:t>
        <a:bodyPr/>
        <a:lstStyle/>
        <a:p>
          <a:endParaRPr lang="en-US"/>
        </a:p>
      </dgm:t>
    </dgm:pt>
    <dgm:pt modelId="{0470C1CA-2300-4733-9696-6D121408811D}">
      <dgm:prSet/>
      <dgm:spPr/>
      <dgm:t>
        <a:bodyPr/>
        <a:lstStyle/>
        <a:p>
          <a:r>
            <a:rPr lang="en-US"/>
            <a:t>Coverall, splash suits, one or two piece</a:t>
          </a:r>
        </a:p>
      </dgm:t>
    </dgm:pt>
    <dgm:pt modelId="{DF998BE2-75F3-4670-BD6E-11780D248293}" type="parTrans" cxnId="{CA3F892E-E554-4E61-9FE7-FB9DBAD1C6A8}">
      <dgm:prSet/>
      <dgm:spPr/>
      <dgm:t>
        <a:bodyPr/>
        <a:lstStyle/>
        <a:p>
          <a:endParaRPr lang="en-US"/>
        </a:p>
      </dgm:t>
    </dgm:pt>
    <dgm:pt modelId="{2F923744-8E5B-4FBE-AF38-93BB9ECA80F8}" type="sibTrans" cxnId="{CA3F892E-E554-4E61-9FE7-FB9DBAD1C6A8}">
      <dgm:prSet/>
      <dgm:spPr/>
      <dgm:t>
        <a:bodyPr/>
        <a:lstStyle/>
        <a:p>
          <a:endParaRPr lang="en-US"/>
        </a:p>
      </dgm:t>
    </dgm:pt>
    <dgm:pt modelId="{2F321483-C6F8-4D81-8546-EF0462042B18}">
      <dgm:prSet/>
      <dgm:spPr/>
      <dgm:t>
        <a:bodyPr/>
        <a:lstStyle/>
        <a:p>
          <a:r>
            <a:rPr lang="en-US"/>
            <a:t>Boots (outer) chemical resistant</a:t>
          </a:r>
        </a:p>
      </dgm:t>
    </dgm:pt>
    <dgm:pt modelId="{A3C03165-7616-422A-8702-F1DA07CF23C5}" type="parTrans" cxnId="{6397B77D-9FC2-48FE-8C39-FBA4A9177FFB}">
      <dgm:prSet/>
      <dgm:spPr/>
      <dgm:t>
        <a:bodyPr/>
        <a:lstStyle/>
        <a:p>
          <a:endParaRPr lang="en-US"/>
        </a:p>
      </dgm:t>
    </dgm:pt>
    <dgm:pt modelId="{67EE859B-8C43-4044-B171-C86176D95B88}" type="sibTrans" cxnId="{6397B77D-9FC2-48FE-8C39-FBA4A9177FFB}">
      <dgm:prSet/>
      <dgm:spPr/>
      <dgm:t>
        <a:bodyPr/>
        <a:lstStyle/>
        <a:p>
          <a:endParaRPr lang="en-US"/>
        </a:p>
      </dgm:t>
    </dgm:pt>
    <dgm:pt modelId="{5449FA33-1CFC-49A9-8AE2-70C501AADE81}">
      <dgm:prSet/>
      <dgm:spPr/>
      <dgm:t>
        <a:bodyPr/>
        <a:lstStyle/>
        <a:p>
          <a:r>
            <a:rPr lang="en-US"/>
            <a:t>Booties</a:t>
          </a:r>
        </a:p>
      </dgm:t>
    </dgm:pt>
    <dgm:pt modelId="{480398A2-84D3-4952-9833-139EF7E0483A}" type="parTrans" cxnId="{DC9D94F8-BC17-4344-B1C0-E3D13923C024}">
      <dgm:prSet/>
      <dgm:spPr/>
      <dgm:t>
        <a:bodyPr/>
        <a:lstStyle/>
        <a:p>
          <a:endParaRPr lang="en-US"/>
        </a:p>
      </dgm:t>
    </dgm:pt>
    <dgm:pt modelId="{BABCB439-2C4B-48A7-90AE-042AE3F79FBC}" type="sibTrans" cxnId="{DC9D94F8-BC17-4344-B1C0-E3D13923C024}">
      <dgm:prSet/>
      <dgm:spPr/>
      <dgm:t>
        <a:bodyPr/>
        <a:lstStyle/>
        <a:p>
          <a:endParaRPr lang="en-US"/>
        </a:p>
      </dgm:t>
    </dgm:pt>
    <dgm:pt modelId="{BED08F1F-5E4C-488D-8276-694BB30D2BA1}">
      <dgm:prSet/>
      <dgm:spPr/>
      <dgm:t>
        <a:bodyPr/>
        <a:lstStyle/>
        <a:p>
          <a:r>
            <a:rPr lang="en-US"/>
            <a:t>SCBA</a:t>
          </a:r>
        </a:p>
      </dgm:t>
    </dgm:pt>
    <dgm:pt modelId="{06E38E34-D4DE-466D-A64D-2D49C95D80CF}" type="parTrans" cxnId="{F262DAC7-9A98-4533-A0D8-9CA8521059A4}">
      <dgm:prSet/>
      <dgm:spPr/>
      <dgm:t>
        <a:bodyPr/>
        <a:lstStyle/>
        <a:p>
          <a:endParaRPr lang="en-US"/>
        </a:p>
      </dgm:t>
    </dgm:pt>
    <dgm:pt modelId="{84C2A172-344D-4BF2-B973-A26FF4D50A7E}" type="sibTrans" cxnId="{F262DAC7-9A98-4533-A0D8-9CA8521059A4}">
      <dgm:prSet/>
      <dgm:spPr/>
      <dgm:t>
        <a:bodyPr/>
        <a:lstStyle/>
        <a:p>
          <a:endParaRPr lang="en-US"/>
        </a:p>
      </dgm:t>
    </dgm:pt>
    <dgm:pt modelId="{2FE86056-DD9C-4BD6-A542-7DA34E2F1152}">
      <dgm:prSet/>
      <dgm:spPr/>
      <dgm:t>
        <a:bodyPr/>
        <a:lstStyle/>
        <a:p>
          <a:r>
            <a:rPr lang="en-US"/>
            <a:t>Hard hat</a:t>
          </a:r>
        </a:p>
      </dgm:t>
    </dgm:pt>
    <dgm:pt modelId="{97244CD3-A464-4419-B3A5-377B5A459867}" type="parTrans" cxnId="{F7FC6835-2EE3-4B14-91E5-798C69D21B44}">
      <dgm:prSet/>
      <dgm:spPr/>
      <dgm:t>
        <a:bodyPr/>
        <a:lstStyle/>
        <a:p>
          <a:endParaRPr lang="en-US"/>
        </a:p>
      </dgm:t>
    </dgm:pt>
    <dgm:pt modelId="{9F9E5A15-D57B-4156-A7DB-A9EA60A6C08B}" type="sibTrans" cxnId="{F7FC6835-2EE3-4B14-91E5-798C69D21B44}">
      <dgm:prSet/>
      <dgm:spPr/>
      <dgm:t>
        <a:bodyPr/>
        <a:lstStyle/>
        <a:p>
          <a:endParaRPr lang="en-US"/>
        </a:p>
      </dgm:t>
    </dgm:pt>
    <dgm:pt modelId="{B2A3D501-0144-4657-B6A3-B3FFC204B642}">
      <dgm:prSet/>
      <dgm:spPr/>
      <dgm:t>
        <a:bodyPr/>
        <a:lstStyle/>
        <a:p>
          <a:r>
            <a:rPr lang="en-US"/>
            <a:t>Face shield</a:t>
          </a:r>
        </a:p>
      </dgm:t>
    </dgm:pt>
    <dgm:pt modelId="{B531CB6E-E798-427D-A664-37694F196284}" type="parTrans" cxnId="{C83E74DF-B5E2-4B56-B194-A261EE6C05AD}">
      <dgm:prSet/>
      <dgm:spPr/>
      <dgm:t>
        <a:bodyPr/>
        <a:lstStyle/>
        <a:p>
          <a:endParaRPr lang="en-US"/>
        </a:p>
      </dgm:t>
    </dgm:pt>
    <dgm:pt modelId="{4F26941F-7701-4B0A-AAB6-92549F702135}" type="sibTrans" cxnId="{C83E74DF-B5E2-4B56-B194-A261EE6C05AD}">
      <dgm:prSet/>
      <dgm:spPr/>
      <dgm:t>
        <a:bodyPr/>
        <a:lstStyle/>
        <a:p>
          <a:endParaRPr lang="en-US"/>
        </a:p>
      </dgm:t>
    </dgm:pt>
    <dgm:pt modelId="{08D4E8F1-E279-4780-9FFD-15EAA24E1A91}" type="pres">
      <dgm:prSet presAssocID="{1B3A6434-611F-4E8F-B074-779268E3A125}" presName="linear" presStyleCnt="0">
        <dgm:presLayoutVars>
          <dgm:dir/>
          <dgm:animLvl val="lvl"/>
          <dgm:resizeHandles val="exact"/>
        </dgm:presLayoutVars>
      </dgm:prSet>
      <dgm:spPr/>
    </dgm:pt>
    <dgm:pt modelId="{027E327E-C1E5-43A6-A633-96ED097787FB}" type="pres">
      <dgm:prSet presAssocID="{86DD4DDB-22E2-48D9-B3B4-C7E321BD11E6}" presName="parentLin" presStyleCnt="0"/>
      <dgm:spPr/>
    </dgm:pt>
    <dgm:pt modelId="{FEEE0F50-43AA-4899-8709-0E6B1B3A8ED0}" type="pres">
      <dgm:prSet presAssocID="{86DD4DDB-22E2-48D9-B3B4-C7E321BD11E6}" presName="parentLeftMargin" presStyleLbl="node1" presStyleIdx="0" presStyleCnt="6"/>
      <dgm:spPr/>
    </dgm:pt>
    <dgm:pt modelId="{1AB78F6E-0FD5-4FFB-B41F-BD15D148264D}" type="pres">
      <dgm:prSet presAssocID="{86DD4DDB-22E2-48D9-B3B4-C7E321BD11E6}" presName="parentText" presStyleLbl="node1" presStyleIdx="0" presStyleCnt="6">
        <dgm:presLayoutVars>
          <dgm:chMax val="0"/>
          <dgm:bulletEnabled val="1"/>
        </dgm:presLayoutVars>
      </dgm:prSet>
      <dgm:spPr/>
    </dgm:pt>
    <dgm:pt modelId="{6BE1D6C7-8DDA-4699-A427-07BA8524E5B5}" type="pres">
      <dgm:prSet presAssocID="{86DD4DDB-22E2-48D9-B3B4-C7E321BD11E6}" presName="negativeSpace" presStyleCnt="0"/>
      <dgm:spPr/>
    </dgm:pt>
    <dgm:pt modelId="{BCB00BBF-4897-48D0-8B26-CF4A026B4350}" type="pres">
      <dgm:prSet presAssocID="{86DD4DDB-22E2-48D9-B3B4-C7E321BD11E6}" presName="childText" presStyleLbl="conFgAcc1" presStyleIdx="0" presStyleCnt="6">
        <dgm:presLayoutVars>
          <dgm:bulletEnabled val="1"/>
        </dgm:presLayoutVars>
      </dgm:prSet>
      <dgm:spPr/>
    </dgm:pt>
    <dgm:pt modelId="{67F6EACF-ABF8-49C4-9092-A909004D0A14}" type="pres">
      <dgm:prSet presAssocID="{EF18783F-583A-483B-AFE0-CE07922C3011}" presName="spaceBetweenRectangles" presStyleCnt="0"/>
      <dgm:spPr/>
    </dgm:pt>
    <dgm:pt modelId="{F6DF1FCC-B2FA-4F0D-B81E-DFC13EC28A96}" type="pres">
      <dgm:prSet presAssocID="{36B78648-5152-4C85-B639-903761231B18}" presName="parentLin" presStyleCnt="0"/>
      <dgm:spPr/>
    </dgm:pt>
    <dgm:pt modelId="{176E8BE2-65DE-49DF-AB4D-85F9AAA533D9}" type="pres">
      <dgm:prSet presAssocID="{36B78648-5152-4C85-B639-903761231B18}" presName="parentLeftMargin" presStyleLbl="node1" presStyleIdx="0" presStyleCnt="6"/>
      <dgm:spPr/>
    </dgm:pt>
    <dgm:pt modelId="{588E7B91-3E04-4B7C-814D-2E20C065AB95}" type="pres">
      <dgm:prSet presAssocID="{36B78648-5152-4C85-B639-903761231B18}" presName="parentText" presStyleLbl="node1" presStyleIdx="1" presStyleCnt="6">
        <dgm:presLayoutVars>
          <dgm:chMax val="0"/>
          <dgm:bulletEnabled val="1"/>
        </dgm:presLayoutVars>
      </dgm:prSet>
      <dgm:spPr/>
    </dgm:pt>
    <dgm:pt modelId="{02248C1C-AC4A-498E-A582-67D206CAFAE1}" type="pres">
      <dgm:prSet presAssocID="{36B78648-5152-4C85-B639-903761231B18}" presName="negativeSpace" presStyleCnt="0"/>
      <dgm:spPr/>
    </dgm:pt>
    <dgm:pt modelId="{513DF167-01DC-4FAE-977A-4F0C0EEA65F8}" type="pres">
      <dgm:prSet presAssocID="{36B78648-5152-4C85-B639-903761231B18}" presName="childText" presStyleLbl="conFgAcc1" presStyleIdx="1" presStyleCnt="6">
        <dgm:presLayoutVars>
          <dgm:bulletEnabled val="1"/>
        </dgm:presLayoutVars>
      </dgm:prSet>
      <dgm:spPr/>
    </dgm:pt>
    <dgm:pt modelId="{2660E791-D30F-477E-8119-7239FB64E168}" type="pres">
      <dgm:prSet presAssocID="{2DCD1B4A-A421-4597-B6C5-EA084611F218}" presName="spaceBetweenRectangles" presStyleCnt="0"/>
      <dgm:spPr/>
    </dgm:pt>
    <dgm:pt modelId="{A5B6E422-815B-4D1E-B5CC-E94E5602C46E}" type="pres">
      <dgm:prSet presAssocID="{2F321483-C6F8-4D81-8546-EF0462042B18}" presName="parentLin" presStyleCnt="0"/>
      <dgm:spPr/>
    </dgm:pt>
    <dgm:pt modelId="{F8B6415F-AB94-4F89-8C7B-B9739E418E81}" type="pres">
      <dgm:prSet presAssocID="{2F321483-C6F8-4D81-8546-EF0462042B18}" presName="parentLeftMargin" presStyleLbl="node1" presStyleIdx="1" presStyleCnt="6"/>
      <dgm:spPr/>
    </dgm:pt>
    <dgm:pt modelId="{DEC07CA5-E5EF-4DB0-BB7F-A629F60E2325}" type="pres">
      <dgm:prSet presAssocID="{2F321483-C6F8-4D81-8546-EF0462042B18}" presName="parentText" presStyleLbl="node1" presStyleIdx="2" presStyleCnt="6">
        <dgm:presLayoutVars>
          <dgm:chMax val="0"/>
          <dgm:bulletEnabled val="1"/>
        </dgm:presLayoutVars>
      </dgm:prSet>
      <dgm:spPr/>
    </dgm:pt>
    <dgm:pt modelId="{69F7E762-4D14-4AC0-8AED-48C54B23B33B}" type="pres">
      <dgm:prSet presAssocID="{2F321483-C6F8-4D81-8546-EF0462042B18}" presName="negativeSpace" presStyleCnt="0"/>
      <dgm:spPr/>
    </dgm:pt>
    <dgm:pt modelId="{BF0C4D5A-AD35-4A9C-97C8-0290F46AE55D}" type="pres">
      <dgm:prSet presAssocID="{2F321483-C6F8-4D81-8546-EF0462042B18}" presName="childText" presStyleLbl="conFgAcc1" presStyleIdx="2" presStyleCnt="6">
        <dgm:presLayoutVars>
          <dgm:bulletEnabled val="1"/>
        </dgm:presLayoutVars>
      </dgm:prSet>
      <dgm:spPr/>
    </dgm:pt>
    <dgm:pt modelId="{6C40A5FF-9920-4096-8213-90A90807E52E}" type="pres">
      <dgm:prSet presAssocID="{67EE859B-8C43-4044-B171-C86176D95B88}" presName="spaceBetweenRectangles" presStyleCnt="0"/>
      <dgm:spPr/>
    </dgm:pt>
    <dgm:pt modelId="{5C8D603F-D17A-4787-B718-4DBAD91D5EF1}" type="pres">
      <dgm:prSet presAssocID="{BED08F1F-5E4C-488D-8276-694BB30D2BA1}" presName="parentLin" presStyleCnt="0"/>
      <dgm:spPr/>
    </dgm:pt>
    <dgm:pt modelId="{83091C95-E2D1-4F13-8632-3977253C5DDF}" type="pres">
      <dgm:prSet presAssocID="{BED08F1F-5E4C-488D-8276-694BB30D2BA1}" presName="parentLeftMargin" presStyleLbl="node1" presStyleIdx="2" presStyleCnt="6"/>
      <dgm:spPr/>
    </dgm:pt>
    <dgm:pt modelId="{E730A15E-D9A0-4174-8155-1352406F2F8B}" type="pres">
      <dgm:prSet presAssocID="{BED08F1F-5E4C-488D-8276-694BB30D2BA1}" presName="parentText" presStyleLbl="node1" presStyleIdx="3" presStyleCnt="6">
        <dgm:presLayoutVars>
          <dgm:chMax val="0"/>
          <dgm:bulletEnabled val="1"/>
        </dgm:presLayoutVars>
      </dgm:prSet>
      <dgm:spPr/>
    </dgm:pt>
    <dgm:pt modelId="{AF72B6FC-5925-4426-9E50-75F917350E20}" type="pres">
      <dgm:prSet presAssocID="{BED08F1F-5E4C-488D-8276-694BB30D2BA1}" presName="negativeSpace" presStyleCnt="0"/>
      <dgm:spPr/>
    </dgm:pt>
    <dgm:pt modelId="{1052399F-D6FD-496B-B7F2-9A56D9B56078}" type="pres">
      <dgm:prSet presAssocID="{BED08F1F-5E4C-488D-8276-694BB30D2BA1}" presName="childText" presStyleLbl="conFgAcc1" presStyleIdx="3" presStyleCnt="6">
        <dgm:presLayoutVars>
          <dgm:bulletEnabled val="1"/>
        </dgm:presLayoutVars>
      </dgm:prSet>
      <dgm:spPr/>
    </dgm:pt>
    <dgm:pt modelId="{F8459C57-1915-4CF8-BCB7-4DC608D88734}" type="pres">
      <dgm:prSet presAssocID="{84C2A172-344D-4BF2-B973-A26FF4D50A7E}" presName="spaceBetweenRectangles" presStyleCnt="0"/>
      <dgm:spPr/>
    </dgm:pt>
    <dgm:pt modelId="{A8AD4DBB-B4DD-452F-8A51-A71EA2A40B6C}" type="pres">
      <dgm:prSet presAssocID="{2FE86056-DD9C-4BD6-A542-7DA34E2F1152}" presName="parentLin" presStyleCnt="0"/>
      <dgm:spPr/>
    </dgm:pt>
    <dgm:pt modelId="{CAD2EEC2-7382-42B6-98FB-D9A800951D41}" type="pres">
      <dgm:prSet presAssocID="{2FE86056-DD9C-4BD6-A542-7DA34E2F1152}" presName="parentLeftMargin" presStyleLbl="node1" presStyleIdx="3" presStyleCnt="6"/>
      <dgm:spPr/>
    </dgm:pt>
    <dgm:pt modelId="{4934B7C1-8A0C-481C-9CD4-759656F0E038}" type="pres">
      <dgm:prSet presAssocID="{2FE86056-DD9C-4BD6-A542-7DA34E2F1152}" presName="parentText" presStyleLbl="node1" presStyleIdx="4" presStyleCnt="6">
        <dgm:presLayoutVars>
          <dgm:chMax val="0"/>
          <dgm:bulletEnabled val="1"/>
        </dgm:presLayoutVars>
      </dgm:prSet>
      <dgm:spPr/>
    </dgm:pt>
    <dgm:pt modelId="{66E19ACA-79D3-474B-A477-4C6E3F05284A}" type="pres">
      <dgm:prSet presAssocID="{2FE86056-DD9C-4BD6-A542-7DA34E2F1152}" presName="negativeSpace" presStyleCnt="0"/>
      <dgm:spPr/>
    </dgm:pt>
    <dgm:pt modelId="{3E9C5489-881C-4DDA-BEA9-767C6E41C3D5}" type="pres">
      <dgm:prSet presAssocID="{2FE86056-DD9C-4BD6-A542-7DA34E2F1152}" presName="childText" presStyleLbl="conFgAcc1" presStyleIdx="4" presStyleCnt="6">
        <dgm:presLayoutVars>
          <dgm:bulletEnabled val="1"/>
        </dgm:presLayoutVars>
      </dgm:prSet>
      <dgm:spPr/>
    </dgm:pt>
    <dgm:pt modelId="{6767591B-34B0-4AF3-9D76-6B7C28464166}" type="pres">
      <dgm:prSet presAssocID="{9F9E5A15-D57B-4156-A7DB-A9EA60A6C08B}" presName="spaceBetweenRectangles" presStyleCnt="0"/>
      <dgm:spPr/>
    </dgm:pt>
    <dgm:pt modelId="{6D90DE8A-921C-45B9-ACEF-7A453801FB88}" type="pres">
      <dgm:prSet presAssocID="{B2A3D501-0144-4657-B6A3-B3FFC204B642}" presName="parentLin" presStyleCnt="0"/>
      <dgm:spPr/>
    </dgm:pt>
    <dgm:pt modelId="{8D3F58F2-C93E-44B7-95D3-7FBAC8825F9D}" type="pres">
      <dgm:prSet presAssocID="{B2A3D501-0144-4657-B6A3-B3FFC204B642}" presName="parentLeftMargin" presStyleLbl="node1" presStyleIdx="4" presStyleCnt="6"/>
      <dgm:spPr/>
    </dgm:pt>
    <dgm:pt modelId="{68D61009-987D-49D0-9CD1-563F37566ADA}" type="pres">
      <dgm:prSet presAssocID="{B2A3D501-0144-4657-B6A3-B3FFC204B642}" presName="parentText" presStyleLbl="node1" presStyleIdx="5" presStyleCnt="6">
        <dgm:presLayoutVars>
          <dgm:chMax val="0"/>
          <dgm:bulletEnabled val="1"/>
        </dgm:presLayoutVars>
      </dgm:prSet>
      <dgm:spPr/>
    </dgm:pt>
    <dgm:pt modelId="{E6935D9F-1B97-45A0-90CB-0979D634FF0D}" type="pres">
      <dgm:prSet presAssocID="{B2A3D501-0144-4657-B6A3-B3FFC204B642}" presName="negativeSpace" presStyleCnt="0"/>
      <dgm:spPr/>
    </dgm:pt>
    <dgm:pt modelId="{CC7BD1B9-7903-4BA4-AC54-EED5496C684F}" type="pres">
      <dgm:prSet presAssocID="{B2A3D501-0144-4657-B6A3-B3FFC204B642}" presName="childText" presStyleLbl="conFgAcc1" presStyleIdx="5" presStyleCnt="6">
        <dgm:presLayoutVars>
          <dgm:bulletEnabled val="1"/>
        </dgm:presLayoutVars>
      </dgm:prSet>
      <dgm:spPr/>
    </dgm:pt>
  </dgm:ptLst>
  <dgm:cxnLst>
    <dgm:cxn modelId="{42B3CF12-109B-4DA3-A968-B55E568A5600}" type="presOf" srcId="{BED08F1F-5E4C-488D-8276-694BB30D2BA1}" destId="{E730A15E-D9A0-4174-8155-1352406F2F8B}" srcOrd="1" destOrd="0" presId="urn:microsoft.com/office/officeart/2005/8/layout/list1"/>
    <dgm:cxn modelId="{195EC819-89D6-49D2-903D-740ECB931C33}" type="presOf" srcId="{36B78648-5152-4C85-B639-903761231B18}" destId="{588E7B91-3E04-4B7C-814D-2E20C065AB95}" srcOrd="1" destOrd="0" presId="urn:microsoft.com/office/officeart/2005/8/layout/list1"/>
    <dgm:cxn modelId="{CA3F892E-E554-4E61-9FE7-FB9DBAD1C6A8}" srcId="{36B78648-5152-4C85-B639-903761231B18}" destId="{0470C1CA-2300-4733-9696-6D121408811D}" srcOrd="0" destOrd="0" parTransId="{DF998BE2-75F3-4670-BD6E-11780D248293}" sibTransId="{2F923744-8E5B-4FBE-AF38-93BB9ECA80F8}"/>
    <dgm:cxn modelId="{F2DBDB30-AD0F-41AD-8288-362AF424355D}" type="presOf" srcId="{86DD4DDB-22E2-48D9-B3B4-C7E321BD11E6}" destId="{1AB78F6E-0FD5-4FFB-B41F-BD15D148264D}" srcOrd="1" destOrd="0" presId="urn:microsoft.com/office/officeart/2005/8/layout/list1"/>
    <dgm:cxn modelId="{D964D331-7BF9-4382-952F-EECC50A3C469}" srcId="{1B3A6434-611F-4E8F-B074-779268E3A125}" destId="{86DD4DDB-22E2-48D9-B3B4-C7E321BD11E6}" srcOrd="0" destOrd="0" parTransId="{EA6B8C0A-6C0F-458F-B977-0A17B01EA9CF}" sibTransId="{EF18783F-583A-483B-AFE0-CE07922C3011}"/>
    <dgm:cxn modelId="{F7FC6835-2EE3-4B14-91E5-798C69D21B44}" srcId="{1B3A6434-611F-4E8F-B074-779268E3A125}" destId="{2FE86056-DD9C-4BD6-A542-7DA34E2F1152}" srcOrd="4" destOrd="0" parTransId="{97244CD3-A464-4419-B3A5-377B5A459867}" sibTransId="{9F9E5A15-D57B-4156-A7DB-A9EA60A6C08B}"/>
    <dgm:cxn modelId="{B2930B4C-DE38-4B74-BEAA-DB0B6B823E89}" srcId="{86DD4DDB-22E2-48D9-B3B4-C7E321BD11E6}" destId="{8D2B8605-71BC-4DB9-B9EE-2BA0D3B8ADB4}" srcOrd="0" destOrd="0" parTransId="{61C329E8-6607-4FF6-AC46-0C00D00AE5CC}" sibTransId="{47DFE9E2-F055-4F59-A7B8-1ADD358888A8}"/>
    <dgm:cxn modelId="{DCFCFD55-48E8-4346-8C18-AF8A44B9831E}" type="presOf" srcId="{2FE86056-DD9C-4BD6-A542-7DA34E2F1152}" destId="{4934B7C1-8A0C-481C-9CD4-759656F0E038}" srcOrd="1" destOrd="0" presId="urn:microsoft.com/office/officeart/2005/8/layout/list1"/>
    <dgm:cxn modelId="{85288658-F9A7-445A-8493-2CA13AEA55B0}" type="presOf" srcId="{1B3A6434-611F-4E8F-B074-779268E3A125}" destId="{08D4E8F1-E279-4780-9FFD-15EAA24E1A91}" srcOrd="0" destOrd="0" presId="urn:microsoft.com/office/officeart/2005/8/layout/list1"/>
    <dgm:cxn modelId="{84D5B67A-C7B0-401A-92AE-4E83FB1DD6DE}" type="presOf" srcId="{36B78648-5152-4C85-B639-903761231B18}" destId="{176E8BE2-65DE-49DF-AB4D-85F9AAA533D9}" srcOrd="0" destOrd="0" presId="urn:microsoft.com/office/officeart/2005/8/layout/list1"/>
    <dgm:cxn modelId="{6397B77D-9FC2-48FE-8C39-FBA4A9177FFB}" srcId="{1B3A6434-611F-4E8F-B074-779268E3A125}" destId="{2F321483-C6F8-4D81-8546-EF0462042B18}" srcOrd="2" destOrd="0" parTransId="{A3C03165-7616-422A-8702-F1DA07CF23C5}" sibTransId="{67EE859B-8C43-4044-B171-C86176D95B88}"/>
    <dgm:cxn modelId="{E53F867F-D4A3-42FE-AD63-0A5DF0BCB557}" type="presOf" srcId="{5449FA33-1CFC-49A9-8AE2-70C501AADE81}" destId="{BF0C4D5A-AD35-4A9C-97C8-0290F46AE55D}" srcOrd="0" destOrd="0" presId="urn:microsoft.com/office/officeart/2005/8/layout/list1"/>
    <dgm:cxn modelId="{E817C08F-4B20-4185-A56A-E73841A25752}" type="presOf" srcId="{2FE86056-DD9C-4BD6-A542-7DA34E2F1152}" destId="{CAD2EEC2-7382-42B6-98FB-D9A800951D41}" srcOrd="0" destOrd="0" presId="urn:microsoft.com/office/officeart/2005/8/layout/list1"/>
    <dgm:cxn modelId="{235CE996-CDC6-41C1-B490-D6E342A7A37A}" type="presOf" srcId="{2F321483-C6F8-4D81-8546-EF0462042B18}" destId="{F8B6415F-AB94-4F89-8C7B-B9739E418E81}" srcOrd="0" destOrd="0" presId="urn:microsoft.com/office/officeart/2005/8/layout/list1"/>
    <dgm:cxn modelId="{EE064CA9-F831-4D96-B766-5A27C9B234AE}" type="presOf" srcId="{86DD4DDB-22E2-48D9-B3B4-C7E321BD11E6}" destId="{FEEE0F50-43AA-4899-8709-0E6B1B3A8ED0}" srcOrd="0" destOrd="0" presId="urn:microsoft.com/office/officeart/2005/8/layout/list1"/>
    <dgm:cxn modelId="{59FC4CAF-8C9F-4B6E-B434-F6B5990A67C2}" type="presOf" srcId="{2F321483-C6F8-4D81-8546-EF0462042B18}" destId="{DEC07CA5-E5EF-4DB0-BB7F-A629F60E2325}" srcOrd="1" destOrd="0" presId="urn:microsoft.com/office/officeart/2005/8/layout/list1"/>
    <dgm:cxn modelId="{95B64CB5-1927-42CC-9E18-397DA582A37B}" srcId="{1B3A6434-611F-4E8F-B074-779268E3A125}" destId="{36B78648-5152-4C85-B639-903761231B18}" srcOrd="1" destOrd="0" parTransId="{9AB26CB8-0156-4804-B0F4-0504A2FB3292}" sibTransId="{2DCD1B4A-A421-4597-B6C5-EA084611F218}"/>
    <dgm:cxn modelId="{F262DAC7-9A98-4533-A0D8-9CA8521059A4}" srcId="{1B3A6434-611F-4E8F-B074-779268E3A125}" destId="{BED08F1F-5E4C-488D-8276-694BB30D2BA1}" srcOrd="3" destOrd="0" parTransId="{06E38E34-D4DE-466D-A64D-2D49C95D80CF}" sibTransId="{84C2A172-344D-4BF2-B973-A26FF4D50A7E}"/>
    <dgm:cxn modelId="{CF071EC8-ACD9-4DDC-8762-4FEE7098C020}" type="presOf" srcId="{BED08F1F-5E4C-488D-8276-694BB30D2BA1}" destId="{83091C95-E2D1-4F13-8632-3977253C5DDF}" srcOrd="0" destOrd="0" presId="urn:microsoft.com/office/officeart/2005/8/layout/list1"/>
    <dgm:cxn modelId="{78064FCA-C17E-417C-A88B-EC156D24DF3A}" srcId="{86DD4DDB-22E2-48D9-B3B4-C7E321BD11E6}" destId="{83C2DF3D-B3EC-46B0-9F98-4EC1BB6F1CC3}" srcOrd="1" destOrd="0" parTransId="{51C230C0-25DD-4011-94A6-3D4D1BCFF6EB}" sibTransId="{16EF3CF1-370A-47BB-99E9-9A62571A100D}"/>
    <dgm:cxn modelId="{990CCBCE-9435-4729-BA80-46EAB1746ECC}" type="presOf" srcId="{B2A3D501-0144-4657-B6A3-B3FFC204B642}" destId="{8D3F58F2-C93E-44B7-95D3-7FBAC8825F9D}" srcOrd="0" destOrd="0" presId="urn:microsoft.com/office/officeart/2005/8/layout/list1"/>
    <dgm:cxn modelId="{C290FDDD-EC90-4882-8226-5B7F6648B51F}" type="presOf" srcId="{83C2DF3D-B3EC-46B0-9F98-4EC1BB6F1CC3}" destId="{BCB00BBF-4897-48D0-8B26-CF4A026B4350}" srcOrd="0" destOrd="1" presId="urn:microsoft.com/office/officeart/2005/8/layout/list1"/>
    <dgm:cxn modelId="{C83E74DF-B5E2-4B56-B194-A261EE6C05AD}" srcId="{1B3A6434-611F-4E8F-B074-779268E3A125}" destId="{B2A3D501-0144-4657-B6A3-B3FFC204B642}" srcOrd="5" destOrd="0" parTransId="{B531CB6E-E798-427D-A664-37694F196284}" sibTransId="{4F26941F-7701-4B0A-AAB6-92549F702135}"/>
    <dgm:cxn modelId="{41B15AE9-77E6-4A74-BD41-996ED88843DA}" type="presOf" srcId="{8D2B8605-71BC-4DB9-B9EE-2BA0D3B8ADB4}" destId="{BCB00BBF-4897-48D0-8B26-CF4A026B4350}" srcOrd="0" destOrd="0" presId="urn:microsoft.com/office/officeart/2005/8/layout/list1"/>
    <dgm:cxn modelId="{8D4F0EEA-8735-43E9-91EC-F7F50647DE3A}" type="presOf" srcId="{B2A3D501-0144-4657-B6A3-B3FFC204B642}" destId="{68D61009-987D-49D0-9CD1-563F37566ADA}" srcOrd="1" destOrd="0" presId="urn:microsoft.com/office/officeart/2005/8/layout/list1"/>
    <dgm:cxn modelId="{15E4C3F0-C854-4CCC-9B7B-B1FF4DEFC002}" type="presOf" srcId="{0470C1CA-2300-4733-9696-6D121408811D}" destId="{513DF167-01DC-4FAE-977A-4F0C0EEA65F8}" srcOrd="0" destOrd="0" presId="urn:microsoft.com/office/officeart/2005/8/layout/list1"/>
    <dgm:cxn modelId="{DC9D94F8-BC17-4344-B1C0-E3D13923C024}" srcId="{2F321483-C6F8-4D81-8546-EF0462042B18}" destId="{5449FA33-1CFC-49A9-8AE2-70C501AADE81}" srcOrd="0" destOrd="0" parTransId="{480398A2-84D3-4952-9833-139EF7E0483A}" sibTransId="{BABCB439-2C4B-48A7-90AE-042AE3F79FBC}"/>
    <dgm:cxn modelId="{09250790-553E-4C27-B6EA-847528789ABF}" type="presParOf" srcId="{08D4E8F1-E279-4780-9FFD-15EAA24E1A91}" destId="{027E327E-C1E5-43A6-A633-96ED097787FB}" srcOrd="0" destOrd="0" presId="urn:microsoft.com/office/officeart/2005/8/layout/list1"/>
    <dgm:cxn modelId="{E71D7D0B-8600-4C9A-A02F-2EFE4624F011}" type="presParOf" srcId="{027E327E-C1E5-43A6-A633-96ED097787FB}" destId="{FEEE0F50-43AA-4899-8709-0E6B1B3A8ED0}" srcOrd="0" destOrd="0" presId="urn:microsoft.com/office/officeart/2005/8/layout/list1"/>
    <dgm:cxn modelId="{9CF67879-5713-417F-B12B-8B4ACFE5DF22}" type="presParOf" srcId="{027E327E-C1E5-43A6-A633-96ED097787FB}" destId="{1AB78F6E-0FD5-4FFB-B41F-BD15D148264D}" srcOrd="1" destOrd="0" presId="urn:microsoft.com/office/officeart/2005/8/layout/list1"/>
    <dgm:cxn modelId="{25C9FC83-59AA-42B4-90D6-C5379AFEE699}" type="presParOf" srcId="{08D4E8F1-E279-4780-9FFD-15EAA24E1A91}" destId="{6BE1D6C7-8DDA-4699-A427-07BA8524E5B5}" srcOrd="1" destOrd="0" presId="urn:microsoft.com/office/officeart/2005/8/layout/list1"/>
    <dgm:cxn modelId="{D25A0892-B60A-49D6-8424-30A2ACA25FF6}" type="presParOf" srcId="{08D4E8F1-E279-4780-9FFD-15EAA24E1A91}" destId="{BCB00BBF-4897-48D0-8B26-CF4A026B4350}" srcOrd="2" destOrd="0" presId="urn:microsoft.com/office/officeart/2005/8/layout/list1"/>
    <dgm:cxn modelId="{A466D63F-AEDF-4592-8A3D-B7C4D92684E4}" type="presParOf" srcId="{08D4E8F1-E279-4780-9FFD-15EAA24E1A91}" destId="{67F6EACF-ABF8-49C4-9092-A909004D0A14}" srcOrd="3" destOrd="0" presId="urn:microsoft.com/office/officeart/2005/8/layout/list1"/>
    <dgm:cxn modelId="{19C6CD73-04CA-41A8-8DFE-AEE767640A47}" type="presParOf" srcId="{08D4E8F1-E279-4780-9FFD-15EAA24E1A91}" destId="{F6DF1FCC-B2FA-4F0D-B81E-DFC13EC28A96}" srcOrd="4" destOrd="0" presId="urn:microsoft.com/office/officeart/2005/8/layout/list1"/>
    <dgm:cxn modelId="{310268EB-63F0-4A34-B890-A1FB2E1A4904}" type="presParOf" srcId="{F6DF1FCC-B2FA-4F0D-B81E-DFC13EC28A96}" destId="{176E8BE2-65DE-49DF-AB4D-85F9AAA533D9}" srcOrd="0" destOrd="0" presId="urn:microsoft.com/office/officeart/2005/8/layout/list1"/>
    <dgm:cxn modelId="{5383A2E3-25FB-415B-B000-FBFA41F0D7C4}" type="presParOf" srcId="{F6DF1FCC-B2FA-4F0D-B81E-DFC13EC28A96}" destId="{588E7B91-3E04-4B7C-814D-2E20C065AB95}" srcOrd="1" destOrd="0" presId="urn:microsoft.com/office/officeart/2005/8/layout/list1"/>
    <dgm:cxn modelId="{3B72871C-4783-4D0A-B161-560144180A52}" type="presParOf" srcId="{08D4E8F1-E279-4780-9FFD-15EAA24E1A91}" destId="{02248C1C-AC4A-498E-A582-67D206CAFAE1}" srcOrd="5" destOrd="0" presId="urn:microsoft.com/office/officeart/2005/8/layout/list1"/>
    <dgm:cxn modelId="{326D5C29-F5AF-4166-9602-5EEA26CBD7D5}" type="presParOf" srcId="{08D4E8F1-E279-4780-9FFD-15EAA24E1A91}" destId="{513DF167-01DC-4FAE-977A-4F0C0EEA65F8}" srcOrd="6" destOrd="0" presId="urn:microsoft.com/office/officeart/2005/8/layout/list1"/>
    <dgm:cxn modelId="{2CCD59D9-5307-4081-B853-8093FA86D373}" type="presParOf" srcId="{08D4E8F1-E279-4780-9FFD-15EAA24E1A91}" destId="{2660E791-D30F-477E-8119-7239FB64E168}" srcOrd="7" destOrd="0" presId="urn:microsoft.com/office/officeart/2005/8/layout/list1"/>
    <dgm:cxn modelId="{0E6B85A6-F6BA-43F0-99B6-E3BD0C331BB4}" type="presParOf" srcId="{08D4E8F1-E279-4780-9FFD-15EAA24E1A91}" destId="{A5B6E422-815B-4D1E-B5CC-E94E5602C46E}" srcOrd="8" destOrd="0" presId="urn:microsoft.com/office/officeart/2005/8/layout/list1"/>
    <dgm:cxn modelId="{AA7E667F-6849-4104-B3B3-69BF2A9F90A8}" type="presParOf" srcId="{A5B6E422-815B-4D1E-B5CC-E94E5602C46E}" destId="{F8B6415F-AB94-4F89-8C7B-B9739E418E81}" srcOrd="0" destOrd="0" presId="urn:microsoft.com/office/officeart/2005/8/layout/list1"/>
    <dgm:cxn modelId="{7B5D855F-7C86-4DBB-B088-C0C11DE4A957}" type="presParOf" srcId="{A5B6E422-815B-4D1E-B5CC-E94E5602C46E}" destId="{DEC07CA5-E5EF-4DB0-BB7F-A629F60E2325}" srcOrd="1" destOrd="0" presId="urn:microsoft.com/office/officeart/2005/8/layout/list1"/>
    <dgm:cxn modelId="{16664D5A-6FDF-412D-A7AA-52A65E01AF09}" type="presParOf" srcId="{08D4E8F1-E279-4780-9FFD-15EAA24E1A91}" destId="{69F7E762-4D14-4AC0-8AED-48C54B23B33B}" srcOrd="9" destOrd="0" presId="urn:microsoft.com/office/officeart/2005/8/layout/list1"/>
    <dgm:cxn modelId="{5595E470-F110-4102-A90E-AE62DC05A63E}" type="presParOf" srcId="{08D4E8F1-E279-4780-9FFD-15EAA24E1A91}" destId="{BF0C4D5A-AD35-4A9C-97C8-0290F46AE55D}" srcOrd="10" destOrd="0" presId="urn:microsoft.com/office/officeart/2005/8/layout/list1"/>
    <dgm:cxn modelId="{4ECEA3C2-9CF3-4098-9EBA-0A91419FA8E3}" type="presParOf" srcId="{08D4E8F1-E279-4780-9FFD-15EAA24E1A91}" destId="{6C40A5FF-9920-4096-8213-90A90807E52E}" srcOrd="11" destOrd="0" presId="urn:microsoft.com/office/officeart/2005/8/layout/list1"/>
    <dgm:cxn modelId="{6B6E3534-9B65-442B-B71D-8BA37177BE9C}" type="presParOf" srcId="{08D4E8F1-E279-4780-9FFD-15EAA24E1A91}" destId="{5C8D603F-D17A-4787-B718-4DBAD91D5EF1}" srcOrd="12" destOrd="0" presId="urn:microsoft.com/office/officeart/2005/8/layout/list1"/>
    <dgm:cxn modelId="{110E36C7-BC8B-4CFC-A504-0DD2B1B7FAEE}" type="presParOf" srcId="{5C8D603F-D17A-4787-B718-4DBAD91D5EF1}" destId="{83091C95-E2D1-4F13-8632-3977253C5DDF}" srcOrd="0" destOrd="0" presId="urn:microsoft.com/office/officeart/2005/8/layout/list1"/>
    <dgm:cxn modelId="{7E30AE16-4578-4912-99DC-69BA9462E822}" type="presParOf" srcId="{5C8D603F-D17A-4787-B718-4DBAD91D5EF1}" destId="{E730A15E-D9A0-4174-8155-1352406F2F8B}" srcOrd="1" destOrd="0" presId="urn:microsoft.com/office/officeart/2005/8/layout/list1"/>
    <dgm:cxn modelId="{B6C85C22-D2A6-461B-98B4-60FBF82D4B61}" type="presParOf" srcId="{08D4E8F1-E279-4780-9FFD-15EAA24E1A91}" destId="{AF72B6FC-5925-4426-9E50-75F917350E20}" srcOrd="13" destOrd="0" presId="urn:microsoft.com/office/officeart/2005/8/layout/list1"/>
    <dgm:cxn modelId="{16255B95-D74A-4B1D-A370-EF232073D9DD}" type="presParOf" srcId="{08D4E8F1-E279-4780-9FFD-15EAA24E1A91}" destId="{1052399F-D6FD-496B-B7F2-9A56D9B56078}" srcOrd="14" destOrd="0" presId="urn:microsoft.com/office/officeart/2005/8/layout/list1"/>
    <dgm:cxn modelId="{9C567DE0-DF30-4A80-88D0-E9931F38BE14}" type="presParOf" srcId="{08D4E8F1-E279-4780-9FFD-15EAA24E1A91}" destId="{F8459C57-1915-4CF8-BCB7-4DC608D88734}" srcOrd="15" destOrd="0" presId="urn:microsoft.com/office/officeart/2005/8/layout/list1"/>
    <dgm:cxn modelId="{D537F749-53B2-40D6-9FAF-8F1833457B67}" type="presParOf" srcId="{08D4E8F1-E279-4780-9FFD-15EAA24E1A91}" destId="{A8AD4DBB-B4DD-452F-8A51-A71EA2A40B6C}" srcOrd="16" destOrd="0" presId="urn:microsoft.com/office/officeart/2005/8/layout/list1"/>
    <dgm:cxn modelId="{19A3F8C2-5F72-421E-9749-2BA6E9A74A43}" type="presParOf" srcId="{A8AD4DBB-B4DD-452F-8A51-A71EA2A40B6C}" destId="{CAD2EEC2-7382-42B6-98FB-D9A800951D41}" srcOrd="0" destOrd="0" presId="urn:microsoft.com/office/officeart/2005/8/layout/list1"/>
    <dgm:cxn modelId="{682DFE9A-CF89-45B6-89AB-FEEEDAF72D2B}" type="presParOf" srcId="{A8AD4DBB-B4DD-452F-8A51-A71EA2A40B6C}" destId="{4934B7C1-8A0C-481C-9CD4-759656F0E038}" srcOrd="1" destOrd="0" presId="urn:microsoft.com/office/officeart/2005/8/layout/list1"/>
    <dgm:cxn modelId="{ACA8CF5C-6AB3-4A86-88E2-0F27BDA7F149}" type="presParOf" srcId="{08D4E8F1-E279-4780-9FFD-15EAA24E1A91}" destId="{66E19ACA-79D3-474B-A477-4C6E3F05284A}" srcOrd="17" destOrd="0" presId="urn:microsoft.com/office/officeart/2005/8/layout/list1"/>
    <dgm:cxn modelId="{25E031D1-8D91-4C6E-BCED-C875FB403ECB}" type="presParOf" srcId="{08D4E8F1-E279-4780-9FFD-15EAA24E1A91}" destId="{3E9C5489-881C-4DDA-BEA9-767C6E41C3D5}" srcOrd="18" destOrd="0" presId="urn:microsoft.com/office/officeart/2005/8/layout/list1"/>
    <dgm:cxn modelId="{7492CE97-C3F7-4BC7-A282-5A6BA25C53E3}" type="presParOf" srcId="{08D4E8F1-E279-4780-9FFD-15EAA24E1A91}" destId="{6767591B-34B0-4AF3-9D76-6B7C28464166}" srcOrd="19" destOrd="0" presId="urn:microsoft.com/office/officeart/2005/8/layout/list1"/>
    <dgm:cxn modelId="{18402EDB-4204-488E-BBC5-49F53C478280}" type="presParOf" srcId="{08D4E8F1-E279-4780-9FFD-15EAA24E1A91}" destId="{6D90DE8A-921C-45B9-ACEF-7A453801FB88}" srcOrd="20" destOrd="0" presId="urn:microsoft.com/office/officeart/2005/8/layout/list1"/>
    <dgm:cxn modelId="{2C510484-C287-4006-BB3D-C660F893B5D3}" type="presParOf" srcId="{6D90DE8A-921C-45B9-ACEF-7A453801FB88}" destId="{8D3F58F2-C93E-44B7-95D3-7FBAC8825F9D}" srcOrd="0" destOrd="0" presId="urn:microsoft.com/office/officeart/2005/8/layout/list1"/>
    <dgm:cxn modelId="{6A040AA4-DFBF-4109-AD20-39E134E088CE}" type="presParOf" srcId="{6D90DE8A-921C-45B9-ACEF-7A453801FB88}" destId="{68D61009-987D-49D0-9CD1-563F37566ADA}" srcOrd="1" destOrd="0" presId="urn:microsoft.com/office/officeart/2005/8/layout/list1"/>
    <dgm:cxn modelId="{F729C840-852F-46A2-BD96-957D02AA2BCA}" type="presParOf" srcId="{08D4E8F1-E279-4780-9FFD-15EAA24E1A91}" destId="{E6935D9F-1B97-45A0-90CB-0979D634FF0D}" srcOrd="21" destOrd="0" presId="urn:microsoft.com/office/officeart/2005/8/layout/list1"/>
    <dgm:cxn modelId="{636C692C-6AF9-4621-8B3D-F76B9DE98E57}" type="presParOf" srcId="{08D4E8F1-E279-4780-9FFD-15EAA24E1A91}" destId="{CC7BD1B9-7903-4BA4-AC54-EED5496C684F}" srcOrd="2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5A8E14F-47FA-4DA1-B78A-F98149BDB8AB}"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D5148CA-5053-4392-B7EC-1336E0710CAC}">
      <dgm:prSet/>
      <dgm:spPr/>
      <dgm:t>
        <a:bodyPr/>
        <a:lstStyle/>
        <a:p>
          <a:pPr>
            <a:lnSpc>
              <a:spcPct val="100000"/>
            </a:lnSpc>
          </a:pPr>
          <a:r>
            <a:rPr lang="en-US"/>
            <a:t>No respiratory protection and very little skin protection is needed.</a:t>
          </a:r>
        </a:p>
      </dgm:t>
    </dgm:pt>
    <dgm:pt modelId="{0415304A-6456-456A-9539-86350B33241A}" type="parTrans" cxnId="{3640806F-7F62-43A2-9936-48E2A33C34DE}">
      <dgm:prSet/>
      <dgm:spPr/>
      <dgm:t>
        <a:bodyPr/>
        <a:lstStyle/>
        <a:p>
          <a:endParaRPr lang="en-US"/>
        </a:p>
      </dgm:t>
    </dgm:pt>
    <dgm:pt modelId="{44E04F2A-2AD8-412A-BAE5-4960C8233C72}" type="sibTrans" cxnId="{3640806F-7F62-43A2-9936-48E2A33C34DE}">
      <dgm:prSet/>
      <dgm:spPr/>
      <dgm:t>
        <a:bodyPr/>
        <a:lstStyle/>
        <a:p>
          <a:endParaRPr lang="en-US"/>
        </a:p>
      </dgm:t>
    </dgm:pt>
    <dgm:pt modelId="{EAF86ACE-3BEB-46C8-BD03-9C3F71FA8022}">
      <dgm:prSet/>
      <dgm:spPr/>
      <dgm:t>
        <a:bodyPr/>
        <a:lstStyle/>
        <a:p>
          <a:pPr>
            <a:lnSpc>
              <a:spcPct val="100000"/>
            </a:lnSpc>
          </a:pPr>
          <a:r>
            <a:rPr lang="en-US"/>
            <a:t>Coveralls and general safety gear (ie. shoes, gloves, eye, head wear) are worn.</a:t>
          </a:r>
        </a:p>
      </dgm:t>
    </dgm:pt>
    <dgm:pt modelId="{C0123DDE-E0B0-4BD7-B6AA-46CA66D91320}" type="parTrans" cxnId="{71A95490-2898-4067-8E3F-3861CFD801A7}">
      <dgm:prSet/>
      <dgm:spPr/>
      <dgm:t>
        <a:bodyPr/>
        <a:lstStyle/>
        <a:p>
          <a:endParaRPr lang="en-US"/>
        </a:p>
      </dgm:t>
    </dgm:pt>
    <dgm:pt modelId="{C0B77ABD-678E-480E-AB22-F4FD099948E1}" type="sibTrans" cxnId="{71A95490-2898-4067-8E3F-3861CFD801A7}">
      <dgm:prSet/>
      <dgm:spPr/>
      <dgm:t>
        <a:bodyPr/>
        <a:lstStyle/>
        <a:p>
          <a:endParaRPr lang="en-US"/>
        </a:p>
      </dgm:t>
    </dgm:pt>
    <dgm:pt modelId="{38D275E8-D17A-4841-A357-5E4F964D0615}">
      <dgm:prSet/>
      <dgm:spPr/>
      <dgm:t>
        <a:bodyPr/>
        <a:lstStyle/>
        <a:p>
          <a:pPr>
            <a:lnSpc>
              <a:spcPct val="100000"/>
            </a:lnSpc>
          </a:pPr>
          <a:r>
            <a:rPr lang="en-US" dirty="0"/>
            <a:t>The work environment has no possibility for contact with hazardous chemicals. (The workers do not expect to come in contact with chemicals)</a:t>
          </a:r>
        </a:p>
      </dgm:t>
    </dgm:pt>
    <dgm:pt modelId="{2517CF8D-08A0-4A9F-BEEE-10989475AA73}" type="parTrans" cxnId="{40581816-0971-44FC-B8BF-AE184B1FD7B3}">
      <dgm:prSet/>
      <dgm:spPr/>
      <dgm:t>
        <a:bodyPr/>
        <a:lstStyle/>
        <a:p>
          <a:endParaRPr lang="en-US"/>
        </a:p>
      </dgm:t>
    </dgm:pt>
    <dgm:pt modelId="{F3750DF0-923A-4915-AD57-89AF08C62581}" type="sibTrans" cxnId="{40581816-0971-44FC-B8BF-AE184B1FD7B3}">
      <dgm:prSet/>
      <dgm:spPr/>
      <dgm:t>
        <a:bodyPr/>
        <a:lstStyle/>
        <a:p>
          <a:endParaRPr lang="en-US"/>
        </a:p>
      </dgm:t>
    </dgm:pt>
    <dgm:pt modelId="{7E36610C-A25B-4E80-A792-ACE4A5CAEEFC}" type="pres">
      <dgm:prSet presAssocID="{85A8E14F-47FA-4DA1-B78A-F98149BDB8AB}" presName="root" presStyleCnt="0">
        <dgm:presLayoutVars>
          <dgm:dir/>
          <dgm:resizeHandles val="exact"/>
        </dgm:presLayoutVars>
      </dgm:prSet>
      <dgm:spPr/>
    </dgm:pt>
    <dgm:pt modelId="{70343FFB-ABA4-49F0-8D09-00FD47FAB5D7}" type="pres">
      <dgm:prSet presAssocID="{DD5148CA-5053-4392-B7EC-1336E0710CAC}" presName="compNode" presStyleCnt="0"/>
      <dgm:spPr/>
    </dgm:pt>
    <dgm:pt modelId="{E36378BE-FE4F-436B-BFE5-46D45327E96A}" type="pres">
      <dgm:prSet presAssocID="{DD5148CA-5053-4392-B7EC-1336E0710CAC}" presName="bgRect" presStyleLbl="bgShp" presStyleIdx="0" presStyleCnt="3"/>
      <dgm:spPr/>
    </dgm:pt>
    <dgm:pt modelId="{1EB1F958-4112-4DE2-AC69-D3421529432F}" type="pres">
      <dgm:prSet presAssocID="{DD5148CA-5053-4392-B7EC-1336E0710CA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ungs"/>
        </a:ext>
      </dgm:extLst>
    </dgm:pt>
    <dgm:pt modelId="{9F1ED3A0-DC03-4A36-880F-F5A594BC0E72}" type="pres">
      <dgm:prSet presAssocID="{DD5148CA-5053-4392-B7EC-1336E0710CAC}" presName="spaceRect" presStyleCnt="0"/>
      <dgm:spPr/>
    </dgm:pt>
    <dgm:pt modelId="{0ADA5C81-A06B-4949-B242-78250327C2B8}" type="pres">
      <dgm:prSet presAssocID="{DD5148CA-5053-4392-B7EC-1336E0710CAC}" presName="parTx" presStyleLbl="revTx" presStyleIdx="0" presStyleCnt="3">
        <dgm:presLayoutVars>
          <dgm:chMax val="0"/>
          <dgm:chPref val="0"/>
        </dgm:presLayoutVars>
      </dgm:prSet>
      <dgm:spPr/>
    </dgm:pt>
    <dgm:pt modelId="{1C76F964-F291-47A1-B686-551BBDD92C4C}" type="pres">
      <dgm:prSet presAssocID="{44E04F2A-2AD8-412A-BAE5-4960C8233C72}" presName="sibTrans" presStyleCnt="0"/>
      <dgm:spPr/>
    </dgm:pt>
    <dgm:pt modelId="{5DEE0D59-6C07-4CBF-8B1A-FC45DD31ED7D}" type="pres">
      <dgm:prSet presAssocID="{EAF86ACE-3BEB-46C8-BD03-9C3F71FA8022}" presName="compNode" presStyleCnt="0"/>
      <dgm:spPr/>
    </dgm:pt>
    <dgm:pt modelId="{10806D90-BFD7-4DEB-AE3C-C4796639D665}" type="pres">
      <dgm:prSet presAssocID="{EAF86ACE-3BEB-46C8-BD03-9C3F71FA8022}" presName="bgRect" presStyleLbl="bgShp" presStyleIdx="1" presStyleCnt="3"/>
      <dgm:spPr/>
    </dgm:pt>
    <dgm:pt modelId="{70D06F91-3B3C-4CFC-9D9D-6717F3633E06}" type="pres">
      <dgm:prSet presAssocID="{EAF86ACE-3BEB-46C8-BD03-9C3F71FA802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uit"/>
        </a:ext>
      </dgm:extLst>
    </dgm:pt>
    <dgm:pt modelId="{95617A3E-62AF-457E-8BF9-A6DDFE4C512F}" type="pres">
      <dgm:prSet presAssocID="{EAF86ACE-3BEB-46C8-BD03-9C3F71FA8022}" presName="spaceRect" presStyleCnt="0"/>
      <dgm:spPr/>
    </dgm:pt>
    <dgm:pt modelId="{E6821D8C-3860-474B-A997-CBBD54EED3E4}" type="pres">
      <dgm:prSet presAssocID="{EAF86ACE-3BEB-46C8-BD03-9C3F71FA8022}" presName="parTx" presStyleLbl="revTx" presStyleIdx="1" presStyleCnt="3">
        <dgm:presLayoutVars>
          <dgm:chMax val="0"/>
          <dgm:chPref val="0"/>
        </dgm:presLayoutVars>
      </dgm:prSet>
      <dgm:spPr/>
    </dgm:pt>
    <dgm:pt modelId="{B86FED1B-9F1A-4848-8A1B-372C790D4FE7}" type="pres">
      <dgm:prSet presAssocID="{C0B77ABD-678E-480E-AB22-F4FD099948E1}" presName="sibTrans" presStyleCnt="0"/>
      <dgm:spPr/>
    </dgm:pt>
    <dgm:pt modelId="{73A6CCE5-A152-4FD2-A119-4601B5AFD09C}" type="pres">
      <dgm:prSet presAssocID="{38D275E8-D17A-4841-A357-5E4F964D0615}" presName="compNode" presStyleCnt="0"/>
      <dgm:spPr/>
    </dgm:pt>
    <dgm:pt modelId="{E8689B0D-4F86-4D67-97BC-A13EEB50E00C}" type="pres">
      <dgm:prSet presAssocID="{38D275E8-D17A-4841-A357-5E4F964D0615}" presName="bgRect" presStyleLbl="bgShp" presStyleIdx="2" presStyleCnt="3"/>
      <dgm:spPr/>
    </dgm:pt>
    <dgm:pt modelId="{83767A6D-99EB-4B79-9885-0AAD22A56EE0}" type="pres">
      <dgm:prSet presAssocID="{38D275E8-D17A-4841-A357-5E4F964D061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lask"/>
        </a:ext>
      </dgm:extLst>
    </dgm:pt>
    <dgm:pt modelId="{F8F9CCC0-3149-4DE9-AC15-B74F35EE99C1}" type="pres">
      <dgm:prSet presAssocID="{38D275E8-D17A-4841-A357-5E4F964D0615}" presName="spaceRect" presStyleCnt="0"/>
      <dgm:spPr/>
    </dgm:pt>
    <dgm:pt modelId="{053DA258-22BA-46EA-A985-5D9F8F5256AF}" type="pres">
      <dgm:prSet presAssocID="{38D275E8-D17A-4841-A357-5E4F964D0615}" presName="parTx" presStyleLbl="revTx" presStyleIdx="2" presStyleCnt="3">
        <dgm:presLayoutVars>
          <dgm:chMax val="0"/>
          <dgm:chPref val="0"/>
        </dgm:presLayoutVars>
      </dgm:prSet>
      <dgm:spPr/>
    </dgm:pt>
  </dgm:ptLst>
  <dgm:cxnLst>
    <dgm:cxn modelId="{40581816-0971-44FC-B8BF-AE184B1FD7B3}" srcId="{85A8E14F-47FA-4DA1-B78A-F98149BDB8AB}" destId="{38D275E8-D17A-4841-A357-5E4F964D0615}" srcOrd="2" destOrd="0" parTransId="{2517CF8D-08A0-4A9F-BEEE-10989475AA73}" sibTransId="{F3750DF0-923A-4915-AD57-89AF08C62581}"/>
    <dgm:cxn modelId="{3640806F-7F62-43A2-9936-48E2A33C34DE}" srcId="{85A8E14F-47FA-4DA1-B78A-F98149BDB8AB}" destId="{DD5148CA-5053-4392-B7EC-1336E0710CAC}" srcOrd="0" destOrd="0" parTransId="{0415304A-6456-456A-9539-86350B33241A}" sibTransId="{44E04F2A-2AD8-412A-BAE5-4960C8233C72}"/>
    <dgm:cxn modelId="{71A95490-2898-4067-8E3F-3861CFD801A7}" srcId="{85A8E14F-47FA-4DA1-B78A-F98149BDB8AB}" destId="{EAF86ACE-3BEB-46C8-BD03-9C3F71FA8022}" srcOrd="1" destOrd="0" parTransId="{C0123DDE-E0B0-4BD7-B6AA-46CA66D91320}" sibTransId="{C0B77ABD-678E-480E-AB22-F4FD099948E1}"/>
    <dgm:cxn modelId="{4C1C75A9-69DF-4B45-85E6-12FEB1616316}" type="presOf" srcId="{DD5148CA-5053-4392-B7EC-1336E0710CAC}" destId="{0ADA5C81-A06B-4949-B242-78250327C2B8}" srcOrd="0" destOrd="0" presId="urn:microsoft.com/office/officeart/2018/2/layout/IconVerticalSolidList"/>
    <dgm:cxn modelId="{58A84EAE-8406-4702-B198-EBC5F1F55C11}" type="presOf" srcId="{38D275E8-D17A-4841-A357-5E4F964D0615}" destId="{053DA258-22BA-46EA-A985-5D9F8F5256AF}" srcOrd="0" destOrd="0" presId="urn:microsoft.com/office/officeart/2018/2/layout/IconVerticalSolidList"/>
    <dgm:cxn modelId="{69238CAF-8A5B-4DEA-9F7A-A40DAC510D5D}" type="presOf" srcId="{85A8E14F-47FA-4DA1-B78A-F98149BDB8AB}" destId="{7E36610C-A25B-4E80-A792-ACE4A5CAEEFC}" srcOrd="0" destOrd="0" presId="urn:microsoft.com/office/officeart/2018/2/layout/IconVerticalSolidList"/>
    <dgm:cxn modelId="{86E515CD-CED2-4B26-A73C-37BB327AF63D}" type="presOf" srcId="{EAF86ACE-3BEB-46C8-BD03-9C3F71FA8022}" destId="{E6821D8C-3860-474B-A997-CBBD54EED3E4}" srcOrd="0" destOrd="0" presId="urn:microsoft.com/office/officeart/2018/2/layout/IconVerticalSolidList"/>
    <dgm:cxn modelId="{0A7DA635-7D08-4E98-9CE7-8DFB8D796AA1}" type="presParOf" srcId="{7E36610C-A25B-4E80-A792-ACE4A5CAEEFC}" destId="{70343FFB-ABA4-49F0-8D09-00FD47FAB5D7}" srcOrd="0" destOrd="0" presId="urn:microsoft.com/office/officeart/2018/2/layout/IconVerticalSolidList"/>
    <dgm:cxn modelId="{6DB378E0-D024-4171-BB93-275905F68779}" type="presParOf" srcId="{70343FFB-ABA4-49F0-8D09-00FD47FAB5D7}" destId="{E36378BE-FE4F-436B-BFE5-46D45327E96A}" srcOrd="0" destOrd="0" presId="urn:microsoft.com/office/officeart/2018/2/layout/IconVerticalSolidList"/>
    <dgm:cxn modelId="{C51AE676-A07E-425F-8B5C-23ECD1519347}" type="presParOf" srcId="{70343FFB-ABA4-49F0-8D09-00FD47FAB5D7}" destId="{1EB1F958-4112-4DE2-AC69-D3421529432F}" srcOrd="1" destOrd="0" presId="urn:microsoft.com/office/officeart/2018/2/layout/IconVerticalSolidList"/>
    <dgm:cxn modelId="{98759CED-5ED1-41E8-9E4A-A6865403CA5C}" type="presParOf" srcId="{70343FFB-ABA4-49F0-8D09-00FD47FAB5D7}" destId="{9F1ED3A0-DC03-4A36-880F-F5A594BC0E72}" srcOrd="2" destOrd="0" presId="urn:microsoft.com/office/officeart/2018/2/layout/IconVerticalSolidList"/>
    <dgm:cxn modelId="{B5918B3E-93E5-4DC3-8696-E2090521B1BD}" type="presParOf" srcId="{70343FFB-ABA4-49F0-8D09-00FD47FAB5D7}" destId="{0ADA5C81-A06B-4949-B242-78250327C2B8}" srcOrd="3" destOrd="0" presId="urn:microsoft.com/office/officeart/2018/2/layout/IconVerticalSolidList"/>
    <dgm:cxn modelId="{8E2CBD51-418C-4F30-946F-D95BE7AAB2FB}" type="presParOf" srcId="{7E36610C-A25B-4E80-A792-ACE4A5CAEEFC}" destId="{1C76F964-F291-47A1-B686-551BBDD92C4C}" srcOrd="1" destOrd="0" presId="urn:microsoft.com/office/officeart/2018/2/layout/IconVerticalSolidList"/>
    <dgm:cxn modelId="{61D98B4D-435A-49C6-A112-A1FE6B7BBD4B}" type="presParOf" srcId="{7E36610C-A25B-4E80-A792-ACE4A5CAEEFC}" destId="{5DEE0D59-6C07-4CBF-8B1A-FC45DD31ED7D}" srcOrd="2" destOrd="0" presId="urn:microsoft.com/office/officeart/2018/2/layout/IconVerticalSolidList"/>
    <dgm:cxn modelId="{511FBFCC-7332-4910-A96F-738E8B42AC8E}" type="presParOf" srcId="{5DEE0D59-6C07-4CBF-8B1A-FC45DD31ED7D}" destId="{10806D90-BFD7-4DEB-AE3C-C4796639D665}" srcOrd="0" destOrd="0" presId="urn:microsoft.com/office/officeart/2018/2/layout/IconVerticalSolidList"/>
    <dgm:cxn modelId="{26E5D934-C0B3-4585-8A37-14AA59522B9F}" type="presParOf" srcId="{5DEE0D59-6C07-4CBF-8B1A-FC45DD31ED7D}" destId="{70D06F91-3B3C-4CFC-9D9D-6717F3633E06}" srcOrd="1" destOrd="0" presId="urn:microsoft.com/office/officeart/2018/2/layout/IconVerticalSolidList"/>
    <dgm:cxn modelId="{A4B4794A-A259-488E-A5A3-37BD078D4100}" type="presParOf" srcId="{5DEE0D59-6C07-4CBF-8B1A-FC45DD31ED7D}" destId="{95617A3E-62AF-457E-8BF9-A6DDFE4C512F}" srcOrd="2" destOrd="0" presId="urn:microsoft.com/office/officeart/2018/2/layout/IconVerticalSolidList"/>
    <dgm:cxn modelId="{A1483C26-0A80-4605-94DF-CA8EC17E7433}" type="presParOf" srcId="{5DEE0D59-6C07-4CBF-8B1A-FC45DD31ED7D}" destId="{E6821D8C-3860-474B-A997-CBBD54EED3E4}" srcOrd="3" destOrd="0" presId="urn:microsoft.com/office/officeart/2018/2/layout/IconVerticalSolidList"/>
    <dgm:cxn modelId="{D5B5DC91-4001-48F6-A004-E49EBF9F3BDF}" type="presParOf" srcId="{7E36610C-A25B-4E80-A792-ACE4A5CAEEFC}" destId="{B86FED1B-9F1A-4848-8A1B-372C790D4FE7}" srcOrd="3" destOrd="0" presId="urn:microsoft.com/office/officeart/2018/2/layout/IconVerticalSolidList"/>
    <dgm:cxn modelId="{E60A635C-D066-4121-8078-063FE50833D9}" type="presParOf" srcId="{7E36610C-A25B-4E80-A792-ACE4A5CAEEFC}" destId="{73A6CCE5-A152-4FD2-A119-4601B5AFD09C}" srcOrd="4" destOrd="0" presId="urn:microsoft.com/office/officeart/2018/2/layout/IconVerticalSolidList"/>
    <dgm:cxn modelId="{85DA78E9-1A4D-4B48-AEFE-5CC9EC05469C}" type="presParOf" srcId="{73A6CCE5-A152-4FD2-A119-4601B5AFD09C}" destId="{E8689B0D-4F86-4D67-97BC-A13EEB50E00C}" srcOrd="0" destOrd="0" presId="urn:microsoft.com/office/officeart/2018/2/layout/IconVerticalSolidList"/>
    <dgm:cxn modelId="{E733880C-8BCB-409F-BE08-6BE9A1267268}" type="presParOf" srcId="{73A6CCE5-A152-4FD2-A119-4601B5AFD09C}" destId="{83767A6D-99EB-4B79-9885-0AAD22A56EE0}" srcOrd="1" destOrd="0" presId="urn:microsoft.com/office/officeart/2018/2/layout/IconVerticalSolidList"/>
    <dgm:cxn modelId="{D007F79B-D417-4865-816E-252708D0B395}" type="presParOf" srcId="{73A6CCE5-A152-4FD2-A119-4601B5AFD09C}" destId="{F8F9CCC0-3149-4DE9-AC15-B74F35EE99C1}" srcOrd="2" destOrd="0" presId="urn:microsoft.com/office/officeart/2018/2/layout/IconVerticalSolidList"/>
    <dgm:cxn modelId="{ED1C9D44-5CF2-46BE-AC99-71809AF7386D}" type="presParOf" srcId="{73A6CCE5-A152-4FD2-A119-4601B5AFD09C}" destId="{053DA258-22BA-46EA-A985-5D9F8F5256A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C7B4617-11C5-4015-B3BF-1F488C85BED4}" type="doc">
      <dgm:prSet loTypeId="urn:microsoft.com/office/officeart/2005/8/layout/hList1" loCatId="list" qsTypeId="urn:microsoft.com/office/officeart/2005/8/quickstyle/simple1" qsCatId="simple" csTypeId="urn:microsoft.com/office/officeart/2005/8/colors/colorful1" csCatId="colorful"/>
      <dgm:spPr/>
      <dgm:t>
        <a:bodyPr/>
        <a:lstStyle/>
        <a:p>
          <a:endParaRPr lang="en-US"/>
        </a:p>
      </dgm:t>
    </dgm:pt>
    <dgm:pt modelId="{03371B41-8051-4C74-8A21-7D973A3A8AD4}">
      <dgm:prSet/>
      <dgm:spPr/>
      <dgm:t>
        <a:bodyPr/>
        <a:lstStyle/>
        <a:p>
          <a:r>
            <a:rPr lang="en-US"/>
            <a:t>Affects Mobility</a:t>
          </a:r>
        </a:p>
      </dgm:t>
    </dgm:pt>
    <dgm:pt modelId="{1A2999D2-B952-4B6F-94AB-C72F4B784E99}" type="parTrans" cxnId="{52C340CD-5028-4EAD-99D6-464B160993C8}">
      <dgm:prSet/>
      <dgm:spPr/>
      <dgm:t>
        <a:bodyPr/>
        <a:lstStyle/>
        <a:p>
          <a:endParaRPr lang="en-US"/>
        </a:p>
      </dgm:t>
    </dgm:pt>
    <dgm:pt modelId="{4D5478EE-06B3-458F-BC5B-8373F17BAE13}" type="sibTrans" cxnId="{52C340CD-5028-4EAD-99D6-464B160993C8}">
      <dgm:prSet/>
      <dgm:spPr/>
      <dgm:t>
        <a:bodyPr/>
        <a:lstStyle/>
        <a:p>
          <a:endParaRPr lang="en-US"/>
        </a:p>
      </dgm:t>
    </dgm:pt>
    <dgm:pt modelId="{87C673A7-F94F-4836-8EEA-4FD458B45620}">
      <dgm:prSet/>
      <dgm:spPr/>
      <dgm:t>
        <a:bodyPr/>
        <a:lstStyle/>
        <a:p>
          <a:r>
            <a:rPr lang="en-US"/>
            <a:t>Hazard Around Machinery</a:t>
          </a:r>
        </a:p>
      </dgm:t>
    </dgm:pt>
    <dgm:pt modelId="{6F69DFD9-358D-4803-BDE1-45635BCB2D71}" type="parTrans" cxnId="{FCA81DF7-6FC0-4742-991C-43816D0C4387}">
      <dgm:prSet/>
      <dgm:spPr/>
      <dgm:t>
        <a:bodyPr/>
        <a:lstStyle/>
        <a:p>
          <a:endParaRPr lang="en-US"/>
        </a:p>
      </dgm:t>
    </dgm:pt>
    <dgm:pt modelId="{BAB6BAFA-4166-4170-BB61-C35FAB672E09}" type="sibTrans" cxnId="{FCA81DF7-6FC0-4742-991C-43816D0C4387}">
      <dgm:prSet/>
      <dgm:spPr/>
      <dgm:t>
        <a:bodyPr/>
        <a:lstStyle/>
        <a:p>
          <a:endParaRPr lang="en-US"/>
        </a:p>
      </dgm:t>
    </dgm:pt>
    <dgm:pt modelId="{787FEB7D-FE98-4D37-9044-645A1825BFB9}">
      <dgm:prSet/>
      <dgm:spPr/>
      <dgm:t>
        <a:bodyPr/>
        <a:lstStyle/>
        <a:p>
          <a:r>
            <a:rPr lang="en-US"/>
            <a:t>Heat Stress</a:t>
          </a:r>
        </a:p>
      </dgm:t>
    </dgm:pt>
    <dgm:pt modelId="{C1E54B8D-8F23-4AC9-A13D-FA20A969E2DC}" type="parTrans" cxnId="{F4DBE711-8DC7-42B8-995B-43AE5DDF2E38}">
      <dgm:prSet/>
      <dgm:spPr/>
      <dgm:t>
        <a:bodyPr/>
        <a:lstStyle/>
        <a:p>
          <a:endParaRPr lang="en-US"/>
        </a:p>
      </dgm:t>
    </dgm:pt>
    <dgm:pt modelId="{2FDD9E9D-7FF3-46B0-9922-23377193EDD7}" type="sibTrans" cxnId="{F4DBE711-8DC7-42B8-995B-43AE5DDF2E38}">
      <dgm:prSet/>
      <dgm:spPr/>
      <dgm:t>
        <a:bodyPr/>
        <a:lstStyle/>
        <a:p>
          <a:endParaRPr lang="en-US"/>
        </a:p>
      </dgm:t>
    </dgm:pt>
    <dgm:pt modelId="{C066E64B-153B-4F46-B88B-C589356F8BF4}">
      <dgm:prSet/>
      <dgm:spPr/>
      <dgm:t>
        <a:bodyPr/>
        <a:lstStyle/>
        <a:p>
          <a:r>
            <a:rPr lang="en-US"/>
            <a:t>Work-Rest Cycle</a:t>
          </a:r>
        </a:p>
      </dgm:t>
    </dgm:pt>
    <dgm:pt modelId="{7F5FA25C-80A4-48B6-90C4-382EA58E1216}" type="parTrans" cxnId="{3BB9F6E9-5D91-422B-84BF-514110C0A5B9}">
      <dgm:prSet/>
      <dgm:spPr/>
      <dgm:t>
        <a:bodyPr/>
        <a:lstStyle/>
        <a:p>
          <a:endParaRPr lang="en-US"/>
        </a:p>
      </dgm:t>
    </dgm:pt>
    <dgm:pt modelId="{7A779726-D337-4318-A6F7-3E9DFDEC3E2E}" type="sibTrans" cxnId="{3BB9F6E9-5D91-422B-84BF-514110C0A5B9}">
      <dgm:prSet/>
      <dgm:spPr/>
      <dgm:t>
        <a:bodyPr/>
        <a:lstStyle/>
        <a:p>
          <a:endParaRPr lang="en-US"/>
        </a:p>
      </dgm:t>
    </dgm:pt>
    <dgm:pt modelId="{BAA29005-6F10-45A9-ABE4-86663743D08B}">
      <dgm:prSet/>
      <dgm:spPr/>
      <dgm:t>
        <a:bodyPr/>
        <a:lstStyle/>
        <a:p>
          <a:r>
            <a:rPr lang="en-US"/>
            <a:t>Drink Fluids (8 oz. of Water) Every 30 Minutes</a:t>
          </a:r>
        </a:p>
      </dgm:t>
    </dgm:pt>
    <dgm:pt modelId="{7F261CE8-F626-4C13-B3A3-0BF4B3E7469F}" type="parTrans" cxnId="{209D9848-6EAC-4F07-8D51-2AC91E6A10D7}">
      <dgm:prSet/>
      <dgm:spPr/>
      <dgm:t>
        <a:bodyPr/>
        <a:lstStyle/>
        <a:p>
          <a:endParaRPr lang="en-US"/>
        </a:p>
      </dgm:t>
    </dgm:pt>
    <dgm:pt modelId="{0DFE3E64-1538-4245-B0C7-0D4D1553692D}" type="sibTrans" cxnId="{209D9848-6EAC-4F07-8D51-2AC91E6A10D7}">
      <dgm:prSet/>
      <dgm:spPr/>
      <dgm:t>
        <a:bodyPr/>
        <a:lstStyle/>
        <a:p>
          <a:endParaRPr lang="en-US"/>
        </a:p>
      </dgm:t>
    </dgm:pt>
    <dgm:pt modelId="{615D8143-353D-4017-B121-6633783D7387}">
      <dgm:prSet/>
      <dgm:spPr/>
      <dgm:t>
        <a:bodyPr/>
        <a:lstStyle/>
        <a:p>
          <a:r>
            <a:rPr lang="en-US"/>
            <a:t>Shaded Work/Rest Area</a:t>
          </a:r>
        </a:p>
      </dgm:t>
    </dgm:pt>
    <dgm:pt modelId="{C69B3DEE-9EE6-4B60-A68C-755F4EFC00A6}" type="parTrans" cxnId="{BF6242D6-B40C-4C41-A0A7-F905C03CB815}">
      <dgm:prSet/>
      <dgm:spPr/>
      <dgm:t>
        <a:bodyPr/>
        <a:lstStyle/>
        <a:p>
          <a:endParaRPr lang="en-US"/>
        </a:p>
      </dgm:t>
    </dgm:pt>
    <dgm:pt modelId="{E93191DB-D92A-4539-9F5B-085E5CD918BE}" type="sibTrans" cxnId="{BF6242D6-B40C-4C41-A0A7-F905C03CB815}">
      <dgm:prSet/>
      <dgm:spPr/>
      <dgm:t>
        <a:bodyPr/>
        <a:lstStyle/>
        <a:p>
          <a:endParaRPr lang="en-US"/>
        </a:p>
      </dgm:t>
    </dgm:pt>
    <dgm:pt modelId="{798D9DF0-0F73-4F03-9158-9A59EAA30845}">
      <dgm:prSet/>
      <dgm:spPr/>
      <dgm:t>
        <a:bodyPr/>
        <a:lstStyle/>
        <a:p>
          <a:r>
            <a:rPr lang="en-US"/>
            <a:t>Biological Monitoring (Heart Rate)</a:t>
          </a:r>
        </a:p>
      </dgm:t>
    </dgm:pt>
    <dgm:pt modelId="{7FA1B3F9-F2E9-4C06-92C8-D39C0EFA2438}" type="parTrans" cxnId="{50521618-9A24-45C4-9EE5-974721EAF131}">
      <dgm:prSet/>
      <dgm:spPr/>
      <dgm:t>
        <a:bodyPr/>
        <a:lstStyle/>
        <a:p>
          <a:endParaRPr lang="en-US"/>
        </a:p>
      </dgm:t>
    </dgm:pt>
    <dgm:pt modelId="{A3E9C7DF-8BC6-4C82-AB3B-3437D7BBBE5F}" type="sibTrans" cxnId="{50521618-9A24-45C4-9EE5-974721EAF131}">
      <dgm:prSet/>
      <dgm:spPr/>
      <dgm:t>
        <a:bodyPr/>
        <a:lstStyle/>
        <a:p>
          <a:endParaRPr lang="en-US"/>
        </a:p>
      </dgm:t>
    </dgm:pt>
    <dgm:pt modelId="{543E9D7B-6164-441D-9A59-915599D7F53E}">
      <dgm:prSet/>
      <dgm:spPr/>
      <dgm:t>
        <a:bodyPr/>
        <a:lstStyle/>
        <a:p>
          <a:r>
            <a:rPr lang="en-US"/>
            <a:t>Administrative Controls</a:t>
          </a:r>
        </a:p>
      </dgm:t>
    </dgm:pt>
    <dgm:pt modelId="{D30461BE-B09D-45C2-8B71-B05342371C0A}" type="parTrans" cxnId="{A57B9AA0-96D1-4A40-A1A7-9EA534AF3459}">
      <dgm:prSet/>
      <dgm:spPr/>
      <dgm:t>
        <a:bodyPr/>
        <a:lstStyle/>
        <a:p>
          <a:endParaRPr lang="en-US"/>
        </a:p>
      </dgm:t>
    </dgm:pt>
    <dgm:pt modelId="{73983FFE-8D47-4EC8-9E0F-9BE1BE5F9BDC}" type="sibTrans" cxnId="{A57B9AA0-96D1-4A40-A1A7-9EA534AF3459}">
      <dgm:prSet/>
      <dgm:spPr/>
      <dgm:t>
        <a:bodyPr/>
        <a:lstStyle/>
        <a:p>
          <a:endParaRPr lang="en-US"/>
        </a:p>
      </dgm:t>
    </dgm:pt>
    <dgm:pt modelId="{993C7D03-9C88-49FE-8C50-57D316D366AD}" type="pres">
      <dgm:prSet presAssocID="{EC7B4617-11C5-4015-B3BF-1F488C85BED4}" presName="Name0" presStyleCnt="0">
        <dgm:presLayoutVars>
          <dgm:dir/>
          <dgm:animLvl val="lvl"/>
          <dgm:resizeHandles val="exact"/>
        </dgm:presLayoutVars>
      </dgm:prSet>
      <dgm:spPr/>
    </dgm:pt>
    <dgm:pt modelId="{AA235C57-584A-48FD-8881-6C3B1A84364B}" type="pres">
      <dgm:prSet presAssocID="{03371B41-8051-4C74-8A21-7D973A3A8AD4}" presName="composite" presStyleCnt="0"/>
      <dgm:spPr/>
    </dgm:pt>
    <dgm:pt modelId="{D8466F16-C358-4108-BEC8-7969852F6AFA}" type="pres">
      <dgm:prSet presAssocID="{03371B41-8051-4C74-8A21-7D973A3A8AD4}" presName="parTx" presStyleLbl="alignNode1" presStyleIdx="0" presStyleCnt="3">
        <dgm:presLayoutVars>
          <dgm:chMax val="0"/>
          <dgm:chPref val="0"/>
          <dgm:bulletEnabled val="1"/>
        </dgm:presLayoutVars>
      </dgm:prSet>
      <dgm:spPr/>
    </dgm:pt>
    <dgm:pt modelId="{52FCF9F3-DDA8-46D2-8174-4491A40B68AB}" type="pres">
      <dgm:prSet presAssocID="{03371B41-8051-4C74-8A21-7D973A3A8AD4}" presName="desTx" presStyleLbl="alignAccFollowNode1" presStyleIdx="0" presStyleCnt="3">
        <dgm:presLayoutVars>
          <dgm:bulletEnabled val="1"/>
        </dgm:presLayoutVars>
      </dgm:prSet>
      <dgm:spPr/>
    </dgm:pt>
    <dgm:pt modelId="{EAEAA642-ADF8-463F-B0B7-3E465A17C70A}" type="pres">
      <dgm:prSet presAssocID="{4D5478EE-06B3-458F-BC5B-8373F17BAE13}" presName="space" presStyleCnt="0"/>
      <dgm:spPr/>
    </dgm:pt>
    <dgm:pt modelId="{6A62C57D-0C62-42BC-9B60-893B28C4383B}" type="pres">
      <dgm:prSet presAssocID="{87C673A7-F94F-4836-8EEA-4FD458B45620}" presName="composite" presStyleCnt="0"/>
      <dgm:spPr/>
    </dgm:pt>
    <dgm:pt modelId="{B91F9B1F-2F4A-4EBA-AC5F-E6CD30EBBC9F}" type="pres">
      <dgm:prSet presAssocID="{87C673A7-F94F-4836-8EEA-4FD458B45620}" presName="parTx" presStyleLbl="alignNode1" presStyleIdx="1" presStyleCnt="3">
        <dgm:presLayoutVars>
          <dgm:chMax val="0"/>
          <dgm:chPref val="0"/>
          <dgm:bulletEnabled val="1"/>
        </dgm:presLayoutVars>
      </dgm:prSet>
      <dgm:spPr/>
    </dgm:pt>
    <dgm:pt modelId="{6B4F111B-58A0-4724-AA04-4B4FD3620E5F}" type="pres">
      <dgm:prSet presAssocID="{87C673A7-F94F-4836-8EEA-4FD458B45620}" presName="desTx" presStyleLbl="alignAccFollowNode1" presStyleIdx="1" presStyleCnt="3">
        <dgm:presLayoutVars>
          <dgm:bulletEnabled val="1"/>
        </dgm:presLayoutVars>
      </dgm:prSet>
      <dgm:spPr/>
    </dgm:pt>
    <dgm:pt modelId="{AEE0CE76-D233-4CBA-A5AA-53D30886679E}" type="pres">
      <dgm:prSet presAssocID="{BAB6BAFA-4166-4170-BB61-C35FAB672E09}" presName="space" presStyleCnt="0"/>
      <dgm:spPr/>
    </dgm:pt>
    <dgm:pt modelId="{DB9CF60E-A587-4B1A-B194-523AF50CCF9B}" type="pres">
      <dgm:prSet presAssocID="{787FEB7D-FE98-4D37-9044-645A1825BFB9}" presName="composite" presStyleCnt="0"/>
      <dgm:spPr/>
    </dgm:pt>
    <dgm:pt modelId="{4F4D2A59-DDA1-487E-9D28-E39D8A6B3D14}" type="pres">
      <dgm:prSet presAssocID="{787FEB7D-FE98-4D37-9044-645A1825BFB9}" presName="parTx" presStyleLbl="alignNode1" presStyleIdx="2" presStyleCnt="3">
        <dgm:presLayoutVars>
          <dgm:chMax val="0"/>
          <dgm:chPref val="0"/>
          <dgm:bulletEnabled val="1"/>
        </dgm:presLayoutVars>
      </dgm:prSet>
      <dgm:spPr/>
    </dgm:pt>
    <dgm:pt modelId="{E6242FA6-91CD-49D1-856B-D6113BDBCADF}" type="pres">
      <dgm:prSet presAssocID="{787FEB7D-FE98-4D37-9044-645A1825BFB9}" presName="desTx" presStyleLbl="alignAccFollowNode1" presStyleIdx="2" presStyleCnt="3">
        <dgm:presLayoutVars>
          <dgm:bulletEnabled val="1"/>
        </dgm:presLayoutVars>
      </dgm:prSet>
      <dgm:spPr/>
    </dgm:pt>
  </dgm:ptLst>
  <dgm:cxnLst>
    <dgm:cxn modelId="{F4DBE711-8DC7-42B8-995B-43AE5DDF2E38}" srcId="{EC7B4617-11C5-4015-B3BF-1F488C85BED4}" destId="{787FEB7D-FE98-4D37-9044-645A1825BFB9}" srcOrd="2" destOrd="0" parTransId="{C1E54B8D-8F23-4AC9-A13D-FA20A969E2DC}" sibTransId="{2FDD9E9D-7FF3-46B0-9922-23377193EDD7}"/>
    <dgm:cxn modelId="{CEFC8C16-6A61-4F60-9B92-9D73FB95F73B}" type="presOf" srcId="{BAA29005-6F10-45A9-ABE4-86663743D08B}" destId="{E6242FA6-91CD-49D1-856B-D6113BDBCADF}" srcOrd="0" destOrd="1" presId="urn:microsoft.com/office/officeart/2005/8/layout/hList1"/>
    <dgm:cxn modelId="{50521618-9A24-45C4-9EE5-974721EAF131}" srcId="{787FEB7D-FE98-4D37-9044-645A1825BFB9}" destId="{798D9DF0-0F73-4F03-9158-9A59EAA30845}" srcOrd="3" destOrd="0" parTransId="{7FA1B3F9-F2E9-4C06-92C8-D39C0EFA2438}" sibTransId="{A3E9C7DF-8BC6-4C82-AB3B-3437D7BBBE5F}"/>
    <dgm:cxn modelId="{71927D5E-C9E8-426D-84E4-E66AE2FD4931}" type="presOf" srcId="{543E9D7B-6164-441D-9A59-915599D7F53E}" destId="{E6242FA6-91CD-49D1-856B-D6113BDBCADF}" srcOrd="0" destOrd="4" presId="urn:microsoft.com/office/officeart/2005/8/layout/hList1"/>
    <dgm:cxn modelId="{209D9848-6EAC-4F07-8D51-2AC91E6A10D7}" srcId="{787FEB7D-FE98-4D37-9044-645A1825BFB9}" destId="{BAA29005-6F10-45A9-ABE4-86663743D08B}" srcOrd="1" destOrd="0" parTransId="{7F261CE8-F626-4C13-B3A3-0BF4B3E7469F}" sibTransId="{0DFE3E64-1538-4245-B0C7-0D4D1553692D}"/>
    <dgm:cxn modelId="{40CF026C-FCF2-4377-A3EB-B353485C08D0}" type="presOf" srcId="{615D8143-353D-4017-B121-6633783D7387}" destId="{E6242FA6-91CD-49D1-856B-D6113BDBCADF}" srcOrd="0" destOrd="2" presId="urn:microsoft.com/office/officeart/2005/8/layout/hList1"/>
    <dgm:cxn modelId="{90A82B77-90A3-4BF1-8398-2E829C94A0B7}" type="presOf" srcId="{798D9DF0-0F73-4F03-9158-9A59EAA30845}" destId="{E6242FA6-91CD-49D1-856B-D6113BDBCADF}" srcOrd="0" destOrd="3" presId="urn:microsoft.com/office/officeart/2005/8/layout/hList1"/>
    <dgm:cxn modelId="{A57B9AA0-96D1-4A40-A1A7-9EA534AF3459}" srcId="{787FEB7D-FE98-4D37-9044-645A1825BFB9}" destId="{543E9D7B-6164-441D-9A59-915599D7F53E}" srcOrd="4" destOrd="0" parTransId="{D30461BE-B09D-45C2-8B71-B05342371C0A}" sibTransId="{73983FFE-8D47-4EC8-9E0F-9BE1BE5F9BDC}"/>
    <dgm:cxn modelId="{30E5EFA2-0B02-400E-B7E5-4BEC1CE6BCF1}" type="presOf" srcId="{03371B41-8051-4C74-8A21-7D973A3A8AD4}" destId="{D8466F16-C358-4108-BEC8-7969852F6AFA}" srcOrd="0" destOrd="0" presId="urn:microsoft.com/office/officeart/2005/8/layout/hList1"/>
    <dgm:cxn modelId="{02126DAB-B0D0-47EC-9202-3342558BFE73}" type="presOf" srcId="{787FEB7D-FE98-4D37-9044-645A1825BFB9}" destId="{4F4D2A59-DDA1-487E-9D28-E39D8A6B3D14}" srcOrd="0" destOrd="0" presId="urn:microsoft.com/office/officeart/2005/8/layout/hList1"/>
    <dgm:cxn modelId="{023D33B1-6394-4E65-B6FE-CE8C24F28A67}" type="presOf" srcId="{C066E64B-153B-4F46-B88B-C589356F8BF4}" destId="{E6242FA6-91CD-49D1-856B-D6113BDBCADF}" srcOrd="0" destOrd="0" presId="urn:microsoft.com/office/officeart/2005/8/layout/hList1"/>
    <dgm:cxn modelId="{CAD40BBD-4951-495C-B48C-7E5EFA465DBC}" type="presOf" srcId="{EC7B4617-11C5-4015-B3BF-1F488C85BED4}" destId="{993C7D03-9C88-49FE-8C50-57D316D366AD}" srcOrd="0" destOrd="0" presId="urn:microsoft.com/office/officeart/2005/8/layout/hList1"/>
    <dgm:cxn modelId="{52C340CD-5028-4EAD-99D6-464B160993C8}" srcId="{EC7B4617-11C5-4015-B3BF-1F488C85BED4}" destId="{03371B41-8051-4C74-8A21-7D973A3A8AD4}" srcOrd="0" destOrd="0" parTransId="{1A2999D2-B952-4B6F-94AB-C72F4B784E99}" sibTransId="{4D5478EE-06B3-458F-BC5B-8373F17BAE13}"/>
    <dgm:cxn modelId="{BF6242D6-B40C-4C41-A0A7-F905C03CB815}" srcId="{787FEB7D-FE98-4D37-9044-645A1825BFB9}" destId="{615D8143-353D-4017-B121-6633783D7387}" srcOrd="2" destOrd="0" parTransId="{C69B3DEE-9EE6-4B60-A68C-755F4EFC00A6}" sibTransId="{E93191DB-D92A-4539-9F5B-085E5CD918BE}"/>
    <dgm:cxn modelId="{21BF15E0-0DA6-4B3D-929A-CF798DCC5351}" type="presOf" srcId="{87C673A7-F94F-4836-8EEA-4FD458B45620}" destId="{B91F9B1F-2F4A-4EBA-AC5F-E6CD30EBBC9F}" srcOrd="0" destOrd="0" presId="urn:microsoft.com/office/officeart/2005/8/layout/hList1"/>
    <dgm:cxn modelId="{3BB9F6E9-5D91-422B-84BF-514110C0A5B9}" srcId="{787FEB7D-FE98-4D37-9044-645A1825BFB9}" destId="{C066E64B-153B-4F46-B88B-C589356F8BF4}" srcOrd="0" destOrd="0" parTransId="{7F5FA25C-80A4-48B6-90C4-382EA58E1216}" sibTransId="{7A779726-D337-4318-A6F7-3E9DFDEC3E2E}"/>
    <dgm:cxn modelId="{FCA81DF7-6FC0-4742-991C-43816D0C4387}" srcId="{EC7B4617-11C5-4015-B3BF-1F488C85BED4}" destId="{87C673A7-F94F-4836-8EEA-4FD458B45620}" srcOrd="1" destOrd="0" parTransId="{6F69DFD9-358D-4803-BDE1-45635BCB2D71}" sibTransId="{BAB6BAFA-4166-4170-BB61-C35FAB672E09}"/>
    <dgm:cxn modelId="{AB8EAF67-8004-4101-A7F6-B39FC12A9D44}" type="presParOf" srcId="{993C7D03-9C88-49FE-8C50-57D316D366AD}" destId="{AA235C57-584A-48FD-8881-6C3B1A84364B}" srcOrd="0" destOrd="0" presId="urn:microsoft.com/office/officeart/2005/8/layout/hList1"/>
    <dgm:cxn modelId="{0880F438-2D01-4E48-B291-5727EC9DD41F}" type="presParOf" srcId="{AA235C57-584A-48FD-8881-6C3B1A84364B}" destId="{D8466F16-C358-4108-BEC8-7969852F6AFA}" srcOrd="0" destOrd="0" presId="urn:microsoft.com/office/officeart/2005/8/layout/hList1"/>
    <dgm:cxn modelId="{548D4C59-77E2-4F43-9AB2-7F9B81A7D191}" type="presParOf" srcId="{AA235C57-584A-48FD-8881-6C3B1A84364B}" destId="{52FCF9F3-DDA8-46D2-8174-4491A40B68AB}" srcOrd="1" destOrd="0" presId="urn:microsoft.com/office/officeart/2005/8/layout/hList1"/>
    <dgm:cxn modelId="{989E414D-8CE8-4BF5-BEB3-8199CA953FB6}" type="presParOf" srcId="{993C7D03-9C88-49FE-8C50-57D316D366AD}" destId="{EAEAA642-ADF8-463F-B0B7-3E465A17C70A}" srcOrd="1" destOrd="0" presId="urn:microsoft.com/office/officeart/2005/8/layout/hList1"/>
    <dgm:cxn modelId="{7B37DBB3-BB2C-459C-9D31-6BEAB8701C85}" type="presParOf" srcId="{993C7D03-9C88-49FE-8C50-57D316D366AD}" destId="{6A62C57D-0C62-42BC-9B60-893B28C4383B}" srcOrd="2" destOrd="0" presId="urn:microsoft.com/office/officeart/2005/8/layout/hList1"/>
    <dgm:cxn modelId="{AC4DA6B2-EDCD-45AF-A887-64903DD199BE}" type="presParOf" srcId="{6A62C57D-0C62-42BC-9B60-893B28C4383B}" destId="{B91F9B1F-2F4A-4EBA-AC5F-E6CD30EBBC9F}" srcOrd="0" destOrd="0" presId="urn:microsoft.com/office/officeart/2005/8/layout/hList1"/>
    <dgm:cxn modelId="{B7F242FF-31BE-48D1-BD10-23150E6CF91A}" type="presParOf" srcId="{6A62C57D-0C62-42BC-9B60-893B28C4383B}" destId="{6B4F111B-58A0-4724-AA04-4B4FD3620E5F}" srcOrd="1" destOrd="0" presId="urn:microsoft.com/office/officeart/2005/8/layout/hList1"/>
    <dgm:cxn modelId="{3C3F43EE-18CF-4380-A2CB-2689EAA11C48}" type="presParOf" srcId="{993C7D03-9C88-49FE-8C50-57D316D366AD}" destId="{AEE0CE76-D233-4CBA-A5AA-53D30886679E}" srcOrd="3" destOrd="0" presId="urn:microsoft.com/office/officeart/2005/8/layout/hList1"/>
    <dgm:cxn modelId="{B41C5A06-1010-45DE-930D-E61EE462B658}" type="presParOf" srcId="{993C7D03-9C88-49FE-8C50-57D316D366AD}" destId="{DB9CF60E-A587-4B1A-B194-523AF50CCF9B}" srcOrd="4" destOrd="0" presId="urn:microsoft.com/office/officeart/2005/8/layout/hList1"/>
    <dgm:cxn modelId="{891DCD37-68F8-46B9-B809-FA0696CE3846}" type="presParOf" srcId="{DB9CF60E-A587-4B1A-B194-523AF50CCF9B}" destId="{4F4D2A59-DDA1-487E-9D28-E39D8A6B3D14}" srcOrd="0" destOrd="0" presId="urn:microsoft.com/office/officeart/2005/8/layout/hList1"/>
    <dgm:cxn modelId="{EB8DB3C5-D62A-433A-BD98-E49045E641EC}" type="presParOf" srcId="{DB9CF60E-A587-4B1A-B194-523AF50CCF9B}" destId="{E6242FA6-91CD-49D1-856B-D6113BDBCADF}"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22E3B20-A735-4C75-A190-3DA0A2E16BA9}"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DFDB502D-5AF3-4444-8897-23F467883183}">
      <dgm:prSet/>
      <dgm:spPr/>
      <dgm:t>
        <a:bodyPr/>
        <a:lstStyle/>
        <a:p>
          <a:r>
            <a:rPr lang="en-US"/>
            <a:t>Select boot appropriate for product</a:t>
          </a:r>
        </a:p>
      </dgm:t>
    </dgm:pt>
    <dgm:pt modelId="{9125896B-01C8-4798-86F0-F65F5EFD8FF1}" type="parTrans" cxnId="{15054FBA-429E-4CF5-99EB-3D7CFA387EEB}">
      <dgm:prSet/>
      <dgm:spPr/>
      <dgm:t>
        <a:bodyPr/>
        <a:lstStyle/>
        <a:p>
          <a:endParaRPr lang="en-US"/>
        </a:p>
      </dgm:t>
    </dgm:pt>
    <dgm:pt modelId="{2D7FF8D0-4AE1-4FEB-8126-F6463FDA181C}" type="sibTrans" cxnId="{15054FBA-429E-4CF5-99EB-3D7CFA387EEB}">
      <dgm:prSet/>
      <dgm:spPr/>
      <dgm:t>
        <a:bodyPr/>
        <a:lstStyle/>
        <a:p>
          <a:endParaRPr lang="en-US"/>
        </a:p>
      </dgm:t>
    </dgm:pt>
    <dgm:pt modelId="{C94F76C6-56FE-49B3-86DA-D64B034FB8B2}">
      <dgm:prSet/>
      <dgm:spPr/>
      <dgm:t>
        <a:bodyPr/>
        <a:lstStyle/>
        <a:p>
          <a:r>
            <a:rPr lang="en-US"/>
            <a:t>Tingley</a:t>
          </a:r>
        </a:p>
      </dgm:t>
    </dgm:pt>
    <dgm:pt modelId="{E96355DE-CF83-4C2A-91D3-713C448F862D}" type="parTrans" cxnId="{018D8BA2-AC2A-4A42-B099-6792020D9C87}">
      <dgm:prSet/>
      <dgm:spPr/>
      <dgm:t>
        <a:bodyPr/>
        <a:lstStyle/>
        <a:p>
          <a:endParaRPr lang="en-US"/>
        </a:p>
      </dgm:t>
    </dgm:pt>
    <dgm:pt modelId="{BA15B0AF-1B42-416B-A257-80CBA23BEE78}" type="sibTrans" cxnId="{018D8BA2-AC2A-4A42-B099-6792020D9C87}">
      <dgm:prSet/>
      <dgm:spPr/>
      <dgm:t>
        <a:bodyPr/>
        <a:lstStyle/>
        <a:p>
          <a:endParaRPr lang="en-US"/>
        </a:p>
      </dgm:t>
    </dgm:pt>
    <dgm:pt modelId="{C04A18CC-22AE-46FF-BD66-AF984CC128BC}">
      <dgm:prSet/>
      <dgm:spPr/>
      <dgm:t>
        <a:bodyPr/>
        <a:lstStyle/>
        <a:p>
          <a:r>
            <a:rPr lang="en-US"/>
            <a:t>Select appropriate suit for product</a:t>
          </a:r>
        </a:p>
      </dgm:t>
    </dgm:pt>
    <dgm:pt modelId="{11DDD18E-FB97-493F-8A6B-C27F79F5E324}" type="parTrans" cxnId="{19580CF0-3108-4FAD-B5C8-C9840A8860E5}">
      <dgm:prSet/>
      <dgm:spPr/>
      <dgm:t>
        <a:bodyPr/>
        <a:lstStyle/>
        <a:p>
          <a:endParaRPr lang="en-US"/>
        </a:p>
      </dgm:t>
    </dgm:pt>
    <dgm:pt modelId="{E6E263E6-71F2-4EE0-8388-8DF960140143}" type="sibTrans" cxnId="{19580CF0-3108-4FAD-B5C8-C9840A8860E5}">
      <dgm:prSet/>
      <dgm:spPr/>
      <dgm:t>
        <a:bodyPr/>
        <a:lstStyle/>
        <a:p>
          <a:endParaRPr lang="en-US"/>
        </a:p>
      </dgm:t>
    </dgm:pt>
    <dgm:pt modelId="{944A05E7-C484-41E3-AEFD-A788F86075BC}">
      <dgm:prSet/>
      <dgm:spPr/>
      <dgm:t>
        <a:bodyPr/>
        <a:lstStyle/>
        <a:p>
          <a:r>
            <a:rPr lang="en-US"/>
            <a:t>Be sure to check suits limits for specific chemicals</a:t>
          </a:r>
        </a:p>
      </dgm:t>
    </dgm:pt>
    <dgm:pt modelId="{B3001D13-7EAB-4CC9-9FDD-2384F460B0D9}" type="parTrans" cxnId="{1E3B9F2A-5914-47AA-86F5-C25BD6742DCA}">
      <dgm:prSet/>
      <dgm:spPr/>
      <dgm:t>
        <a:bodyPr/>
        <a:lstStyle/>
        <a:p>
          <a:endParaRPr lang="en-US"/>
        </a:p>
      </dgm:t>
    </dgm:pt>
    <dgm:pt modelId="{68B4F07F-E3B3-4F88-B354-28099390CEA3}" type="sibTrans" cxnId="{1E3B9F2A-5914-47AA-86F5-C25BD6742DCA}">
      <dgm:prSet/>
      <dgm:spPr/>
      <dgm:t>
        <a:bodyPr/>
        <a:lstStyle/>
        <a:p>
          <a:endParaRPr lang="en-US"/>
        </a:p>
      </dgm:t>
    </dgm:pt>
    <dgm:pt modelId="{9A2615C3-AA01-410E-92F3-00483C125332}">
      <dgm:prSet/>
      <dgm:spPr/>
      <dgm:t>
        <a:bodyPr/>
        <a:lstStyle/>
        <a:p>
          <a:r>
            <a:rPr lang="en-US"/>
            <a:t>Have a helper assist with donning of respiratory protection</a:t>
          </a:r>
        </a:p>
      </dgm:t>
    </dgm:pt>
    <dgm:pt modelId="{8603AB0A-6791-4F87-B136-EB87CBE41E4F}" type="parTrans" cxnId="{B0E7139D-9AB7-49C2-B0E5-4131F7F8EB42}">
      <dgm:prSet/>
      <dgm:spPr/>
      <dgm:t>
        <a:bodyPr/>
        <a:lstStyle/>
        <a:p>
          <a:endParaRPr lang="en-US"/>
        </a:p>
      </dgm:t>
    </dgm:pt>
    <dgm:pt modelId="{98211E1A-80EF-4E86-808B-F0159595E98F}" type="sibTrans" cxnId="{B0E7139D-9AB7-49C2-B0E5-4131F7F8EB42}">
      <dgm:prSet/>
      <dgm:spPr/>
      <dgm:t>
        <a:bodyPr/>
        <a:lstStyle/>
        <a:p>
          <a:endParaRPr lang="en-US"/>
        </a:p>
      </dgm:t>
    </dgm:pt>
    <dgm:pt modelId="{A55C9F1C-B4DA-4237-BAD9-896F55ECDE17}">
      <dgm:prSet/>
      <dgm:spPr/>
      <dgm:t>
        <a:bodyPr/>
        <a:lstStyle/>
        <a:p>
          <a:r>
            <a:rPr lang="en-US"/>
            <a:t>SCBA</a:t>
          </a:r>
        </a:p>
      </dgm:t>
    </dgm:pt>
    <dgm:pt modelId="{DC219BE5-D8B9-4E64-A148-4684CDF68EE1}" type="parTrans" cxnId="{F1B0EB2A-7116-4B95-9DEA-D0AF6E7112F1}">
      <dgm:prSet/>
      <dgm:spPr/>
      <dgm:t>
        <a:bodyPr/>
        <a:lstStyle/>
        <a:p>
          <a:endParaRPr lang="en-US"/>
        </a:p>
      </dgm:t>
    </dgm:pt>
    <dgm:pt modelId="{7D5591EA-AE0C-49EE-A26A-63EFA004D8CE}" type="sibTrans" cxnId="{F1B0EB2A-7116-4B95-9DEA-D0AF6E7112F1}">
      <dgm:prSet/>
      <dgm:spPr/>
      <dgm:t>
        <a:bodyPr/>
        <a:lstStyle/>
        <a:p>
          <a:endParaRPr lang="en-US"/>
        </a:p>
      </dgm:t>
    </dgm:pt>
    <dgm:pt modelId="{F9B0ABCA-312D-4F09-9FF8-5B291D1EE536}">
      <dgm:prSet/>
      <dgm:spPr/>
      <dgm:t>
        <a:bodyPr/>
        <a:lstStyle/>
        <a:p>
          <a:r>
            <a:rPr lang="en-US"/>
            <a:t>Gloves – ask research for appropriate glove selection</a:t>
          </a:r>
        </a:p>
      </dgm:t>
    </dgm:pt>
    <dgm:pt modelId="{5B93F26D-200A-416E-996F-5FE40F3E0441}" type="parTrans" cxnId="{09211BD2-803E-4476-9D5B-A29DBC3EC6A2}">
      <dgm:prSet/>
      <dgm:spPr/>
      <dgm:t>
        <a:bodyPr/>
        <a:lstStyle/>
        <a:p>
          <a:endParaRPr lang="en-US"/>
        </a:p>
      </dgm:t>
    </dgm:pt>
    <dgm:pt modelId="{953A79A8-9002-42FA-9ABD-EE651B8C5F44}" type="sibTrans" cxnId="{09211BD2-803E-4476-9D5B-A29DBC3EC6A2}">
      <dgm:prSet/>
      <dgm:spPr/>
      <dgm:t>
        <a:bodyPr/>
        <a:lstStyle/>
        <a:p>
          <a:endParaRPr lang="en-US"/>
        </a:p>
      </dgm:t>
    </dgm:pt>
    <dgm:pt modelId="{A178AEEC-086E-47BD-BB7A-D2111294BF59}">
      <dgm:prSet/>
      <dgm:spPr/>
      <dgm:t>
        <a:bodyPr/>
        <a:lstStyle/>
        <a:p>
          <a:r>
            <a:rPr lang="en-US"/>
            <a:t>Inner &amp; Outer </a:t>
          </a:r>
        </a:p>
      </dgm:t>
    </dgm:pt>
    <dgm:pt modelId="{A0F85663-7D5F-4689-9895-E6A08B093EB6}" type="parTrans" cxnId="{D4DC5379-F15B-481B-A46E-124385CE63E5}">
      <dgm:prSet/>
      <dgm:spPr/>
      <dgm:t>
        <a:bodyPr/>
        <a:lstStyle/>
        <a:p>
          <a:endParaRPr lang="en-US"/>
        </a:p>
      </dgm:t>
    </dgm:pt>
    <dgm:pt modelId="{350C25DF-DB1D-49BE-B931-3345D20B0D35}" type="sibTrans" cxnId="{D4DC5379-F15B-481B-A46E-124385CE63E5}">
      <dgm:prSet/>
      <dgm:spPr/>
      <dgm:t>
        <a:bodyPr/>
        <a:lstStyle/>
        <a:p>
          <a:endParaRPr lang="en-US"/>
        </a:p>
      </dgm:t>
    </dgm:pt>
    <dgm:pt modelId="{C31685A3-A6BA-45D5-B76B-FE046206C989}">
      <dgm:prSet/>
      <dgm:spPr/>
      <dgm:t>
        <a:bodyPr/>
        <a:lstStyle/>
        <a:p>
          <a:r>
            <a:rPr lang="en-US"/>
            <a:t>Tape seams</a:t>
          </a:r>
        </a:p>
      </dgm:t>
    </dgm:pt>
    <dgm:pt modelId="{CD183A24-93C7-427E-88D2-2A0EDE53011A}" type="parTrans" cxnId="{20EE5ADC-B1D2-46D1-98DB-0E744F4397F4}">
      <dgm:prSet/>
      <dgm:spPr/>
      <dgm:t>
        <a:bodyPr/>
        <a:lstStyle/>
        <a:p>
          <a:endParaRPr lang="en-US"/>
        </a:p>
      </dgm:t>
    </dgm:pt>
    <dgm:pt modelId="{A64237C4-5FD6-4748-B4E8-6939E4F54A9B}" type="sibTrans" cxnId="{20EE5ADC-B1D2-46D1-98DB-0E744F4397F4}">
      <dgm:prSet/>
      <dgm:spPr/>
      <dgm:t>
        <a:bodyPr/>
        <a:lstStyle/>
        <a:p>
          <a:endParaRPr lang="en-US"/>
        </a:p>
      </dgm:t>
    </dgm:pt>
    <dgm:pt modelId="{C01EC12B-4F0A-481A-913B-3E8584CB8B9E}" type="pres">
      <dgm:prSet presAssocID="{722E3B20-A735-4C75-A190-3DA0A2E16BA9}" presName="linear" presStyleCnt="0">
        <dgm:presLayoutVars>
          <dgm:animLvl val="lvl"/>
          <dgm:resizeHandles val="exact"/>
        </dgm:presLayoutVars>
      </dgm:prSet>
      <dgm:spPr/>
    </dgm:pt>
    <dgm:pt modelId="{B9BD0055-C9DD-45F3-A0F3-73DB8F92FA84}" type="pres">
      <dgm:prSet presAssocID="{DFDB502D-5AF3-4444-8897-23F467883183}" presName="parentText" presStyleLbl="node1" presStyleIdx="0" presStyleCnt="4">
        <dgm:presLayoutVars>
          <dgm:chMax val="0"/>
          <dgm:bulletEnabled val="1"/>
        </dgm:presLayoutVars>
      </dgm:prSet>
      <dgm:spPr/>
    </dgm:pt>
    <dgm:pt modelId="{79586945-9A91-4195-86BB-7140F756C1CA}" type="pres">
      <dgm:prSet presAssocID="{DFDB502D-5AF3-4444-8897-23F467883183}" presName="childText" presStyleLbl="revTx" presStyleIdx="0" presStyleCnt="4">
        <dgm:presLayoutVars>
          <dgm:bulletEnabled val="1"/>
        </dgm:presLayoutVars>
      </dgm:prSet>
      <dgm:spPr/>
    </dgm:pt>
    <dgm:pt modelId="{F7BBF338-124B-4B17-BF28-8762DB92123C}" type="pres">
      <dgm:prSet presAssocID="{C04A18CC-22AE-46FF-BD66-AF984CC128BC}" presName="parentText" presStyleLbl="node1" presStyleIdx="1" presStyleCnt="4">
        <dgm:presLayoutVars>
          <dgm:chMax val="0"/>
          <dgm:bulletEnabled val="1"/>
        </dgm:presLayoutVars>
      </dgm:prSet>
      <dgm:spPr/>
    </dgm:pt>
    <dgm:pt modelId="{CAC24E90-7B3B-4142-A671-26CB4527911F}" type="pres">
      <dgm:prSet presAssocID="{C04A18CC-22AE-46FF-BD66-AF984CC128BC}" presName="childText" presStyleLbl="revTx" presStyleIdx="1" presStyleCnt="4">
        <dgm:presLayoutVars>
          <dgm:bulletEnabled val="1"/>
        </dgm:presLayoutVars>
      </dgm:prSet>
      <dgm:spPr/>
    </dgm:pt>
    <dgm:pt modelId="{C337046F-583F-496A-8AA5-614E1830046E}" type="pres">
      <dgm:prSet presAssocID="{9A2615C3-AA01-410E-92F3-00483C125332}" presName="parentText" presStyleLbl="node1" presStyleIdx="2" presStyleCnt="4">
        <dgm:presLayoutVars>
          <dgm:chMax val="0"/>
          <dgm:bulletEnabled val="1"/>
        </dgm:presLayoutVars>
      </dgm:prSet>
      <dgm:spPr/>
    </dgm:pt>
    <dgm:pt modelId="{C94DA8F4-4502-439A-8F48-73E8E201D4F0}" type="pres">
      <dgm:prSet presAssocID="{9A2615C3-AA01-410E-92F3-00483C125332}" presName="childText" presStyleLbl="revTx" presStyleIdx="2" presStyleCnt="4">
        <dgm:presLayoutVars>
          <dgm:bulletEnabled val="1"/>
        </dgm:presLayoutVars>
      </dgm:prSet>
      <dgm:spPr/>
    </dgm:pt>
    <dgm:pt modelId="{1D27E5E9-7B07-4DC1-A68D-37AF1667926E}" type="pres">
      <dgm:prSet presAssocID="{F9B0ABCA-312D-4F09-9FF8-5B291D1EE536}" presName="parentText" presStyleLbl="node1" presStyleIdx="3" presStyleCnt="4">
        <dgm:presLayoutVars>
          <dgm:chMax val="0"/>
          <dgm:bulletEnabled val="1"/>
        </dgm:presLayoutVars>
      </dgm:prSet>
      <dgm:spPr/>
    </dgm:pt>
    <dgm:pt modelId="{906338D2-9DD0-43F4-A985-7D55B9C07F84}" type="pres">
      <dgm:prSet presAssocID="{F9B0ABCA-312D-4F09-9FF8-5B291D1EE536}" presName="childText" presStyleLbl="revTx" presStyleIdx="3" presStyleCnt="4">
        <dgm:presLayoutVars>
          <dgm:bulletEnabled val="1"/>
        </dgm:presLayoutVars>
      </dgm:prSet>
      <dgm:spPr/>
    </dgm:pt>
  </dgm:ptLst>
  <dgm:cxnLst>
    <dgm:cxn modelId="{A0009C1D-BFAA-469F-BAEE-E7487FCDF629}" type="presOf" srcId="{A178AEEC-086E-47BD-BB7A-D2111294BF59}" destId="{906338D2-9DD0-43F4-A985-7D55B9C07F84}" srcOrd="0" destOrd="0" presId="urn:microsoft.com/office/officeart/2005/8/layout/vList2"/>
    <dgm:cxn modelId="{1E3B9F2A-5914-47AA-86F5-C25BD6742DCA}" srcId="{C04A18CC-22AE-46FF-BD66-AF984CC128BC}" destId="{944A05E7-C484-41E3-AEFD-A788F86075BC}" srcOrd="0" destOrd="0" parTransId="{B3001D13-7EAB-4CC9-9FDD-2384F460B0D9}" sibTransId="{68B4F07F-E3B3-4F88-B354-28099390CEA3}"/>
    <dgm:cxn modelId="{F1B0EB2A-7116-4B95-9DEA-D0AF6E7112F1}" srcId="{9A2615C3-AA01-410E-92F3-00483C125332}" destId="{A55C9F1C-B4DA-4237-BAD9-896F55ECDE17}" srcOrd="0" destOrd="0" parTransId="{DC219BE5-D8B9-4E64-A148-4684CDF68EE1}" sibTransId="{7D5591EA-AE0C-49EE-A26A-63EFA004D8CE}"/>
    <dgm:cxn modelId="{984D0735-A407-4C38-8005-FCD4A6483360}" type="presOf" srcId="{722E3B20-A735-4C75-A190-3DA0A2E16BA9}" destId="{C01EC12B-4F0A-481A-913B-3E8584CB8B9E}" srcOrd="0" destOrd="0" presId="urn:microsoft.com/office/officeart/2005/8/layout/vList2"/>
    <dgm:cxn modelId="{0313386A-95ED-4EB0-B3BC-1C5466E68998}" type="presOf" srcId="{DFDB502D-5AF3-4444-8897-23F467883183}" destId="{B9BD0055-C9DD-45F3-A0F3-73DB8F92FA84}" srcOrd="0" destOrd="0" presId="urn:microsoft.com/office/officeart/2005/8/layout/vList2"/>
    <dgm:cxn modelId="{D4DC5379-F15B-481B-A46E-124385CE63E5}" srcId="{F9B0ABCA-312D-4F09-9FF8-5B291D1EE536}" destId="{A178AEEC-086E-47BD-BB7A-D2111294BF59}" srcOrd="0" destOrd="0" parTransId="{A0F85663-7D5F-4689-9895-E6A08B093EB6}" sibTransId="{350C25DF-DB1D-49BE-B931-3345D20B0D35}"/>
    <dgm:cxn modelId="{24F39A80-1BE0-40B9-A6B3-E1783AC13FB8}" type="presOf" srcId="{A55C9F1C-B4DA-4237-BAD9-896F55ECDE17}" destId="{C94DA8F4-4502-439A-8F48-73E8E201D4F0}" srcOrd="0" destOrd="0" presId="urn:microsoft.com/office/officeart/2005/8/layout/vList2"/>
    <dgm:cxn modelId="{B0E7139D-9AB7-49C2-B0E5-4131F7F8EB42}" srcId="{722E3B20-A735-4C75-A190-3DA0A2E16BA9}" destId="{9A2615C3-AA01-410E-92F3-00483C125332}" srcOrd="2" destOrd="0" parTransId="{8603AB0A-6791-4F87-B136-EB87CBE41E4F}" sibTransId="{98211E1A-80EF-4E86-808B-F0159595E98F}"/>
    <dgm:cxn modelId="{018D8BA2-AC2A-4A42-B099-6792020D9C87}" srcId="{DFDB502D-5AF3-4444-8897-23F467883183}" destId="{C94F76C6-56FE-49B3-86DA-D64B034FB8B2}" srcOrd="0" destOrd="0" parTransId="{E96355DE-CF83-4C2A-91D3-713C448F862D}" sibTransId="{BA15B0AF-1B42-416B-A257-80CBA23BEE78}"/>
    <dgm:cxn modelId="{75D410A7-1D2D-4741-B724-C91477BBCA2F}" type="presOf" srcId="{C31685A3-A6BA-45D5-B76B-FE046206C989}" destId="{906338D2-9DD0-43F4-A985-7D55B9C07F84}" srcOrd="0" destOrd="1" presId="urn:microsoft.com/office/officeart/2005/8/layout/vList2"/>
    <dgm:cxn modelId="{17D37EA7-A163-470C-AF03-81112A0367B6}" type="presOf" srcId="{9A2615C3-AA01-410E-92F3-00483C125332}" destId="{C337046F-583F-496A-8AA5-614E1830046E}" srcOrd="0" destOrd="0" presId="urn:microsoft.com/office/officeart/2005/8/layout/vList2"/>
    <dgm:cxn modelId="{15054FBA-429E-4CF5-99EB-3D7CFA387EEB}" srcId="{722E3B20-A735-4C75-A190-3DA0A2E16BA9}" destId="{DFDB502D-5AF3-4444-8897-23F467883183}" srcOrd="0" destOrd="0" parTransId="{9125896B-01C8-4798-86F0-F65F5EFD8FF1}" sibTransId="{2D7FF8D0-4AE1-4FEB-8126-F6463FDA181C}"/>
    <dgm:cxn modelId="{D38AB2C2-0F0A-49DB-9037-52B60FDC8833}" type="presOf" srcId="{944A05E7-C484-41E3-AEFD-A788F86075BC}" destId="{CAC24E90-7B3B-4142-A671-26CB4527911F}" srcOrd="0" destOrd="0" presId="urn:microsoft.com/office/officeart/2005/8/layout/vList2"/>
    <dgm:cxn modelId="{09211BD2-803E-4476-9D5B-A29DBC3EC6A2}" srcId="{722E3B20-A735-4C75-A190-3DA0A2E16BA9}" destId="{F9B0ABCA-312D-4F09-9FF8-5B291D1EE536}" srcOrd="3" destOrd="0" parTransId="{5B93F26D-200A-416E-996F-5FE40F3E0441}" sibTransId="{953A79A8-9002-42FA-9ABD-EE651B8C5F44}"/>
    <dgm:cxn modelId="{20EE5ADC-B1D2-46D1-98DB-0E744F4397F4}" srcId="{F9B0ABCA-312D-4F09-9FF8-5B291D1EE536}" destId="{C31685A3-A6BA-45D5-B76B-FE046206C989}" srcOrd="1" destOrd="0" parTransId="{CD183A24-93C7-427E-88D2-2A0EDE53011A}" sibTransId="{A64237C4-5FD6-4748-B4E8-6939E4F54A9B}"/>
    <dgm:cxn modelId="{C79E4FEB-1D2C-4A8E-8FB1-EA58272D7B85}" type="presOf" srcId="{F9B0ABCA-312D-4F09-9FF8-5B291D1EE536}" destId="{1D27E5E9-7B07-4DC1-A68D-37AF1667926E}" srcOrd="0" destOrd="0" presId="urn:microsoft.com/office/officeart/2005/8/layout/vList2"/>
    <dgm:cxn modelId="{19580CF0-3108-4FAD-B5C8-C9840A8860E5}" srcId="{722E3B20-A735-4C75-A190-3DA0A2E16BA9}" destId="{C04A18CC-22AE-46FF-BD66-AF984CC128BC}" srcOrd="1" destOrd="0" parTransId="{11DDD18E-FB97-493F-8A6B-C27F79F5E324}" sibTransId="{E6E263E6-71F2-4EE0-8388-8DF960140143}"/>
    <dgm:cxn modelId="{10160BF5-38F0-415B-88FC-33B2C1F2BA5C}" type="presOf" srcId="{C94F76C6-56FE-49B3-86DA-D64B034FB8B2}" destId="{79586945-9A91-4195-86BB-7140F756C1CA}" srcOrd="0" destOrd="0" presId="urn:microsoft.com/office/officeart/2005/8/layout/vList2"/>
    <dgm:cxn modelId="{1DDE0CFE-8B1B-4507-B098-2F2911874C98}" type="presOf" srcId="{C04A18CC-22AE-46FF-BD66-AF984CC128BC}" destId="{F7BBF338-124B-4B17-BF28-8762DB92123C}" srcOrd="0" destOrd="0" presId="urn:microsoft.com/office/officeart/2005/8/layout/vList2"/>
    <dgm:cxn modelId="{507485C6-BDD6-4481-BDAD-AAB1BFF048BE}" type="presParOf" srcId="{C01EC12B-4F0A-481A-913B-3E8584CB8B9E}" destId="{B9BD0055-C9DD-45F3-A0F3-73DB8F92FA84}" srcOrd="0" destOrd="0" presId="urn:microsoft.com/office/officeart/2005/8/layout/vList2"/>
    <dgm:cxn modelId="{6CCCA22F-D930-4C12-ADCE-B0F0E947206E}" type="presParOf" srcId="{C01EC12B-4F0A-481A-913B-3E8584CB8B9E}" destId="{79586945-9A91-4195-86BB-7140F756C1CA}" srcOrd="1" destOrd="0" presId="urn:microsoft.com/office/officeart/2005/8/layout/vList2"/>
    <dgm:cxn modelId="{61AE24DD-5260-4030-945E-34D468B07C25}" type="presParOf" srcId="{C01EC12B-4F0A-481A-913B-3E8584CB8B9E}" destId="{F7BBF338-124B-4B17-BF28-8762DB92123C}" srcOrd="2" destOrd="0" presId="urn:microsoft.com/office/officeart/2005/8/layout/vList2"/>
    <dgm:cxn modelId="{BD54026B-D661-4247-B809-BE23B3425358}" type="presParOf" srcId="{C01EC12B-4F0A-481A-913B-3E8584CB8B9E}" destId="{CAC24E90-7B3B-4142-A671-26CB4527911F}" srcOrd="3" destOrd="0" presId="urn:microsoft.com/office/officeart/2005/8/layout/vList2"/>
    <dgm:cxn modelId="{5B2C4076-916F-45C8-9235-60AAD4B7C18C}" type="presParOf" srcId="{C01EC12B-4F0A-481A-913B-3E8584CB8B9E}" destId="{C337046F-583F-496A-8AA5-614E1830046E}" srcOrd="4" destOrd="0" presId="urn:microsoft.com/office/officeart/2005/8/layout/vList2"/>
    <dgm:cxn modelId="{D556D4B5-883B-48BA-822A-DC2C4042FACC}" type="presParOf" srcId="{C01EC12B-4F0A-481A-913B-3E8584CB8B9E}" destId="{C94DA8F4-4502-439A-8F48-73E8E201D4F0}" srcOrd="5" destOrd="0" presId="urn:microsoft.com/office/officeart/2005/8/layout/vList2"/>
    <dgm:cxn modelId="{0E6EC23D-2536-4D3E-B9B1-535EB29D153F}" type="presParOf" srcId="{C01EC12B-4F0A-481A-913B-3E8584CB8B9E}" destId="{1D27E5E9-7B07-4DC1-A68D-37AF1667926E}" srcOrd="6" destOrd="0" presId="urn:microsoft.com/office/officeart/2005/8/layout/vList2"/>
    <dgm:cxn modelId="{1F5CFF19-8130-4BC2-A617-400ED6FFB0DD}" type="presParOf" srcId="{C01EC12B-4F0A-481A-913B-3E8584CB8B9E}" destId="{906338D2-9DD0-43F4-A985-7D55B9C07F84}"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E7980D-F868-4388-8FC2-EEF3240D0200}">
      <dsp:nvSpPr>
        <dsp:cNvPr id="0" name=""/>
        <dsp:cNvSpPr/>
      </dsp:nvSpPr>
      <dsp:spPr>
        <a:xfrm>
          <a:off x="0" y="1875690"/>
          <a:ext cx="7696200" cy="1230656"/>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t>EPA Levels:</a:t>
          </a:r>
        </a:p>
      </dsp:txBody>
      <dsp:txXfrm>
        <a:off x="0" y="1875690"/>
        <a:ext cx="7696200" cy="664554"/>
      </dsp:txXfrm>
    </dsp:sp>
    <dsp:sp modelId="{5F49DFC3-F516-41D3-829F-A25CDD9F9A26}">
      <dsp:nvSpPr>
        <dsp:cNvPr id="0" name=""/>
        <dsp:cNvSpPr/>
      </dsp:nvSpPr>
      <dsp:spPr>
        <a:xfrm>
          <a:off x="0" y="2515631"/>
          <a:ext cx="1924050" cy="566101"/>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8920" tIns="44450" rIns="248920" bIns="44450" numCol="1" spcCol="1270" anchor="ctr" anchorCtr="0">
          <a:noAutofit/>
        </a:bodyPr>
        <a:lstStyle/>
        <a:p>
          <a:pPr marL="0" lvl="0" indent="0" algn="ctr" defTabSz="1555750">
            <a:lnSpc>
              <a:spcPct val="90000"/>
            </a:lnSpc>
            <a:spcBef>
              <a:spcPct val="0"/>
            </a:spcBef>
            <a:spcAft>
              <a:spcPct val="35000"/>
            </a:spcAft>
            <a:buNone/>
          </a:pPr>
          <a:r>
            <a:rPr lang="en-US" sz="3500" kern="1200"/>
            <a:t>Level A</a:t>
          </a:r>
        </a:p>
      </dsp:txBody>
      <dsp:txXfrm>
        <a:off x="0" y="2515631"/>
        <a:ext cx="1924050" cy="566101"/>
      </dsp:txXfrm>
    </dsp:sp>
    <dsp:sp modelId="{6E753D2A-47F5-4607-BA18-73A7C49FAC80}">
      <dsp:nvSpPr>
        <dsp:cNvPr id="0" name=""/>
        <dsp:cNvSpPr/>
      </dsp:nvSpPr>
      <dsp:spPr>
        <a:xfrm>
          <a:off x="1924049" y="2515631"/>
          <a:ext cx="1924050" cy="566101"/>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8920" tIns="44450" rIns="248920" bIns="44450" numCol="1" spcCol="1270" anchor="ctr" anchorCtr="0">
          <a:noAutofit/>
        </a:bodyPr>
        <a:lstStyle/>
        <a:p>
          <a:pPr marL="0" lvl="0" indent="0" algn="ctr" defTabSz="1555750">
            <a:lnSpc>
              <a:spcPct val="90000"/>
            </a:lnSpc>
            <a:spcBef>
              <a:spcPct val="0"/>
            </a:spcBef>
            <a:spcAft>
              <a:spcPct val="35000"/>
            </a:spcAft>
            <a:buNone/>
          </a:pPr>
          <a:r>
            <a:rPr lang="en-US" sz="3500" kern="1200"/>
            <a:t>Level B</a:t>
          </a:r>
        </a:p>
      </dsp:txBody>
      <dsp:txXfrm>
        <a:off x="1924049" y="2515631"/>
        <a:ext cx="1924050" cy="566101"/>
      </dsp:txXfrm>
    </dsp:sp>
    <dsp:sp modelId="{429A4ED1-4DE4-4838-85C0-A354B84816DF}">
      <dsp:nvSpPr>
        <dsp:cNvPr id="0" name=""/>
        <dsp:cNvSpPr/>
      </dsp:nvSpPr>
      <dsp:spPr>
        <a:xfrm>
          <a:off x="3848100" y="2515631"/>
          <a:ext cx="1924050" cy="566101"/>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8920" tIns="44450" rIns="248920" bIns="44450" numCol="1" spcCol="1270" anchor="ctr" anchorCtr="0">
          <a:noAutofit/>
        </a:bodyPr>
        <a:lstStyle/>
        <a:p>
          <a:pPr marL="0" lvl="0" indent="0" algn="ctr" defTabSz="1555750">
            <a:lnSpc>
              <a:spcPct val="90000"/>
            </a:lnSpc>
            <a:spcBef>
              <a:spcPct val="0"/>
            </a:spcBef>
            <a:spcAft>
              <a:spcPct val="35000"/>
            </a:spcAft>
            <a:buNone/>
          </a:pPr>
          <a:r>
            <a:rPr lang="en-US" sz="3500" kern="1200"/>
            <a:t>Level C</a:t>
          </a:r>
        </a:p>
      </dsp:txBody>
      <dsp:txXfrm>
        <a:off x="3848100" y="2515631"/>
        <a:ext cx="1924050" cy="566101"/>
      </dsp:txXfrm>
    </dsp:sp>
    <dsp:sp modelId="{41522625-2B23-41A1-A8F8-83ABDAF9016B}">
      <dsp:nvSpPr>
        <dsp:cNvPr id="0" name=""/>
        <dsp:cNvSpPr/>
      </dsp:nvSpPr>
      <dsp:spPr>
        <a:xfrm>
          <a:off x="5772150" y="2515631"/>
          <a:ext cx="1924050" cy="566101"/>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8920" tIns="44450" rIns="248920" bIns="44450" numCol="1" spcCol="1270" anchor="ctr" anchorCtr="0">
          <a:noAutofit/>
        </a:bodyPr>
        <a:lstStyle/>
        <a:p>
          <a:pPr marL="0" lvl="0" indent="0" algn="ctr" defTabSz="1555750">
            <a:lnSpc>
              <a:spcPct val="90000"/>
            </a:lnSpc>
            <a:spcBef>
              <a:spcPct val="0"/>
            </a:spcBef>
            <a:spcAft>
              <a:spcPct val="35000"/>
            </a:spcAft>
            <a:buNone/>
          </a:pPr>
          <a:r>
            <a:rPr lang="en-US" sz="3500" kern="1200"/>
            <a:t>Level D</a:t>
          </a:r>
        </a:p>
      </dsp:txBody>
      <dsp:txXfrm>
        <a:off x="5772150" y="2515631"/>
        <a:ext cx="1924050" cy="566101"/>
      </dsp:txXfrm>
    </dsp:sp>
    <dsp:sp modelId="{4D998BE9-13F5-4FCB-8ED6-0E5F02B3508D}">
      <dsp:nvSpPr>
        <dsp:cNvPr id="0" name=""/>
        <dsp:cNvSpPr/>
      </dsp:nvSpPr>
      <dsp:spPr>
        <a:xfrm rot="10800000">
          <a:off x="0" y="1401"/>
          <a:ext cx="7696200" cy="1892749"/>
        </a:xfrm>
        <a:prstGeom prst="upArrowCallou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The main difference in levels of protection is the type of respiratory protection</a:t>
          </a:r>
        </a:p>
      </dsp:txBody>
      <dsp:txXfrm rot="10800000">
        <a:off x="0" y="1401"/>
        <a:ext cx="7696200" cy="12298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66C6E0-8BE0-4F2E-9E21-C1B0BAB7C3FB}">
      <dsp:nvSpPr>
        <dsp:cNvPr id="0" name=""/>
        <dsp:cNvSpPr/>
      </dsp:nvSpPr>
      <dsp:spPr>
        <a:xfrm>
          <a:off x="0" y="235737"/>
          <a:ext cx="4205288" cy="585000"/>
        </a:xfrm>
        <a:prstGeom prst="roundRect">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Air Purifying Respirator (APR)</a:t>
          </a:r>
        </a:p>
      </dsp:txBody>
      <dsp:txXfrm>
        <a:off x="28557" y="264294"/>
        <a:ext cx="4148174" cy="527886"/>
      </dsp:txXfrm>
    </dsp:sp>
    <dsp:sp modelId="{A04F64D4-196A-4EBC-BE4D-FE82FF92455B}">
      <dsp:nvSpPr>
        <dsp:cNvPr id="0" name=""/>
        <dsp:cNvSpPr/>
      </dsp:nvSpPr>
      <dsp:spPr>
        <a:xfrm>
          <a:off x="0" y="820737"/>
          <a:ext cx="4205288" cy="595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518" tIns="31750" rIns="177800" bIns="31750" numCol="1" spcCol="1270" anchor="t" anchorCtr="0">
          <a:noAutofit/>
        </a:bodyPr>
        <a:lstStyle/>
        <a:p>
          <a:pPr marL="228600" lvl="1" indent="-228600" algn="l" defTabSz="889000">
            <a:lnSpc>
              <a:spcPct val="90000"/>
            </a:lnSpc>
            <a:spcBef>
              <a:spcPct val="0"/>
            </a:spcBef>
            <a:spcAft>
              <a:spcPct val="20000"/>
            </a:spcAft>
            <a:buChar char="•"/>
          </a:pPr>
          <a:r>
            <a:rPr lang="en-US" sz="2000" kern="1200"/>
            <a:t>Air Cleaned Through Cartridge and/or  Filter</a:t>
          </a:r>
        </a:p>
      </dsp:txBody>
      <dsp:txXfrm>
        <a:off x="0" y="820737"/>
        <a:ext cx="4205288" cy="595125"/>
      </dsp:txXfrm>
    </dsp:sp>
    <dsp:sp modelId="{CD2425A9-895C-4035-B247-26C95DE77563}">
      <dsp:nvSpPr>
        <dsp:cNvPr id="0" name=""/>
        <dsp:cNvSpPr/>
      </dsp:nvSpPr>
      <dsp:spPr>
        <a:xfrm>
          <a:off x="0" y="1415862"/>
          <a:ext cx="4205288" cy="585000"/>
        </a:xfrm>
        <a:prstGeom prst="roundRect">
          <a:avLst/>
        </a:prstGeom>
        <a:gradFill rotWithShape="0">
          <a:gsLst>
            <a:gs pos="0">
              <a:schemeClr val="accent2">
                <a:hueOff val="-10351888"/>
                <a:satOff val="45859"/>
                <a:lumOff val="-16864"/>
                <a:alphaOff val="0"/>
                <a:tint val="97000"/>
                <a:satMod val="100000"/>
                <a:lumMod val="102000"/>
              </a:schemeClr>
            </a:gs>
            <a:gs pos="50000">
              <a:schemeClr val="accent2">
                <a:hueOff val="-10351888"/>
                <a:satOff val="45859"/>
                <a:lumOff val="-16864"/>
                <a:alphaOff val="0"/>
                <a:shade val="100000"/>
                <a:satMod val="103000"/>
                <a:lumMod val="100000"/>
              </a:schemeClr>
            </a:gs>
            <a:gs pos="100000">
              <a:schemeClr val="accent2">
                <a:hueOff val="-10351888"/>
                <a:satOff val="45859"/>
                <a:lumOff val="-16864"/>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Supplied Air</a:t>
          </a:r>
        </a:p>
      </dsp:txBody>
      <dsp:txXfrm>
        <a:off x="28557" y="1444419"/>
        <a:ext cx="4148174" cy="527886"/>
      </dsp:txXfrm>
    </dsp:sp>
    <dsp:sp modelId="{E29CBB67-D4C1-4F46-BB72-CAEC25BBB150}">
      <dsp:nvSpPr>
        <dsp:cNvPr id="0" name=""/>
        <dsp:cNvSpPr/>
      </dsp:nvSpPr>
      <dsp:spPr>
        <a:xfrm>
          <a:off x="0" y="2000862"/>
          <a:ext cx="4205288" cy="2691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518" tIns="31750" rIns="177800" bIns="31750" numCol="1" spcCol="1270" anchor="t" anchorCtr="0">
          <a:noAutofit/>
        </a:bodyPr>
        <a:lstStyle/>
        <a:p>
          <a:pPr marL="228600" lvl="1" indent="-228600" algn="l" defTabSz="889000">
            <a:lnSpc>
              <a:spcPct val="90000"/>
            </a:lnSpc>
            <a:spcBef>
              <a:spcPct val="0"/>
            </a:spcBef>
            <a:spcAft>
              <a:spcPct val="20000"/>
            </a:spcAft>
            <a:buChar char="•"/>
          </a:pPr>
          <a:r>
            <a:rPr lang="en-US" sz="2000" kern="1200"/>
            <a:t>Pressure Demand SCBA</a:t>
          </a:r>
        </a:p>
        <a:p>
          <a:pPr marL="457200" lvl="2" indent="-228600" algn="l" defTabSz="889000">
            <a:lnSpc>
              <a:spcPct val="90000"/>
            </a:lnSpc>
            <a:spcBef>
              <a:spcPct val="0"/>
            </a:spcBef>
            <a:spcAft>
              <a:spcPct val="20000"/>
            </a:spcAft>
            <a:buChar char="•"/>
          </a:pPr>
          <a:r>
            <a:rPr lang="en-US" sz="2000" kern="1200"/>
            <a:t>30 to 60 Minutes Breathing Air</a:t>
          </a:r>
        </a:p>
        <a:p>
          <a:pPr marL="457200" lvl="2" indent="-228600" algn="l" defTabSz="889000">
            <a:lnSpc>
              <a:spcPct val="90000"/>
            </a:lnSpc>
            <a:spcBef>
              <a:spcPct val="0"/>
            </a:spcBef>
            <a:spcAft>
              <a:spcPct val="20000"/>
            </a:spcAft>
            <a:buChar char="•"/>
          </a:pPr>
          <a:r>
            <a:rPr lang="en-US" sz="2000" kern="1200" dirty="0"/>
            <a:t>Used in Oxygen Deficient Atmosphere</a:t>
          </a:r>
        </a:p>
        <a:p>
          <a:pPr marL="457200" lvl="2" indent="-228600" algn="l" defTabSz="889000">
            <a:lnSpc>
              <a:spcPct val="90000"/>
            </a:lnSpc>
            <a:spcBef>
              <a:spcPct val="0"/>
            </a:spcBef>
            <a:spcAft>
              <a:spcPct val="20000"/>
            </a:spcAft>
            <a:buChar char="•"/>
          </a:pPr>
          <a:r>
            <a:rPr lang="en-US" sz="2000" kern="1200" dirty="0"/>
            <a:t>Can be used in Unknown Contaminant/Concentration Atmospheres</a:t>
          </a:r>
        </a:p>
        <a:p>
          <a:pPr marL="457200" lvl="2" indent="-228600" algn="l" defTabSz="889000">
            <a:lnSpc>
              <a:spcPct val="90000"/>
            </a:lnSpc>
            <a:spcBef>
              <a:spcPct val="0"/>
            </a:spcBef>
            <a:spcAft>
              <a:spcPct val="20000"/>
            </a:spcAft>
            <a:buChar char="•"/>
          </a:pPr>
          <a:r>
            <a:rPr lang="en-US" sz="2000" kern="1200" dirty="0"/>
            <a:t>Can be used in IDLH Atmospheres</a:t>
          </a:r>
        </a:p>
      </dsp:txBody>
      <dsp:txXfrm>
        <a:off x="0" y="2000862"/>
        <a:ext cx="4205288" cy="2691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1DD7EB-C4F8-4C24-A8CA-C82779DEEFB3}">
      <dsp:nvSpPr>
        <dsp:cNvPr id="0" name=""/>
        <dsp:cNvSpPr/>
      </dsp:nvSpPr>
      <dsp:spPr>
        <a:xfrm>
          <a:off x="0" y="0"/>
          <a:ext cx="6541770" cy="139588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defRPr cap="all"/>
          </a:pPr>
          <a:r>
            <a:rPr lang="en-US" sz="2100" kern="1200" dirty="0"/>
            <a:t>GCHMU uses Scott Air Packs and Face Pieces AV2000/3000</a:t>
          </a:r>
        </a:p>
      </dsp:txBody>
      <dsp:txXfrm>
        <a:off x="40884" y="40884"/>
        <a:ext cx="5099010" cy="1314120"/>
      </dsp:txXfrm>
    </dsp:sp>
    <dsp:sp modelId="{F2693E88-DE2F-4F58-8D6A-0950D144FD05}">
      <dsp:nvSpPr>
        <dsp:cNvPr id="0" name=""/>
        <dsp:cNvSpPr/>
      </dsp:nvSpPr>
      <dsp:spPr>
        <a:xfrm>
          <a:off x="1154429" y="1706086"/>
          <a:ext cx="6541770" cy="1395888"/>
        </a:xfrm>
        <a:prstGeom prst="roundRect">
          <a:avLst>
            <a:gd name="adj" fmla="val 10000"/>
          </a:avLst>
        </a:prstGeom>
        <a:solidFill>
          <a:schemeClr val="accent2">
            <a:hueOff val="-10351888"/>
            <a:satOff val="45859"/>
            <a:lumOff val="-1686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defRPr cap="all"/>
          </a:pPr>
          <a:r>
            <a:rPr lang="en-US" sz="2100" kern="1200"/>
            <a:t>Each Technician and Research Personnel are required to maintain and pass an annual fit test</a:t>
          </a:r>
        </a:p>
      </dsp:txBody>
      <dsp:txXfrm>
        <a:off x="1195313" y="1746970"/>
        <a:ext cx="4398244" cy="1314120"/>
      </dsp:txXfrm>
    </dsp:sp>
    <dsp:sp modelId="{F922493D-8772-4513-834C-808A7009F8B0}">
      <dsp:nvSpPr>
        <dsp:cNvPr id="0" name=""/>
        <dsp:cNvSpPr/>
      </dsp:nvSpPr>
      <dsp:spPr>
        <a:xfrm>
          <a:off x="5634442" y="1097323"/>
          <a:ext cx="907327" cy="907327"/>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5838591" y="1097323"/>
        <a:ext cx="499029" cy="68276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DD1D4E-65CE-42C4-A1DC-105D67E26C88}">
      <dsp:nvSpPr>
        <dsp:cNvPr id="0" name=""/>
        <dsp:cNvSpPr/>
      </dsp:nvSpPr>
      <dsp:spPr>
        <a:xfrm>
          <a:off x="1884282" y="697025"/>
          <a:ext cx="402523" cy="91440"/>
        </a:xfrm>
        <a:custGeom>
          <a:avLst/>
          <a:gdLst/>
          <a:ahLst/>
          <a:cxnLst/>
          <a:rect l="0" t="0" r="0" b="0"/>
          <a:pathLst>
            <a:path>
              <a:moveTo>
                <a:pt x="0" y="45720"/>
              </a:moveTo>
              <a:lnTo>
                <a:pt x="402523" y="45720"/>
              </a:lnTo>
            </a:path>
          </a:pathLst>
        </a:custGeom>
        <a:noFill/>
        <a:ln w="6350"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074715" y="740577"/>
        <a:ext cx="21656" cy="4335"/>
      </dsp:txXfrm>
    </dsp:sp>
    <dsp:sp modelId="{4FDE9FDD-39B4-4D59-8284-C5A377E6C85F}">
      <dsp:nvSpPr>
        <dsp:cNvPr id="0" name=""/>
        <dsp:cNvSpPr/>
      </dsp:nvSpPr>
      <dsp:spPr>
        <a:xfrm>
          <a:off x="2935" y="177801"/>
          <a:ext cx="1883146" cy="1129888"/>
        </a:xfrm>
        <a:prstGeom prst="rect">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2276" tIns="96860" rIns="92276" bIns="96860" numCol="1" spcCol="1270" anchor="ctr" anchorCtr="0">
          <a:noAutofit/>
        </a:bodyPr>
        <a:lstStyle/>
        <a:p>
          <a:pPr marL="0" lvl="0" indent="0" algn="ctr" defTabSz="533400">
            <a:lnSpc>
              <a:spcPct val="90000"/>
            </a:lnSpc>
            <a:spcBef>
              <a:spcPct val="0"/>
            </a:spcBef>
            <a:spcAft>
              <a:spcPct val="35000"/>
            </a:spcAft>
            <a:buNone/>
          </a:pPr>
          <a:r>
            <a:rPr lang="en-US" sz="1200" kern="1200"/>
            <a:t>LEVEL A</a:t>
          </a:r>
        </a:p>
      </dsp:txBody>
      <dsp:txXfrm>
        <a:off x="2935" y="177801"/>
        <a:ext cx="1883146" cy="1129888"/>
      </dsp:txXfrm>
    </dsp:sp>
    <dsp:sp modelId="{62701B39-7271-4ADA-95C8-037EB16CA35B}">
      <dsp:nvSpPr>
        <dsp:cNvPr id="0" name=""/>
        <dsp:cNvSpPr/>
      </dsp:nvSpPr>
      <dsp:spPr>
        <a:xfrm>
          <a:off x="944508" y="1305889"/>
          <a:ext cx="2316270" cy="402523"/>
        </a:xfrm>
        <a:custGeom>
          <a:avLst/>
          <a:gdLst/>
          <a:ahLst/>
          <a:cxnLst/>
          <a:rect l="0" t="0" r="0" b="0"/>
          <a:pathLst>
            <a:path>
              <a:moveTo>
                <a:pt x="2316270" y="0"/>
              </a:moveTo>
              <a:lnTo>
                <a:pt x="2316270" y="218361"/>
              </a:lnTo>
              <a:lnTo>
                <a:pt x="0" y="218361"/>
              </a:lnTo>
              <a:lnTo>
                <a:pt x="0" y="402523"/>
              </a:lnTo>
            </a:path>
          </a:pathLst>
        </a:custGeom>
        <a:noFill/>
        <a:ln w="6350" cap="flat" cmpd="sng" algn="ctr">
          <a:solidFill>
            <a:schemeClr val="accent2">
              <a:hueOff val="-2587972"/>
              <a:satOff val="11465"/>
              <a:lumOff val="-4216"/>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043733" y="1504983"/>
        <a:ext cx="117820" cy="4335"/>
      </dsp:txXfrm>
    </dsp:sp>
    <dsp:sp modelId="{33ED91EC-1792-4FAE-B240-0AE0807C4A5A}">
      <dsp:nvSpPr>
        <dsp:cNvPr id="0" name=""/>
        <dsp:cNvSpPr/>
      </dsp:nvSpPr>
      <dsp:spPr>
        <a:xfrm>
          <a:off x="2319205" y="177801"/>
          <a:ext cx="1883146" cy="1129888"/>
        </a:xfrm>
        <a:prstGeom prst="rect">
          <a:avLst/>
        </a:prstGeom>
        <a:gradFill rotWithShape="0">
          <a:gsLst>
            <a:gs pos="0">
              <a:schemeClr val="accent2">
                <a:hueOff val="-2070378"/>
                <a:satOff val="9172"/>
                <a:lumOff val="-3373"/>
                <a:alphaOff val="0"/>
                <a:tint val="97000"/>
                <a:satMod val="100000"/>
                <a:lumMod val="102000"/>
              </a:schemeClr>
            </a:gs>
            <a:gs pos="50000">
              <a:schemeClr val="accent2">
                <a:hueOff val="-2070378"/>
                <a:satOff val="9172"/>
                <a:lumOff val="-3373"/>
                <a:alphaOff val="0"/>
                <a:shade val="100000"/>
                <a:satMod val="103000"/>
                <a:lumMod val="100000"/>
              </a:schemeClr>
            </a:gs>
            <a:gs pos="100000">
              <a:schemeClr val="accent2">
                <a:hueOff val="-2070378"/>
                <a:satOff val="9172"/>
                <a:lumOff val="-3373"/>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2276" tIns="96860" rIns="92276" bIns="96860" numCol="1" spcCol="1270" anchor="ctr" anchorCtr="0">
          <a:noAutofit/>
        </a:bodyPr>
        <a:lstStyle/>
        <a:p>
          <a:pPr marL="0" lvl="0" indent="0" algn="ctr" defTabSz="533400">
            <a:lnSpc>
              <a:spcPct val="90000"/>
            </a:lnSpc>
            <a:spcBef>
              <a:spcPct val="0"/>
            </a:spcBef>
            <a:spcAft>
              <a:spcPct val="35000"/>
            </a:spcAft>
            <a:buNone/>
          </a:pPr>
          <a:r>
            <a:rPr lang="en-US" sz="1200" kern="1200"/>
            <a:t>The highest available level of respiratory protection.</a:t>
          </a:r>
        </a:p>
      </dsp:txBody>
      <dsp:txXfrm>
        <a:off x="2319205" y="177801"/>
        <a:ext cx="1883146" cy="1129888"/>
      </dsp:txXfrm>
    </dsp:sp>
    <dsp:sp modelId="{D154242D-1005-481A-B563-6D0AA16575A0}">
      <dsp:nvSpPr>
        <dsp:cNvPr id="0" name=""/>
        <dsp:cNvSpPr/>
      </dsp:nvSpPr>
      <dsp:spPr>
        <a:xfrm>
          <a:off x="1884282" y="2260036"/>
          <a:ext cx="402523" cy="91440"/>
        </a:xfrm>
        <a:custGeom>
          <a:avLst/>
          <a:gdLst/>
          <a:ahLst/>
          <a:cxnLst/>
          <a:rect l="0" t="0" r="0" b="0"/>
          <a:pathLst>
            <a:path>
              <a:moveTo>
                <a:pt x="0" y="45720"/>
              </a:moveTo>
              <a:lnTo>
                <a:pt x="402523" y="45720"/>
              </a:lnTo>
            </a:path>
          </a:pathLst>
        </a:custGeom>
        <a:noFill/>
        <a:ln w="6350" cap="flat" cmpd="sng" algn="ctr">
          <a:solidFill>
            <a:schemeClr val="accent2">
              <a:hueOff val="-5175944"/>
              <a:satOff val="22930"/>
              <a:lumOff val="-8432"/>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074715" y="2303589"/>
        <a:ext cx="21656" cy="4335"/>
      </dsp:txXfrm>
    </dsp:sp>
    <dsp:sp modelId="{FA33C6DD-41A6-421A-A8ED-9085DA66B4CC}">
      <dsp:nvSpPr>
        <dsp:cNvPr id="0" name=""/>
        <dsp:cNvSpPr/>
      </dsp:nvSpPr>
      <dsp:spPr>
        <a:xfrm>
          <a:off x="2935" y="1740812"/>
          <a:ext cx="1883146" cy="1129888"/>
        </a:xfrm>
        <a:prstGeom prst="rect">
          <a:avLst/>
        </a:prstGeom>
        <a:gradFill rotWithShape="0">
          <a:gsLst>
            <a:gs pos="0">
              <a:schemeClr val="accent2">
                <a:hueOff val="-4140755"/>
                <a:satOff val="18344"/>
                <a:lumOff val="-6746"/>
                <a:alphaOff val="0"/>
                <a:tint val="97000"/>
                <a:satMod val="100000"/>
                <a:lumMod val="102000"/>
              </a:schemeClr>
            </a:gs>
            <a:gs pos="50000">
              <a:schemeClr val="accent2">
                <a:hueOff val="-4140755"/>
                <a:satOff val="18344"/>
                <a:lumOff val="-6746"/>
                <a:alphaOff val="0"/>
                <a:shade val="100000"/>
                <a:satMod val="103000"/>
                <a:lumMod val="100000"/>
              </a:schemeClr>
            </a:gs>
            <a:gs pos="100000">
              <a:schemeClr val="accent2">
                <a:hueOff val="-4140755"/>
                <a:satOff val="18344"/>
                <a:lumOff val="-6746"/>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2276" tIns="96860" rIns="92276" bIns="96860" numCol="1" spcCol="1270" anchor="ctr" anchorCtr="0">
          <a:noAutofit/>
        </a:bodyPr>
        <a:lstStyle/>
        <a:p>
          <a:pPr marL="0" lvl="0" indent="0" algn="ctr" defTabSz="533400">
            <a:lnSpc>
              <a:spcPct val="90000"/>
            </a:lnSpc>
            <a:spcBef>
              <a:spcPct val="0"/>
            </a:spcBef>
            <a:spcAft>
              <a:spcPct val="35000"/>
            </a:spcAft>
            <a:buNone/>
          </a:pPr>
          <a:r>
            <a:rPr lang="en-US" sz="1200" kern="1200"/>
            <a:t>Fully encapsulated chemical suit with breathing apparatus.</a:t>
          </a:r>
        </a:p>
      </dsp:txBody>
      <dsp:txXfrm>
        <a:off x="2935" y="1740812"/>
        <a:ext cx="1883146" cy="1129888"/>
      </dsp:txXfrm>
    </dsp:sp>
    <dsp:sp modelId="{E776EB0D-3773-40B7-85DD-DCBD748F430C}">
      <dsp:nvSpPr>
        <dsp:cNvPr id="0" name=""/>
        <dsp:cNvSpPr/>
      </dsp:nvSpPr>
      <dsp:spPr>
        <a:xfrm>
          <a:off x="944508" y="2868900"/>
          <a:ext cx="2316270" cy="402523"/>
        </a:xfrm>
        <a:custGeom>
          <a:avLst/>
          <a:gdLst/>
          <a:ahLst/>
          <a:cxnLst/>
          <a:rect l="0" t="0" r="0" b="0"/>
          <a:pathLst>
            <a:path>
              <a:moveTo>
                <a:pt x="2316270" y="0"/>
              </a:moveTo>
              <a:lnTo>
                <a:pt x="2316270" y="218361"/>
              </a:lnTo>
              <a:lnTo>
                <a:pt x="0" y="218361"/>
              </a:lnTo>
              <a:lnTo>
                <a:pt x="0" y="402523"/>
              </a:lnTo>
            </a:path>
          </a:pathLst>
        </a:custGeom>
        <a:noFill/>
        <a:ln w="6350" cap="flat" cmpd="sng" algn="ctr">
          <a:solidFill>
            <a:schemeClr val="accent2">
              <a:hueOff val="-7763915"/>
              <a:satOff val="34394"/>
              <a:lumOff val="-12648"/>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043733" y="3067995"/>
        <a:ext cx="117820" cy="4335"/>
      </dsp:txXfrm>
    </dsp:sp>
    <dsp:sp modelId="{06A10BF4-88BB-402D-A30E-86A094F64DEF}">
      <dsp:nvSpPr>
        <dsp:cNvPr id="0" name=""/>
        <dsp:cNvSpPr/>
      </dsp:nvSpPr>
      <dsp:spPr>
        <a:xfrm>
          <a:off x="2319205" y="1740812"/>
          <a:ext cx="1883146" cy="1129888"/>
        </a:xfrm>
        <a:prstGeom prst="rect">
          <a:avLst/>
        </a:prstGeom>
        <a:gradFill rotWithShape="0">
          <a:gsLst>
            <a:gs pos="0">
              <a:schemeClr val="accent2">
                <a:hueOff val="-6211133"/>
                <a:satOff val="27515"/>
                <a:lumOff val="-10118"/>
                <a:alphaOff val="0"/>
                <a:tint val="97000"/>
                <a:satMod val="100000"/>
                <a:lumMod val="102000"/>
              </a:schemeClr>
            </a:gs>
            <a:gs pos="50000">
              <a:schemeClr val="accent2">
                <a:hueOff val="-6211133"/>
                <a:satOff val="27515"/>
                <a:lumOff val="-10118"/>
                <a:alphaOff val="0"/>
                <a:shade val="100000"/>
                <a:satMod val="103000"/>
                <a:lumMod val="100000"/>
              </a:schemeClr>
            </a:gs>
            <a:gs pos="100000">
              <a:schemeClr val="accent2">
                <a:hueOff val="-6211133"/>
                <a:satOff val="27515"/>
                <a:lumOff val="-10118"/>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2276" tIns="96860" rIns="92276" bIns="96860" numCol="1" spcCol="1270" anchor="ctr" anchorCtr="0">
          <a:noAutofit/>
        </a:bodyPr>
        <a:lstStyle/>
        <a:p>
          <a:pPr marL="0" lvl="0" indent="0" algn="ctr" defTabSz="533400">
            <a:lnSpc>
              <a:spcPct val="90000"/>
            </a:lnSpc>
            <a:spcBef>
              <a:spcPct val="0"/>
            </a:spcBef>
            <a:spcAft>
              <a:spcPct val="35000"/>
            </a:spcAft>
            <a:buNone/>
          </a:pPr>
          <a:r>
            <a:rPr lang="en-US" sz="1200" kern="1200"/>
            <a:t>Chemical hazard will typically have a high vapor pressure and toxicity through skin absorption or carcinogenic.</a:t>
          </a:r>
        </a:p>
      </dsp:txBody>
      <dsp:txXfrm>
        <a:off x="2319205" y="1740812"/>
        <a:ext cx="1883146" cy="1129888"/>
      </dsp:txXfrm>
    </dsp:sp>
    <dsp:sp modelId="{97F58DFE-7D02-4E03-9084-8149308627D2}">
      <dsp:nvSpPr>
        <dsp:cNvPr id="0" name=""/>
        <dsp:cNvSpPr/>
      </dsp:nvSpPr>
      <dsp:spPr>
        <a:xfrm>
          <a:off x="1884282" y="3981091"/>
          <a:ext cx="402523" cy="91440"/>
        </a:xfrm>
        <a:custGeom>
          <a:avLst/>
          <a:gdLst/>
          <a:ahLst/>
          <a:cxnLst/>
          <a:rect l="0" t="0" r="0" b="0"/>
          <a:pathLst>
            <a:path>
              <a:moveTo>
                <a:pt x="0" y="45720"/>
              </a:moveTo>
              <a:lnTo>
                <a:pt x="402523" y="45720"/>
              </a:lnTo>
            </a:path>
          </a:pathLst>
        </a:custGeom>
        <a:noFill/>
        <a:ln w="6350" cap="flat" cmpd="sng" algn="ctr">
          <a:solidFill>
            <a:schemeClr val="accent2">
              <a:hueOff val="-10351888"/>
              <a:satOff val="45859"/>
              <a:lumOff val="-16864"/>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074715" y="4024644"/>
        <a:ext cx="21656" cy="4335"/>
      </dsp:txXfrm>
    </dsp:sp>
    <dsp:sp modelId="{CB4DFECA-54EF-43CF-B778-773C0099D35C}">
      <dsp:nvSpPr>
        <dsp:cNvPr id="0" name=""/>
        <dsp:cNvSpPr/>
      </dsp:nvSpPr>
      <dsp:spPr>
        <a:xfrm>
          <a:off x="2935" y="3303824"/>
          <a:ext cx="1883146" cy="1445974"/>
        </a:xfrm>
        <a:prstGeom prst="rect">
          <a:avLst/>
        </a:prstGeom>
        <a:gradFill rotWithShape="0">
          <a:gsLst>
            <a:gs pos="0">
              <a:schemeClr val="accent2">
                <a:hueOff val="-8281511"/>
                <a:satOff val="36687"/>
                <a:lumOff val="-13491"/>
                <a:alphaOff val="0"/>
                <a:tint val="97000"/>
                <a:satMod val="100000"/>
                <a:lumMod val="102000"/>
              </a:schemeClr>
            </a:gs>
            <a:gs pos="50000">
              <a:schemeClr val="accent2">
                <a:hueOff val="-8281511"/>
                <a:satOff val="36687"/>
                <a:lumOff val="-13491"/>
                <a:alphaOff val="0"/>
                <a:shade val="100000"/>
                <a:satMod val="103000"/>
                <a:lumMod val="100000"/>
              </a:schemeClr>
            </a:gs>
            <a:gs pos="100000">
              <a:schemeClr val="accent2">
                <a:hueOff val="-8281511"/>
                <a:satOff val="36687"/>
                <a:lumOff val="-13491"/>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2276" tIns="96860" rIns="92276" bIns="96860" numCol="1" spcCol="1270" anchor="ctr" anchorCtr="0">
          <a:noAutofit/>
        </a:bodyPr>
        <a:lstStyle/>
        <a:p>
          <a:pPr marL="0" lvl="0" indent="0" algn="ctr" defTabSz="533400">
            <a:lnSpc>
              <a:spcPct val="90000"/>
            </a:lnSpc>
            <a:spcBef>
              <a:spcPct val="0"/>
            </a:spcBef>
            <a:spcAft>
              <a:spcPct val="35000"/>
            </a:spcAft>
            <a:buNone/>
          </a:pPr>
          <a:r>
            <a:rPr lang="en-US" sz="1200" kern="1200" dirty="0"/>
            <a:t>Work conditions that have a high potential (probability) for exposure to very high concentrations of chemical splash, immersion, or exposure to chemical vapors.</a:t>
          </a:r>
        </a:p>
      </dsp:txBody>
      <dsp:txXfrm>
        <a:off x="2935" y="3303824"/>
        <a:ext cx="1883146" cy="1445974"/>
      </dsp:txXfrm>
    </dsp:sp>
    <dsp:sp modelId="{2E7284F8-7E1F-467B-9412-7BFEC38D3A86}">
      <dsp:nvSpPr>
        <dsp:cNvPr id="0" name=""/>
        <dsp:cNvSpPr/>
      </dsp:nvSpPr>
      <dsp:spPr>
        <a:xfrm>
          <a:off x="2319205" y="3461867"/>
          <a:ext cx="1883146" cy="1129888"/>
        </a:xfrm>
        <a:prstGeom prst="rect">
          <a:avLst/>
        </a:prstGeom>
        <a:gradFill rotWithShape="0">
          <a:gsLst>
            <a:gs pos="0">
              <a:schemeClr val="accent2">
                <a:hueOff val="-10351888"/>
                <a:satOff val="45859"/>
                <a:lumOff val="-16864"/>
                <a:alphaOff val="0"/>
                <a:tint val="97000"/>
                <a:satMod val="100000"/>
                <a:lumMod val="102000"/>
              </a:schemeClr>
            </a:gs>
            <a:gs pos="50000">
              <a:schemeClr val="accent2">
                <a:hueOff val="-10351888"/>
                <a:satOff val="45859"/>
                <a:lumOff val="-16864"/>
                <a:alphaOff val="0"/>
                <a:shade val="100000"/>
                <a:satMod val="103000"/>
                <a:lumMod val="100000"/>
              </a:schemeClr>
            </a:gs>
            <a:gs pos="100000">
              <a:schemeClr val="accent2">
                <a:hueOff val="-10351888"/>
                <a:satOff val="45859"/>
                <a:lumOff val="-16864"/>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2276" tIns="96860" rIns="92276" bIns="96860" numCol="1" spcCol="1270" anchor="ctr" anchorCtr="0">
          <a:noAutofit/>
        </a:bodyPr>
        <a:lstStyle/>
        <a:p>
          <a:pPr marL="0" lvl="0" indent="0" algn="ctr" defTabSz="533400">
            <a:lnSpc>
              <a:spcPct val="90000"/>
            </a:lnSpc>
            <a:spcBef>
              <a:spcPct val="0"/>
            </a:spcBef>
            <a:spcAft>
              <a:spcPct val="35000"/>
            </a:spcAft>
            <a:buNone/>
          </a:pPr>
          <a:r>
            <a:rPr lang="en-US" sz="1200" kern="1200"/>
            <a:t>Situations that may involve unknown chemicals or chemical combinations.</a:t>
          </a:r>
        </a:p>
      </dsp:txBody>
      <dsp:txXfrm>
        <a:off x="2319205" y="3461867"/>
        <a:ext cx="1883146" cy="112988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B00BBF-4897-48D0-8B26-CF4A026B4350}">
      <dsp:nvSpPr>
        <dsp:cNvPr id="0" name=""/>
        <dsp:cNvSpPr/>
      </dsp:nvSpPr>
      <dsp:spPr>
        <a:xfrm>
          <a:off x="0" y="351094"/>
          <a:ext cx="4205288" cy="7938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26377" tIns="291592" rIns="326377"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a:t>Outer</a:t>
          </a:r>
        </a:p>
        <a:p>
          <a:pPr marL="114300" lvl="1" indent="-114300" algn="l" defTabSz="622300">
            <a:lnSpc>
              <a:spcPct val="90000"/>
            </a:lnSpc>
            <a:spcBef>
              <a:spcPct val="0"/>
            </a:spcBef>
            <a:spcAft>
              <a:spcPct val="15000"/>
            </a:spcAft>
            <a:buChar char="•"/>
          </a:pPr>
          <a:r>
            <a:rPr lang="en-US" sz="1400" kern="1200"/>
            <a:t>Inner</a:t>
          </a:r>
        </a:p>
      </dsp:txBody>
      <dsp:txXfrm>
        <a:off x="0" y="351094"/>
        <a:ext cx="4205288" cy="793800"/>
      </dsp:txXfrm>
    </dsp:sp>
    <dsp:sp modelId="{1AB78F6E-0FD5-4FFB-B41F-BD15D148264D}">
      <dsp:nvSpPr>
        <dsp:cNvPr id="0" name=""/>
        <dsp:cNvSpPr/>
      </dsp:nvSpPr>
      <dsp:spPr>
        <a:xfrm>
          <a:off x="210264" y="144454"/>
          <a:ext cx="2943701" cy="413280"/>
        </a:xfrm>
        <a:prstGeom prst="roundRect">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1265" tIns="0" rIns="111265" bIns="0" numCol="1" spcCol="1270" anchor="ctr" anchorCtr="0">
          <a:noAutofit/>
        </a:bodyPr>
        <a:lstStyle/>
        <a:p>
          <a:pPr marL="0" lvl="0" indent="0" algn="l" defTabSz="622300">
            <a:lnSpc>
              <a:spcPct val="90000"/>
            </a:lnSpc>
            <a:spcBef>
              <a:spcPct val="0"/>
            </a:spcBef>
            <a:spcAft>
              <a:spcPct val="35000"/>
            </a:spcAft>
            <a:buNone/>
          </a:pPr>
          <a:r>
            <a:rPr lang="en-US" sz="1400" kern="1200"/>
            <a:t>Gloves, chemical resistant</a:t>
          </a:r>
        </a:p>
      </dsp:txBody>
      <dsp:txXfrm>
        <a:off x="230439" y="164629"/>
        <a:ext cx="2903351" cy="372930"/>
      </dsp:txXfrm>
    </dsp:sp>
    <dsp:sp modelId="{513DF167-01DC-4FAE-977A-4F0C0EEA65F8}">
      <dsp:nvSpPr>
        <dsp:cNvPr id="0" name=""/>
        <dsp:cNvSpPr/>
      </dsp:nvSpPr>
      <dsp:spPr>
        <a:xfrm>
          <a:off x="0" y="1427134"/>
          <a:ext cx="4205288" cy="584325"/>
        </a:xfrm>
        <a:prstGeom prst="rect">
          <a:avLst/>
        </a:prstGeom>
        <a:solidFill>
          <a:schemeClr val="lt1">
            <a:alpha val="90000"/>
            <a:hueOff val="0"/>
            <a:satOff val="0"/>
            <a:lumOff val="0"/>
            <a:alphaOff val="0"/>
          </a:schemeClr>
        </a:solidFill>
        <a:ln w="6350" cap="flat" cmpd="sng" algn="ctr">
          <a:solidFill>
            <a:schemeClr val="accent2">
              <a:hueOff val="-2070378"/>
              <a:satOff val="9172"/>
              <a:lumOff val="-3373"/>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26377" tIns="291592" rIns="326377"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a:t>Coverall, splash suits, one or two piece</a:t>
          </a:r>
        </a:p>
      </dsp:txBody>
      <dsp:txXfrm>
        <a:off x="0" y="1427134"/>
        <a:ext cx="4205288" cy="584325"/>
      </dsp:txXfrm>
    </dsp:sp>
    <dsp:sp modelId="{588E7B91-3E04-4B7C-814D-2E20C065AB95}">
      <dsp:nvSpPr>
        <dsp:cNvPr id="0" name=""/>
        <dsp:cNvSpPr/>
      </dsp:nvSpPr>
      <dsp:spPr>
        <a:xfrm>
          <a:off x="210264" y="1220494"/>
          <a:ext cx="2943701" cy="413280"/>
        </a:xfrm>
        <a:prstGeom prst="roundRect">
          <a:avLst/>
        </a:prstGeom>
        <a:gradFill rotWithShape="0">
          <a:gsLst>
            <a:gs pos="0">
              <a:schemeClr val="accent2">
                <a:hueOff val="-2070378"/>
                <a:satOff val="9172"/>
                <a:lumOff val="-3373"/>
                <a:alphaOff val="0"/>
                <a:tint val="97000"/>
                <a:satMod val="100000"/>
                <a:lumMod val="102000"/>
              </a:schemeClr>
            </a:gs>
            <a:gs pos="50000">
              <a:schemeClr val="accent2">
                <a:hueOff val="-2070378"/>
                <a:satOff val="9172"/>
                <a:lumOff val="-3373"/>
                <a:alphaOff val="0"/>
                <a:shade val="100000"/>
                <a:satMod val="103000"/>
                <a:lumMod val="100000"/>
              </a:schemeClr>
            </a:gs>
            <a:gs pos="100000">
              <a:schemeClr val="accent2">
                <a:hueOff val="-2070378"/>
                <a:satOff val="9172"/>
                <a:lumOff val="-3373"/>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1265" tIns="0" rIns="111265" bIns="0" numCol="1" spcCol="1270" anchor="ctr" anchorCtr="0">
          <a:noAutofit/>
        </a:bodyPr>
        <a:lstStyle/>
        <a:p>
          <a:pPr marL="0" lvl="0" indent="0" algn="l" defTabSz="622300">
            <a:lnSpc>
              <a:spcPct val="90000"/>
            </a:lnSpc>
            <a:spcBef>
              <a:spcPct val="0"/>
            </a:spcBef>
            <a:spcAft>
              <a:spcPct val="35000"/>
            </a:spcAft>
            <a:buNone/>
          </a:pPr>
          <a:r>
            <a:rPr lang="en-US" sz="1400" kern="1200"/>
            <a:t>Chemical resistant clothing</a:t>
          </a:r>
        </a:p>
      </dsp:txBody>
      <dsp:txXfrm>
        <a:off x="230439" y="1240669"/>
        <a:ext cx="2903351" cy="372930"/>
      </dsp:txXfrm>
    </dsp:sp>
    <dsp:sp modelId="{BF0C4D5A-AD35-4A9C-97C8-0290F46AE55D}">
      <dsp:nvSpPr>
        <dsp:cNvPr id="0" name=""/>
        <dsp:cNvSpPr/>
      </dsp:nvSpPr>
      <dsp:spPr>
        <a:xfrm>
          <a:off x="0" y="2293699"/>
          <a:ext cx="4205288" cy="584325"/>
        </a:xfrm>
        <a:prstGeom prst="rect">
          <a:avLst/>
        </a:prstGeom>
        <a:solidFill>
          <a:schemeClr val="lt1">
            <a:alpha val="90000"/>
            <a:hueOff val="0"/>
            <a:satOff val="0"/>
            <a:lumOff val="0"/>
            <a:alphaOff val="0"/>
          </a:schemeClr>
        </a:solidFill>
        <a:ln w="6350" cap="flat" cmpd="sng" algn="ctr">
          <a:solidFill>
            <a:schemeClr val="accent2">
              <a:hueOff val="-4140755"/>
              <a:satOff val="18344"/>
              <a:lumOff val="-674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26377" tIns="291592" rIns="326377"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a:t>Booties</a:t>
          </a:r>
        </a:p>
      </dsp:txBody>
      <dsp:txXfrm>
        <a:off x="0" y="2293699"/>
        <a:ext cx="4205288" cy="584325"/>
      </dsp:txXfrm>
    </dsp:sp>
    <dsp:sp modelId="{DEC07CA5-E5EF-4DB0-BB7F-A629F60E2325}">
      <dsp:nvSpPr>
        <dsp:cNvPr id="0" name=""/>
        <dsp:cNvSpPr/>
      </dsp:nvSpPr>
      <dsp:spPr>
        <a:xfrm>
          <a:off x="210264" y="2087059"/>
          <a:ext cx="2943701" cy="413280"/>
        </a:xfrm>
        <a:prstGeom prst="roundRect">
          <a:avLst/>
        </a:prstGeom>
        <a:gradFill rotWithShape="0">
          <a:gsLst>
            <a:gs pos="0">
              <a:schemeClr val="accent2">
                <a:hueOff val="-4140755"/>
                <a:satOff val="18344"/>
                <a:lumOff val="-6746"/>
                <a:alphaOff val="0"/>
                <a:tint val="97000"/>
                <a:satMod val="100000"/>
                <a:lumMod val="102000"/>
              </a:schemeClr>
            </a:gs>
            <a:gs pos="50000">
              <a:schemeClr val="accent2">
                <a:hueOff val="-4140755"/>
                <a:satOff val="18344"/>
                <a:lumOff val="-6746"/>
                <a:alphaOff val="0"/>
                <a:shade val="100000"/>
                <a:satMod val="103000"/>
                <a:lumMod val="100000"/>
              </a:schemeClr>
            </a:gs>
            <a:gs pos="100000">
              <a:schemeClr val="accent2">
                <a:hueOff val="-4140755"/>
                <a:satOff val="18344"/>
                <a:lumOff val="-6746"/>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1265" tIns="0" rIns="111265" bIns="0" numCol="1" spcCol="1270" anchor="ctr" anchorCtr="0">
          <a:noAutofit/>
        </a:bodyPr>
        <a:lstStyle/>
        <a:p>
          <a:pPr marL="0" lvl="0" indent="0" algn="l" defTabSz="622300">
            <a:lnSpc>
              <a:spcPct val="90000"/>
            </a:lnSpc>
            <a:spcBef>
              <a:spcPct val="0"/>
            </a:spcBef>
            <a:spcAft>
              <a:spcPct val="35000"/>
            </a:spcAft>
            <a:buNone/>
          </a:pPr>
          <a:r>
            <a:rPr lang="en-US" sz="1400" kern="1200"/>
            <a:t>Boots (outer) chemical resistant</a:t>
          </a:r>
        </a:p>
      </dsp:txBody>
      <dsp:txXfrm>
        <a:off x="230439" y="2107234"/>
        <a:ext cx="2903351" cy="372930"/>
      </dsp:txXfrm>
    </dsp:sp>
    <dsp:sp modelId="{1052399F-D6FD-496B-B7F2-9A56D9B56078}">
      <dsp:nvSpPr>
        <dsp:cNvPr id="0" name=""/>
        <dsp:cNvSpPr/>
      </dsp:nvSpPr>
      <dsp:spPr>
        <a:xfrm>
          <a:off x="0" y="3160264"/>
          <a:ext cx="4205288" cy="352800"/>
        </a:xfrm>
        <a:prstGeom prst="rect">
          <a:avLst/>
        </a:prstGeom>
        <a:solidFill>
          <a:schemeClr val="lt1">
            <a:alpha val="90000"/>
            <a:hueOff val="0"/>
            <a:satOff val="0"/>
            <a:lumOff val="0"/>
            <a:alphaOff val="0"/>
          </a:schemeClr>
        </a:solidFill>
        <a:ln w="6350" cap="flat" cmpd="sng" algn="ctr">
          <a:solidFill>
            <a:schemeClr val="accent2">
              <a:hueOff val="-6211133"/>
              <a:satOff val="27515"/>
              <a:lumOff val="-10118"/>
              <a:alphaOff val="0"/>
            </a:schemeClr>
          </a:solidFill>
          <a:prstDash val="solid"/>
        </a:ln>
        <a:effectLst/>
      </dsp:spPr>
      <dsp:style>
        <a:lnRef idx="1">
          <a:scrgbClr r="0" g="0" b="0"/>
        </a:lnRef>
        <a:fillRef idx="1">
          <a:scrgbClr r="0" g="0" b="0"/>
        </a:fillRef>
        <a:effectRef idx="0">
          <a:scrgbClr r="0" g="0" b="0"/>
        </a:effectRef>
        <a:fontRef idx="minor"/>
      </dsp:style>
    </dsp:sp>
    <dsp:sp modelId="{E730A15E-D9A0-4174-8155-1352406F2F8B}">
      <dsp:nvSpPr>
        <dsp:cNvPr id="0" name=""/>
        <dsp:cNvSpPr/>
      </dsp:nvSpPr>
      <dsp:spPr>
        <a:xfrm>
          <a:off x="210264" y="2953624"/>
          <a:ext cx="2943701" cy="413280"/>
        </a:xfrm>
        <a:prstGeom prst="roundRect">
          <a:avLst/>
        </a:prstGeom>
        <a:gradFill rotWithShape="0">
          <a:gsLst>
            <a:gs pos="0">
              <a:schemeClr val="accent2">
                <a:hueOff val="-6211133"/>
                <a:satOff val="27515"/>
                <a:lumOff val="-10118"/>
                <a:alphaOff val="0"/>
                <a:tint val="97000"/>
                <a:satMod val="100000"/>
                <a:lumMod val="102000"/>
              </a:schemeClr>
            </a:gs>
            <a:gs pos="50000">
              <a:schemeClr val="accent2">
                <a:hueOff val="-6211133"/>
                <a:satOff val="27515"/>
                <a:lumOff val="-10118"/>
                <a:alphaOff val="0"/>
                <a:shade val="100000"/>
                <a:satMod val="103000"/>
                <a:lumMod val="100000"/>
              </a:schemeClr>
            </a:gs>
            <a:gs pos="100000">
              <a:schemeClr val="accent2">
                <a:hueOff val="-6211133"/>
                <a:satOff val="27515"/>
                <a:lumOff val="-10118"/>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1265" tIns="0" rIns="111265" bIns="0" numCol="1" spcCol="1270" anchor="ctr" anchorCtr="0">
          <a:noAutofit/>
        </a:bodyPr>
        <a:lstStyle/>
        <a:p>
          <a:pPr marL="0" lvl="0" indent="0" algn="l" defTabSz="622300">
            <a:lnSpc>
              <a:spcPct val="90000"/>
            </a:lnSpc>
            <a:spcBef>
              <a:spcPct val="0"/>
            </a:spcBef>
            <a:spcAft>
              <a:spcPct val="35000"/>
            </a:spcAft>
            <a:buNone/>
          </a:pPr>
          <a:r>
            <a:rPr lang="en-US" sz="1400" kern="1200"/>
            <a:t>SCBA</a:t>
          </a:r>
        </a:p>
      </dsp:txBody>
      <dsp:txXfrm>
        <a:off x="230439" y="2973799"/>
        <a:ext cx="2903351" cy="372930"/>
      </dsp:txXfrm>
    </dsp:sp>
    <dsp:sp modelId="{3E9C5489-881C-4DDA-BEA9-767C6E41C3D5}">
      <dsp:nvSpPr>
        <dsp:cNvPr id="0" name=""/>
        <dsp:cNvSpPr/>
      </dsp:nvSpPr>
      <dsp:spPr>
        <a:xfrm>
          <a:off x="0" y="3795305"/>
          <a:ext cx="4205288" cy="352800"/>
        </a:xfrm>
        <a:prstGeom prst="rect">
          <a:avLst/>
        </a:prstGeom>
        <a:solidFill>
          <a:schemeClr val="lt1">
            <a:alpha val="90000"/>
            <a:hueOff val="0"/>
            <a:satOff val="0"/>
            <a:lumOff val="0"/>
            <a:alphaOff val="0"/>
          </a:schemeClr>
        </a:solidFill>
        <a:ln w="6350" cap="flat" cmpd="sng" algn="ctr">
          <a:solidFill>
            <a:schemeClr val="accent2">
              <a:hueOff val="-8281511"/>
              <a:satOff val="36687"/>
              <a:lumOff val="-13491"/>
              <a:alphaOff val="0"/>
            </a:schemeClr>
          </a:solidFill>
          <a:prstDash val="solid"/>
        </a:ln>
        <a:effectLst/>
      </dsp:spPr>
      <dsp:style>
        <a:lnRef idx="1">
          <a:scrgbClr r="0" g="0" b="0"/>
        </a:lnRef>
        <a:fillRef idx="1">
          <a:scrgbClr r="0" g="0" b="0"/>
        </a:fillRef>
        <a:effectRef idx="0">
          <a:scrgbClr r="0" g="0" b="0"/>
        </a:effectRef>
        <a:fontRef idx="minor"/>
      </dsp:style>
    </dsp:sp>
    <dsp:sp modelId="{4934B7C1-8A0C-481C-9CD4-759656F0E038}">
      <dsp:nvSpPr>
        <dsp:cNvPr id="0" name=""/>
        <dsp:cNvSpPr/>
      </dsp:nvSpPr>
      <dsp:spPr>
        <a:xfrm>
          <a:off x="210264" y="3588664"/>
          <a:ext cx="2943701" cy="413280"/>
        </a:xfrm>
        <a:prstGeom prst="roundRect">
          <a:avLst/>
        </a:prstGeom>
        <a:gradFill rotWithShape="0">
          <a:gsLst>
            <a:gs pos="0">
              <a:schemeClr val="accent2">
                <a:hueOff val="-8281511"/>
                <a:satOff val="36687"/>
                <a:lumOff val="-13491"/>
                <a:alphaOff val="0"/>
                <a:tint val="97000"/>
                <a:satMod val="100000"/>
                <a:lumMod val="102000"/>
              </a:schemeClr>
            </a:gs>
            <a:gs pos="50000">
              <a:schemeClr val="accent2">
                <a:hueOff val="-8281511"/>
                <a:satOff val="36687"/>
                <a:lumOff val="-13491"/>
                <a:alphaOff val="0"/>
                <a:shade val="100000"/>
                <a:satMod val="103000"/>
                <a:lumMod val="100000"/>
              </a:schemeClr>
            </a:gs>
            <a:gs pos="100000">
              <a:schemeClr val="accent2">
                <a:hueOff val="-8281511"/>
                <a:satOff val="36687"/>
                <a:lumOff val="-13491"/>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1265" tIns="0" rIns="111265" bIns="0" numCol="1" spcCol="1270" anchor="ctr" anchorCtr="0">
          <a:noAutofit/>
        </a:bodyPr>
        <a:lstStyle/>
        <a:p>
          <a:pPr marL="0" lvl="0" indent="0" algn="l" defTabSz="622300">
            <a:lnSpc>
              <a:spcPct val="90000"/>
            </a:lnSpc>
            <a:spcBef>
              <a:spcPct val="0"/>
            </a:spcBef>
            <a:spcAft>
              <a:spcPct val="35000"/>
            </a:spcAft>
            <a:buNone/>
          </a:pPr>
          <a:r>
            <a:rPr lang="en-US" sz="1400" kern="1200"/>
            <a:t>Hard hat</a:t>
          </a:r>
        </a:p>
      </dsp:txBody>
      <dsp:txXfrm>
        <a:off x="230439" y="3608839"/>
        <a:ext cx="2903351" cy="372930"/>
      </dsp:txXfrm>
    </dsp:sp>
    <dsp:sp modelId="{CC7BD1B9-7903-4BA4-AC54-EED5496C684F}">
      <dsp:nvSpPr>
        <dsp:cNvPr id="0" name=""/>
        <dsp:cNvSpPr/>
      </dsp:nvSpPr>
      <dsp:spPr>
        <a:xfrm>
          <a:off x="0" y="4430345"/>
          <a:ext cx="4205288" cy="352800"/>
        </a:xfrm>
        <a:prstGeom prst="rect">
          <a:avLst/>
        </a:prstGeom>
        <a:solidFill>
          <a:schemeClr val="lt1">
            <a:alpha val="90000"/>
            <a:hueOff val="0"/>
            <a:satOff val="0"/>
            <a:lumOff val="0"/>
            <a:alphaOff val="0"/>
          </a:schemeClr>
        </a:solidFill>
        <a:ln w="6350" cap="flat" cmpd="sng" algn="ctr">
          <a:solidFill>
            <a:schemeClr val="accent2">
              <a:hueOff val="-10351888"/>
              <a:satOff val="45859"/>
              <a:lumOff val="-16864"/>
              <a:alphaOff val="0"/>
            </a:schemeClr>
          </a:solidFill>
          <a:prstDash val="solid"/>
        </a:ln>
        <a:effectLst/>
      </dsp:spPr>
      <dsp:style>
        <a:lnRef idx="1">
          <a:scrgbClr r="0" g="0" b="0"/>
        </a:lnRef>
        <a:fillRef idx="1">
          <a:scrgbClr r="0" g="0" b="0"/>
        </a:fillRef>
        <a:effectRef idx="0">
          <a:scrgbClr r="0" g="0" b="0"/>
        </a:effectRef>
        <a:fontRef idx="minor"/>
      </dsp:style>
    </dsp:sp>
    <dsp:sp modelId="{68D61009-987D-49D0-9CD1-563F37566ADA}">
      <dsp:nvSpPr>
        <dsp:cNvPr id="0" name=""/>
        <dsp:cNvSpPr/>
      </dsp:nvSpPr>
      <dsp:spPr>
        <a:xfrm>
          <a:off x="210264" y="4223704"/>
          <a:ext cx="2943701" cy="413280"/>
        </a:xfrm>
        <a:prstGeom prst="roundRect">
          <a:avLst/>
        </a:prstGeom>
        <a:gradFill rotWithShape="0">
          <a:gsLst>
            <a:gs pos="0">
              <a:schemeClr val="accent2">
                <a:hueOff val="-10351888"/>
                <a:satOff val="45859"/>
                <a:lumOff val="-16864"/>
                <a:alphaOff val="0"/>
                <a:tint val="97000"/>
                <a:satMod val="100000"/>
                <a:lumMod val="102000"/>
              </a:schemeClr>
            </a:gs>
            <a:gs pos="50000">
              <a:schemeClr val="accent2">
                <a:hueOff val="-10351888"/>
                <a:satOff val="45859"/>
                <a:lumOff val="-16864"/>
                <a:alphaOff val="0"/>
                <a:shade val="100000"/>
                <a:satMod val="103000"/>
                <a:lumMod val="100000"/>
              </a:schemeClr>
            </a:gs>
            <a:gs pos="100000">
              <a:schemeClr val="accent2">
                <a:hueOff val="-10351888"/>
                <a:satOff val="45859"/>
                <a:lumOff val="-16864"/>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1265" tIns="0" rIns="111265" bIns="0" numCol="1" spcCol="1270" anchor="ctr" anchorCtr="0">
          <a:noAutofit/>
        </a:bodyPr>
        <a:lstStyle/>
        <a:p>
          <a:pPr marL="0" lvl="0" indent="0" algn="l" defTabSz="622300">
            <a:lnSpc>
              <a:spcPct val="90000"/>
            </a:lnSpc>
            <a:spcBef>
              <a:spcPct val="0"/>
            </a:spcBef>
            <a:spcAft>
              <a:spcPct val="35000"/>
            </a:spcAft>
            <a:buNone/>
          </a:pPr>
          <a:r>
            <a:rPr lang="en-US" sz="1400" kern="1200"/>
            <a:t>Face shield</a:t>
          </a:r>
        </a:p>
      </dsp:txBody>
      <dsp:txXfrm>
        <a:off x="230439" y="4243879"/>
        <a:ext cx="2903351" cy="37293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6378BE-FE4F-436B-BFE5-46D45327E96A}">
      <dsp:nvSpPr>
        <dsp:cNvPr id="0" name=""/>
        <dsp:cNvSpPr/>
      </dsp:nvSpPr>
      <dsp:spPr>
        <a:xfrm>
          <a:off x="0" y="4168"/>
          <a:ext cx="4238625" cy="142791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EB1F958-4112-4DE2-AC69-D3421529432F}">
      <dsp:nvSpPr>
        <dsp:cNvPr id="0" name=""/>
        <dsp:cNvSpPr/>
      </dsp:nvSpPr>
      <dsp:spPr>
        <a:xfrm>
          <a:off x="431943" y="325448"/>
          <a:ext cx="786119" cy="78535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ADA5C81-A06B-4949-B242-78250327C2B8}">
      <dsp:nvSpPr>
        <dsp:cNvPr id="0" name=""/>
        <dsp:cNvSpPr/>
      </dsp:nvSpPr>
      <dsp:spPr>
        <a:xfrm>
          <a:off x="1650005" y="4168"/>
          <a:ext cx="2501942" cy="14293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1268" tIns="151268" rIns="151268" bIns="151268" numCol="1" spcCol="1270" anchor="ctr" anchorCtr="0">
          <a:noAutofit/>
        </a:bodyPr>
        <a:lstStyle/>
        <a:p>
          <a:pPr marL="0" lvl="0" indent="0" algn="l" defTabSz="622300">
            <a:lnSpc>
              <a:spcPct val="100000"/>
            </a:lnSpc>
            <a:spcBef>
              <a:spcPct val="0"/>
            </a:spcBef>
            <a:spcAft>
              <a:spcPct val="35000"/>
            </a:spcAft>
            <a:buNone/>
          </a:pPr>
          <a:r>
            <a:rPr lang="en-US" sz="1400" kern="1200"/>
            <a:t>No respiratory protection and very little skin protection is needed.</a:t>
          </a:r>
        </a:p>
      </dsp:txBody>
      <dsp:txXfrm>
        <a:off x="1650005" y="4168"/>
        <a:ext cx="2501942" cy="1429307"/>
      </dsp:txXfrm>
    </dsp:sp>
    <dsp:sp modelId="{10806D90-BFD7-4DEB-AE3C-C4796639D665}">
      <dsp:nvSpPr>
        <dsp:cNvPr id="0" name=""/>
        <dsp:cNvSpPr/>
      </dsp:nvSpPr>
      <dsp:spPr>
        <a:xfrm>
          <a:off x="0" y="1769783"/>
          <a:ext cx="4238625" cy="142791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D06F91-3B3C-4CFC-9D9D-6717F3633E06}">
      <dsp:nvSpPr>
        <dsp:cNvPr id="0" name=""/>
        <dsp:cNvSpPr/>
      </dsp:nvSpPr>
      <dsp:spPr>
        <a:xfrm>
          <a:off x="431943" y="2091063"/>
          <a:ext cx="786119" cy="78535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6821D8C-3860-474B-A997-CBBD54EED3E4}">
      <dsp:nvSpPr>
        <dsp:cNvPr id="0" name=""/>
        <dsp:cNvSpPr/>
      </dsp:nvSpPr>
      <dsp:spPr>
        <a:xfrm>
          <a:off x="1650005" y="1769783"/>
          <a:ext cx="2501942" cy="14293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1268" tIns="151268" rIns="151268" bIns="151268" numCol="1" spcCol="1270" anchor="ctr" anchorCtr="0">
          <a:noAutofit/>
        </a:bodyPr>
        <a:lstStyle/>
        <a:p>
          <a:pPr marL="0" lvl="0" indent="0" algn="l" defTabSz="622300">
            <a:lnSpc>
              <a:spcPct val="100000"/>
            </a:lnSpc>
            <a:spcBef>
              <a:spcPct val="0"/>
            </a:spcBef>
            <a:spcAft>
              <a:spcPct val="35000"/>
            </a:spcAft>
            <a:buNone/>
          </a:pPr>
          <a:r>
            <a:rPr lang="en-US" sz="1400" kern="1200"/>
            <a:t>Coveralls and general safety gear (ie. shoes, gloves, eye, head wear) are worn.</a:t>
          </a:r>
        </a:p>
      </dsp:txBody>
      <dsp:txXfrm>
        <a:off x="1650005" y="1769783"/>
        <a:ext cx="2501942" cy="1429307"/>
      </dsp:txXfrm>
    </dsp:sp>
    <dsp:sp modelId="{E8689B0D-4F86-4D67-97BC-A13EEB50E00C}">
      <dsp:nvSpPr>
        <dsp:cNvPr id="0" name=""/>
        <dsp:cNvSpPr/>
      </dsp:nvSpPr>
      <dsp:spPr>
        <a:xfrm>
          <a:off x="0" y="3535399"/>
          <a:ext cx="4238625" cy="142791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767A6D-99EB-4B79-9885-0AAD22A56EE0}">
      <dsp:nvSpPr>
        <dsp:cNvPr id="0" name=""/>
        <dsp:cNvSpPr/>
      </dsp:nvSpPr>
      <dsp:spPr>
        <a:xfrm>
          <a:off x="432365" y="3856679"/>
          <a:ext cx="786119" cy="78535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53DA258-22BA-46EA-A985-5D9F8F5256AF}">
      <dsp:nvSpPr>
        <dsp:cNvPr id="0" name=""/>
        <dsp:cNvSpPr/>
      </dsp:nvSpPr>
      <dsp:spPr>
        <a:xfrm>
          <a:off x="1650850" y="3535399"/>
          <a:ext cx="2501942" cy="14293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1268" tIns="151268" rIns="151268" bIns="151268" numCol="1" spcCol="1270" anchor="ctr" anchorCtr="0">
          <a:noAutofit/>
        </a:bodyPr>
        <a:lstStyle/>
        <a:p>
          <a:pPr marL="0" lvl="0" indent="0" algn="l" defTabSz="622300">
            <a:lnSpc>
              <a:spcPct val="100000"/>
            </a:lnSpc>
            <a:spcBef>
              <a:spcPct val="0"/>
            </a:spcBef>
            <a:spcAft>
              <a:spcPct val="35000"/>
            </a:spcAft>
            <a:buNone/>
          </a:pPr>
          <a:r>
            <a:rPr lang="en-US" sz="1400" kern="1200" dirty="0"/>
            <a:t>The work environment has no possibility for contact with hazardous chemicals. (The workers do not expect to come in contact with chemicals)</a:t>
          </a:r>
        </a:p>
      </dsp:txBody>
      <dsp:txXfrm>
        <a:off x="1650850" y="3535399"/>
        <a:ext cx="2501942" cy="142930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466F16-C358-4108-BEC8-7969852F6AFA}">
      <dsp:nvSpPr>
        <dsp:cNvPr id="0" name=""/>
        <dsp:cNvSpPr/>
      </dsp:nvSpPr>
      <dsp:spPr>
        <a:xfrm>
          <a:off x="2405" y="129363"/>
          <a:ext cx="2344935" cy="565181"/>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a:t>Affects Mobility</a:t>
          </a:r>
        </a:p>
      </dsp:txBody>
      <dsp:txXfrm>
        <a:off x="2405" y="129363"/>
        <a:ext cx="2344935" cy="565181"/>
      </dsp:txXfrm>
    </dsp:sp>
    <dsp:sp modelId="{52FCF9F3-DDA8-46D2-8174-4491A40B68AB}">
      <dsp:nvSpPr>
        <dsp:cNvPr id="0" name=""/>
        <dsp:cNvSpPr/>
      </dsp:nvSpPr>
      <dsp:spPr>
        <a:xfrm>
          <a:off x="2405" y="694544"/>
          <a:ext cx="2344935" cy="2283840"/>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91F9B1F-2F4A-4EBA-AC5F-E6CD30EBBC9F}">
      <dsp:nvSpPr>
        <dsp:cNvPr id="0" name=""/>
        <dsp:cNvSpPr/>
      </dsp:nvSpPr>
      <dsp:spPr>
        <a:xfrm>
          <a:off x="2675632" y="129363"/>
          <a:ext cx="2344935" cy="565181"/>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a:t>Hazard Around Machinery</a:t>
          </a:r>
        </a:p>
      </dsp:txBody>
      <dsp:txXfrm>
        <a:off x="2675632" y="129363"/>
        <a:ext cx="2344935" cy="565181"/>
      </dsp:txXfrm>
    </dsp:sp>
    <dsp:sp modelId="{6B4F111B-58A0-4724-AA04-4B4FD3620E5F}">
      <dsp:nvSpPr>
        <dsp:cNvPr id="0" name=""/>
        <dsp:cNvSpPr/>
      </dsp:nvSpPr>
      <dsp:spPr>
        <a:xfrm>
          <a:off x="2675632" y="694544"/>
          <a:ext cx="2344935" cy="2283840"/>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F4D2A59-DDA1-487E-9D28-E39D8A6B3D14}">
      <dsp:nvSpPr>
        <dsp:cNvPr id="0" name=""/>
        <dsp:cNvSpPr/>
      </dsp:nvSpPr>
      <dsp:spPr>
        <a:xfrm>
          <a:off x="5348859" y="129363"/>
          <a:ext cx="2344935" cy="565181"/>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a:t>Heat Stress</a:t>
          </a:r>
        </a:p>
      </dsp:txBody>
      <dsp:txXfrm>
        <a:off x="5348859" y="129363"/>
        <a:ext cx="2344935" cy="565181"/>
      </dsp:txXfrm>
    </dsp:sp>
    <dsp:sp modelId="{E6242FA6-91CD-49D1-856B-D6113BDBCADF}">
      <dsp:nvSpPr>
        <dsp:cNvPr id="0" name=""/>
        <dsp:cNvSpPr/>
      </dsp:nvSpPr>
      <dsp:spPr>
        <a:xfrm>
          <a:off x="5348859" y="694544"/>
          <a:ext cx="2344935" cy="2283840"/>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a:t>Work-Rest Cycle</a:t>
          </a:r>
        </a:p>
        <a:p>
          <a:pPr marL="171450" lvl="1" indent="-171450" algn="l" defTabSz="711200">
            <a:lnSpc>
              <a:spcPct val="90000"/>
            </a:lnSpc>
            <a:spcBef>
              <a:spcPct val="0"/>
            </a:spcBef>
            <a:spcAft>
              <a:spcPct val="15000"/>
            </a:spcAft>
            <a:buChar char="•"/>
          </a:pPr>
          <a:r>
            <a:rPr lang="en-US" sz="1600" kern="1200"/>
            <a:t>Drink Fluids (8 oz. of Water) Every 30 Minutes</a:t>
          </a:r>
        </a:p>
        <a:p>
          <a:pPr marL="171450" lvl="1" indent="-171450" algn="l" defTabSz="711200">
            <a:lnSpc>
              <a:spcPct val="90000"/>
            </a:lnSpc>
            <a:spcBef>
              <a:spcPct val="0"/>
            </a:spcBef>
            <a:spcAft>
              <a:spcPct val="15000"/>
            </a:spcAft>
            <a:buChar char="•"/>
          </a:pPr>
          <a:r>
            <a:rPr lang="en-US" sz="1600" kern="1200"/>
            <a:t>Shaded Work/Rest Area</a:t>
          </a:r>
        </a:p>
        <a:p>
          <a:pPr marL="171450" lvl="1" indent="-171450" algn="l" defTabSz="711200">
            <a:lnSpc>
              <a:spcPct val="90000"/>
            </a:lnSpc>
            <a:spcBef>
              <a:spcPct val="0"/>
            </a:spcBef>
            <a:spcAft>
              <a:spcPct val="15000"/>
            </a:spcAft>
            <a:buChar char="•"/>
          </a:pPr>
          <a:r>
            <a:rPr lang="en-US" sz="1600" kern="1200"/>
            <a:t>Biological Monitoring (Heart Rate)</a:t>
          </a:r>
        </a:p>
        <a:p>
          <a:pPr marL="171450" lvl="1" indent="-171450" algn="l" defTabSz="711200">
            <a:lnSpc>
              <a:spcPct val="90000"/>
            </a:lnSpc>
            <a:spcBef>
              <a:spcPct val="0"/>
            </a:spcBef>
            <a:spcAft>
              <a:spcPct val="15000"/>
            </a:spcAft>
            <a:buChar char="•"/>
          </a:pPr>
          <a:r>
            <a:rPr lang="en-US" sz="1600" kern="1200"/>
            <a:t>Administrative Controls</a:t>
          </a:r>
        </a:p>
      </dsp:txBody>
      <dsp:txXfrm>
        <a:off x="5348859" y="694544"/>
        <a:ext cx="2344935" cy="228384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BD0055-C9DD-45F3-A0F3-73DB8F92FA84}">
      <dsp:nvSpPr>
        <dsp:cNvPr id="0" name=""/>
        <dsp:cNvSpPr/>
      </dsp:nvSpPr>
      <dsp:spPr>
        <a:xfrm>
          <a:off x="0" y="13651"/>
          <a:ext cx="4205288" cy="798524"/>
        </a:xfrm>
        <a:prstGeom prst="roundRect">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Select boot appropriate for product</a:t>
          </a:r>
        </a:p>
      </dsp:txBody>
      <dsp:txXfrm>
        <a:off x="38981" y="52632"/>
        <a:ext cx="4127326" cy="720562"/>
      </dsp:txXfrm>
    </dsp:sp>
    <dsp:sp modelId="{79586945-9A91-4195-86BB-7140F756C1CA}">
      <dsp:nvSpPr>
        <dsp:cNvPr id="0" name=""/>
        <dsp:cNvSpPr/>
      </dsp:nvSpPr>
      <dsp:spPr>
        <a:xfrm>
          <a:off x="0" y="812176"/>
          <a:ext cx="4205288" cy="347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518"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a:t>Tingley</a:t>
          </a:r>
        </a:p>
      </dsp:txBody>
      <dsp:txXfrm>
        <a:off x="0" y="812176"/>
        <a:ext cx="4205288" cy="347760"/>
      </dsp:txXfrm>
    </dsp:sp>
    <dsp:sp modelId="{F7BBF338-124B-4B17-BF28-8762DB92123C}">
      <dsp:nvSpPr>
        <dsp:cNvPr id="0" name=""/>
        <dsp:cNvSpPr/>
      </dsp:nvSpPr>
      <dsp:spPr>
        <a:xfrm>
          <a:off x="0" y="1159936"/>
          <a:ext cx="4205288" cy="798524"/>
        </a:xfrm>
        <a:prstGeom prst="roundRect">
          <a:avLst/>
        </a:prstGeom>
        <a:gradFill rotWithShape="0">
          <a:gsLst>
            <a:gs pos="0">
              <a:schemeClr val="accent2">
                <a:hueOff val="-3450629"/>
                <a:satOff val="15286"/>
                <a:lumOff val="-5621"/>
                <a:alphaOff val="0"/>
                <a:tint val="97000"/>
                <a:satMod val="100000"/>
                <a:lumMod val="102000"/>
              </a:schemeClr>
            </a:gs>
            <a:gs pos="50000">
              <a:schemeClr val="accent2">
                <a:hueOff val="-3450629"/>
                <a:satOff val="15286"/>
                <a:lumOff val="-5621"/>
                <a:alphaOff val="0"/>
                <a:shade val="100000"/>
                <a:satMod val="103000"/>
                <a:lumMod val="100000"/>
              </a:schemeClr>
            </a:gs>
            <a:gs pos="100000">
              <a:schemeClr val="accent2">
                <a:hueOff val="-3450629"/>
                <a:satOff val="15286"/>
                <a:lumOff val="-5621"/>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Select appropriate suit for product</a:t>
          </a:r>
        </a:p>
      </dsp:txBody>
      <dsp:txXfrm>
        <a:off x="38981" y="1198917"/>
        <a:ext cx="4127326" cy="720562"/>
      </dsp:txXfrm>
    </dsp:sp>
    <dsp:sp modelId="{CAC24E90-7B3B-4142-A671-26CB4527911F}">
      <dsp:nvSpPr>
        <dsp:cNvPr id="0" name=""/>
        <dsp:cNvSpPr/>
      </dsp:nvSpPr>
      <dsp:spPr>
        <a:xfrm>
          <a:off x="0" y="1958461"/>
          <a:ext cx="4205288" cy="4781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518"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a:t>Be sure to check suits limits for specific chemicals</a:t>
          </a:r>
        </a:p>
      </dsp:txBody>
      <dsp:txXfrm>
        <a:off x="0" y="1958461"/>
        <a:ext cx="4205288" cy="478170"/>
      </dsp:txXfrm>
    </dsp:sp>
    <dsp:sp modelId="{C337046F-583F-496A-8AA5-614E1830046E}">
      <dsp:nvSpPr>
        <dsp:cNvPr id="0" name=""/>
        <dsp:cNvSpPr/>
      </dsp:nvSpPr>
      <dsp:spPr>
        <a:xfrm>
          <a:off x="0" y="2436631"/>
          <a:ext cx="4205288" cy="798524"/>
        </a:xfrm>
        <a:prstGeom prst="roundRect">
          <a:avLst/>
        </a:prstGeom>
        <a:gradFill rotWithShape="0">
          <a:gsLst>
            <a:gs pos="0">
              <a:schemeClr val="accent2">
                <a:hueOff val="-6901259"/>
                <a:satOff val="30573"/>
                <a:lumOff val="-11243"/>
                <a:alphaOff val="0"/>
                <a:tint val="97000"/>
                <a:satMod val="100000"/>
                <a:lumMod val="102000"/>
              </a:schemeClr>
            </a:gs>
            <a:gs pos="50000">
              <a:schemeClr val="accent2">
                <a:hueOff val="-6901259"/>
                <a:satOff val="30573"/>
                <a:lumOff val="-11243"/>
                <a:alphaOff val="0"/>
                <a:shade val="100000"/>
                <a:satMod val="103000"/>
                <a:lumMod val="100000"/>
              </a:schemeClr>
            </a:gs>
            <a:gs pos="100000">
              <a:schemeClr val="accent2">
                <a:hueOff val="-6901259"/>
                <a:satOff val="30573"/>
                <a:lumOff val="-11243"/>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Have a helper assist with donning of respiratory protection</a:t>
          </a:r>
        </a:p>
      </dsp:txBody>
      <dsp:txXfrm>
        <a:off x="38981" y="2475612"/>
        <a:ext cx="4127326" cy="720562"/>
      </dsp:txXfrm>
    </dsp:sp>
    <dsp:sp modelId="{C94DA8F4-4502-439A-8F48-73E8E201D4F0}">
      <dsp:nvSpPr>
        <dsp:cNvPr id="0" name=""/>
        <dsp:cNvSpPr/>
      </dsp:nvSpPr>
      <dsp:spPr>
        <a:xfrm>
          <a:off x="0" y="3235156"/>
          <a:ext cx="4205288" cy="347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518"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a:t>SCBA</a:t>
          </a:r>
        </a:p>
      </dsp:txBody>
      <dsp:txXfrm>
        <a:off x="0" y="3235156"/>
        <a:ext cx="4205288" cy="347760"/>
      </dsp:txXfrm>
    </dsp:sp>
    <dsp:sp modelId="{1D27E5E9-7B07-4DC1-A68D-37AF1667926E}">
      <dsp:nvSpPr>
        <dsp:cNvPr id="0" name=""/>
        <dsp:cNvSpPr/>
      </dsp:nvSpPr>
      <dsp:spPr>
        <a:xfrm>
          <a:off x="0" y="3582916"/>
          <a:ext cx="4205288" cy="798524"/>
        </a:xfrm>
        <a:prstGeom prst="roundRect">
          <a:avLst/>
        </a:prstGeom>
        <a:gradFill rotWithShape="0">
          <a:gsLst>
            <a:gs pos="0">
              <a:schemeClr val="accent2">
                <a:hueOff val="-10351888"/>
                <a:satOff val="45859"/>
                <a:lumOff val="-16864"/>
                <a:alphaOff val="0"/>
                <a:tint val="97000"/>
                <a:satMod val="100000"/>
                <a:lumMod val="102000"/>
              </a:schemeClr>
            </a:gs>
            <a:gs pos="50000">
              <a:schemeClr val="accent2">
                <a:hueOff val="-10351888"/>
                <a:satOff val="45859"/>
                <a:lumOff val="-16864"/>
                <a:alphaOff val="0"/>
                <a:shade val="100000"/>
                <a:satMod val="103000"/>
                <a:lumMod val="100000"/>
              </a:schemeClr>
            </a:gs>
            <a:gs pos="100000">
              <a:schemeClr val="accent2">
                <a:hueOff val="-10351888"/>
                <a:satOff val="45859"/>
                <a:lumOff val="-16864"/>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Gloves – ask research for appropriate glove selection</a:t>
          </a:r>
        </a:p>
      </dsp:txBody>
      <dsp:txXfrm>
        <a:off x="38981" y="3621897"/>
        <a:ext cx="4127326" cy="720562"/>
      </dsp:txXfrm>
    </dsp:sp>
    <dsp:sp modelId="{906338D2-9DD0-43F4-A985-7D55B9C07F84}">
      <dsp:nvSpPr>
        <dsp:cNvPr id="0" name=""/>
        <dsp:cNvSpPr/>
      </dsp:nvSpPr>
      <dsp:spPr>
        <a:xfrm>
          <a:off x="0" y="4381441"/>
          <a:ext cx="4205288" cy="5325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518"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a:t>Inner &amp; Outer </a:t>
          </a:r>
        </a:p>
        <a:p>
          <a:pPr marL="171450" lvl="1" indent="-171450" algn="l" defTabSz="711200">
            <a:lnSpc>
              <a:spcPct val="90000"/>
            </a:lnSpc>
            <a:spcBef>
              <a:spcPct val="0"/>
            </a:spcBef>
            <a:spcAft>
              <a:spcPct val="20000"/>
            </a:spcAft>
            <a:buChar char="•"/>
          </a:pPr>
          <a:r>
            <a:rPr lang="en-US" sz="1600" kern="1200"/>
            <a:t>Tape seams</a:t>
          </a:r>
        </a:p>
      </dsp:txBody>
      <dsp:txXfrm>
        <a:off x="0" y="4381441"/>
        <a:ext cx="4205288" cy="532507"/>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102240" y="2386744"/>
            <a:ext cx="6939520" cy="1645920"/>
          </a:xfrm>
          <a:solidFill>
            <a:srgbClr val="FFFFFF"/>
          </a:solidFill>
          <a:ln w="38100">
            <a:solidFill>
              <a:srgbClr val="404040"/>
            </a:solidFill>
          </a:ln>
        </p:spPr>
        <p:txBody>
          <a:bodyPr lIns="274320" rIns="274320" anchor="ctr" anchorCtr="1">
            <a:normAutofit/>
          </a:bodyPr>
          <a:lstStyle>
            <a:lvl1pPr algn="ctr">
              <a:defRPr sz="35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021396" y="4352544"/>
            <a:ext cx="5101209" cy="1239894"/>
          </a:xfrm>
          <a:noFill/>
        </p:spPr>
        <p:txBody>
          <a:bodyPr>
            <a:normAutofit/>
          </a:bodyPr>
          <a:lstStyle>
            <a:lvl1pPr marL="0" indent="0" algn="ctr">
              <a:buNone/>
              <a:defRPr sz="1900">
                <a:solidFill>
                  <a:schemeClr val="tx1">
                    <a:lumMod val="75000"/>
                    <a:lumOff val="25000"/>
                  </a:schemeClr>
                </a:solidFill>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14A19ACD-3056-4EF8-9D06-3305E5B246C8}" type="datetimeFigureOut">
              <a:rPr lang="en-US" smtClean="0"/>
              <a:t>11/8/2023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0252BA-A104-4593-B4BF-878AE110AD98}" type="slidenum">
              <a:rPr lang="en-US" smtClean="0"/>
              <a:t>‹#›</a:t>
            </a:fld>
            <a:endParaRPr lang="en-US"/>
          </a:p>
        </p:txBody>
      </p:sp>
    </p:spTree>
    <p:extLst>
      <p:ext uri="{BB962C8B-B14F-4D97-AF65-F5344CB8AC3E}">
        <p14:creationId xmlns:p14="http://schemas.microsoft.com/office/powerpoint/2010/main" val="268677455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A19ACD-3056-4EF8-9D06-3305E5B246C8}" type="datetimeFigureOut">
              <a:rPr lang="en-US" smtClean="0"/>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0252BA-A104-4593-B4BF-878AE110AD98}" type="slidenum">
              <a:rPr lang="en-US" smtClean="0"/>
              <a:t>‹#›</a:t>
            </a:fld>
            <a:endParaRPr lang="en-US"/>
          </a:p>
        </p:txBody>
      </p:sp>
    </p:spTree>
    <p:extLst>
      <p:ext uri="{BB962C8B-B14F-4D97-AF65-F5344CB8AC3E}">
        <p14:creationId xmlns:p14="http://schemas.microsoft.com/office/powerpoint/2010/main" val="37752266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9834" y="937260"/>
            <a:ext cx="1053966"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06046" y="937260"/>
            <a:ext cx="4716174"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A19ACD-3056-4EF8-9D06-3305E5B246C8}" type="datetimeFigureOut">
              <a:rPr lang="en-US" smtClean="0"/>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0252BA-A104-4593-B4BF-878AE110AD98}" type="slidenum">
              <a:rPr lang="en-US" smtClean="0"/>
              <a:t>‹#›</a:t>
            </a:fld>
            <a:endParaRPr lang="en-US"/>
          </a:p>
        </p:txBody>
      </p:sp>
    </p:spTree>
    <p:extLst>
      <p:ext uri="{BB962C8B-B14F-4D97-AF65-F5344CB8AC3E}">
        <p14:creationId xmlns:p14="http://schemas.microsoft.com/office/powerpoint/2010/main" val="6447785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4A19ACD-3056-4EF8-9D06-3305E5B246C8}" type="datetimeFigureOut">
              <a:rPr lang="en-US" smtClean="0"/>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0252BA-A104-4593-B4BF-878AE110AD98}" type="slidenum">
              <a:rPr lang="en-US" smtClean="0"/>
              <a:t>‹#›</a:t>
            </a:fld>
            <a:endParaRPr lang="en-US"/>
          </a:p>
        </p:txBody>
      </p:sp>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143000" y="731520"/>
            <a:ext cx="64008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889455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4A19ACD-3056-4EF8-9D06-3305E5B246C8}" type="datetimeFigureOut">
              <a:rPr lang="en-US" smtClean="0"/>
              <a:t>11/8/2023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0252BA-A104-4593-B4BF-878AE110AD98}" type="slidenum">
              <a:rPr lang="en-US" smtClean="0"/>
              <a:t>‹#›</a:t>
            </a:fld>
            <a:endParaRPr lang="en-US"/>
          </a:p>
        </p:txBody>
      </p:sp>
    </p:spTree>
    <p:extLst>
      <p:ext uri="{BB962C8B-B14F-4D97-AF65-F5344CB8AC3E}">
        <p14:creationId xmlns:p14="http://schemas.microsoft.com/office/powerpoint/2010/main" val="4242180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106424" y="2386744"/>
            <a:ext cx="6940296" cy="1645920"/>
          </a:xfrm>
          <a:solidFill>
            <a:srgbClr val="FFFFFF"/>
          </a:solidFill>
          <a:ln w="38100">
            <a:solidFill>
              <a:srgbClr val="404040"/>
            </a:solidFill>
          </a:ln>
        </p:spPr>
        <p:txBody>
          <a:bodyPr lIns="274320" rIns="274320" anchor="ctr" anchorCtr="1">
            <a:normAutofit/>
          </a:bodyPr>
          <a:lstStyle>
            <a:lvl1pPr>
              <a:defRPr sz="35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021396" y="4352465"/>
            <a:ext cx="5101209" cy="1265082"/>
          </a:xfrm>
        </p:spPr>
        <p:txBody>
          <a:bodyPr anchor="t" anchorCtr="1">
            <a:normAutofit/>
          </a:bodyPr>
          <a:lstStyle>
            <a:lvl1pPr marL="0" indent="0">
              <a:buNone/>
              <a:defRPr sz="1900">
                <a:solidFill>
                  <a:schemeClr val="tx1"/>
                </a:solidFill>
              </a:defRPr>
            </a:lvl1pPr>
            <a:lvl2pPr marL="457200" indent="0">
              <a:buNone/>
              <a:defRPr sz="19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14A19ACD-3056-4EF8-9D06-3305E5B246C8}" type="datetimeFigureOut">
              <a:rPr lang="en-US" smtClean="0"/>
              <a:t>11/8/2023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0252BA-A104-4593-B4BF-878AE110AD98}" type="slidenum">
              <a:rPr lang="en-US" smtClean="0"/>
              <a:t>‹#›</a:t>
            </a:fld>
            <a:endParaRPr lang="en-US"/>
          </a:p>
        </p:txBody>
      </p:sp>
    </p:spTree>
    <p:extLst>
      <p:ext uri="{BB962C8B-B14F-4D97-AF65-F5344CB8AC3E}">
        <p14:creationId xmlns:p14="http://schemas.microsoft.com/office/powerpoint/2010/main" val="1072115194"/>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2239" y="2638044"/>
            <a:ext cx="3288023"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3737" y="2638044"/>
            <a:ext cx="3290516"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14A19ACD-3056-4EF8-9D06-3305E5B246C8}" type="datetimeFigureOut">
              <a:rPr lang="en-US" smtClean="0"/>
              <a:t>11/8/2023</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4D0252BA-A104-4593-B4BF-878AE110AD98}" type="slidenum">
              <a:rPr lang="en-US" smtClean="0"/>
              <a:t>‹#›</a:t>
            </a:fld>
            <a:endParaRPr lang="en-US"/>
          </a:p>
        </p:txBody>
      </p:sp>
    </p:spTree>
    <p:extLst>
      <p:ext uri="{BB962C8B-B14F-4D97-AF65-F5344CB8AC3E}">
        <p14:creationId xmlns:p14="http://schemas.microsoft.com/office/powerpoint/2010/main" val="1727499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02239" y="2313434"/>
            <a:ext cx="3288024"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2239" y="3143250"/>
            <a:ext cx="3288024"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4753737" y="3143250"/>
            <a:ext cx="3290516"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4753737" y="2313434"/>
            <a:ext cx="3290516"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14A19ACD-3056-4EF8-9D06-3305E5B246C8}" type="datetimeFigureOut">
              <a:rPr lang="en-US" smtClean="0"/>
              <a:t>11/8/2023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0252BA-A104-4593-B4BF-878AE110AD98}"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27719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4A19ACD-3056-4EF8-9D06-3305E5B246C8}" type="datetimeFigureOut">
              <a:rPr lang="en-US" smtClean="0"/>
              <a:t>11/8/2023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0252BA-A104-4593-B4BF-878AE110AD98}" type="slidenum">
              <a:rPr lang="en-US" smtClean="0"/>
              <a:t>‹#›</a:t>
            </a:fld>
            <a:endParaRPr lang="en-US"/>
          </a:p>
        </p:txBody>
      </p:sp>
    </p:spTree>
    <p:extLst>
      <p:ext uri="{BB962C8B-B14F-4D97-AF65-F5344CB8AC3E}">
        <p14:creationId xmlns:p14="http://schemas.microsoft.com/office/powerpoint/2010/main" val="21553010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A19ACD-3056-4EF8-9D06-3305E5B246C8}" type="datetimeFigureOut">
              <a:rPr lang="en-US" smtClean="0"/>
              <a:t>11/8/2023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0252BA-A104-4593-B4BF-878AE110AD98}" type="slidenum">
              <a:rPr lang="en-US" smtClean="0"/>
              <a:t>‹#›</a:t>
            </a:fld>
            <a:endParaRPr lang="en-US"/>
          </a:p>
        </p:txBody>
      </p:sp>
    </p:spTree>
    <p:extLst>
      <p:ext uri="{BB962C8B-B14F-4D97-AF65-F5344CB8AC3E}">
        <p14:creationId xmlns:p14="http://schemas.microsoft.com/office/powerpoint/2010/main" val="4200891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40703" y="2243829"/>
            <a:ext cx="3290594" cy="1141497"/>
          </a:xfrm>
          <a:solidFill>
            <a:srgbClr val="FFFFFF"/>
          </a:solidFill>
          <a:ln>
            <a:solidFill>
              <a:srgbClr val="404040"/>
            </a:solidFill>
          </a:ln>
        </p:spPr>
        <p:txBody>
          <a:bodyPr anchor="ctr" anchorCtr="1">
            <a:normAutofit/>
          </a:bodyPr>
          <a:lstStyle>
            <a:lvl1pPr>
              <a:defRPr sz="21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5052060" y="804672"/>
            <a:ext cx="361188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2965" y="3549918"/>
            <a:ext cx="284607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14A19ACD-3056-4EF8-9D06-3305E5B246C8}" type="datetimeFigureOut">
              <a:rPr lang="en-US" smtClean="0"/>
              <a:t>11/8/2023</a:t>
            </a:fld>
            <a:endParaRPr lang="en-US"/>
          </a:p>
        </p:txBody>
      </p:sp>
      <p:sp>
        <p:nvSpPr>
          <p:cNvPr id="10" name="Footer Placeholder 9"/>
          <p:cNvSpPr>
            <a:spLocks noGrp="1"/>
          </p:cNvSpPr>
          <p:nvPr>
            <p:ph type="ftr" sz="quarter" idx="11"/>
          </p:nvPr>
        </p:nvSpPr>
        <p:spPr>
          <a:xfrm>
            <a:off x="640703" y="6236208"/>
            <a:ext cx="3806398" cy="320040"/>
          </a:xfrm>
        </p:spPr>
        <p:txBody>
          <a:bodyPr>
            <a:normAutofit/>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4D0252BA-A104-4593-B4BF-878AE110AD98}" type="slidenum">
              <a:rPr lang="en-US" smtClean="0"/>
              <a:t>‹#›</a:t>
            </a:fld>
            <a:endParaRPr lang="en-US"/>
          </a:p>
        </p:txBody>
      </p:sp>
    </p:spTree>
    <p:extLst>
      <p:ext uri="{BB962C8B-B14F-4D97-AF65-F5344CB8AC3E}">
        <p14:creationId xmlns:p14="http://schemas.microsoft.com/office/powerpoint/2010/main" val="18590234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1" y="0"/>
            <a:ext cx="4571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40080" y="2243828"/>
            <a:ext cx="3291840" cy="1143000"/>
          </a:xfrm>
          <a:solidFill>
            <a:srgbClr val="FFFFFF"/>
          </a:solidFill>
          <a:ln>
            <a:solidFill>
              <a:srgbClr val="262626"/>
            </a:solidFill>
          </a:ln>
        </p:spPr>
        <p:txBody>
          <a:bodyPr anchor="ctr" anchorCtr="1">
            <a:noAutofit/>
          </a:bodyPr>
          <a:lstStyle>
            <a:lvl1pPr>
              <a:defRPr sz="21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572000" y="-42172"/>
            <a:ext cx="4576573"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2965" y="3549919"/>
            <a:ext cx="284607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14A19ACD-3056-4EF8-9D06-3305E5B246C8}" type="datetimeFigureOut">
              <a:rPr lang="en-US" smtClean="0"/>
              <a:t>11/8/2023</a:t>
            </a:fld>
            <a:endParaRPr lang="en-US"/>
          </a:p>
        </p:txBody>
      </p:sp>
      <p:sp>
        <p:nvSpPr>
          <p:cNvPr id="9" name="Footer Placeholder 8"/>
          <p:cNvSpPr>
            <a:spLocks noGrp="1"/>
          </p:cNvSpPr>
          <p:nvPr>
            <p:ph type="ftr" sz="quarter" idx="11"/>
          </p:nvPr>
        </p:nvSpPr>
        <p:spPr>
          <a:xfrm>
            <a:off x="640080" y="6236208"/>
            <a:ext cx="3803904" cy="320040"/>
          </a:xfrm>
        </p:spPr>
        <p:txBody>
          <a:bodyPr>
            <a:normAutofit/>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4D0252BA-A104-4593-B4BF-878AE110AD98}" type="slidenum">
              <a:rPr lang="en-US" smtClean="0"/>
              <a:t>‹#›</a:t>
            </a:fld>
            <a:endParaRPr lang="en-US"/>
          </a:p>
        </p:txBody>
      </p:sp>
    </p:spTree>
    <p:extLst>
      <p:ext uri="{BB962C8B-B14F-4D97-AF65-F5344CB8AC3E}">
        <p14:creationId xmlns:p14="http://schemas.microsoft.com/office/powerpoint/2010/main" val="25476682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606045" y="964692"/>
            <a:ext cx="5937755"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06045" y="2638045"/>
            <a:ext cx="5937755"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978943" y="6238816"/>
            <a:ext cx="2065310" cy="323968"/>
          </a:xfrm>
          <a:prstGeom prst="rect">
            <a:avLst/>
          </a:prstGeom>
        </p:spPr>
        <p:txBody>
          <a:bodyPr vert="horz" lIns="91440" tIns="45720" rIns="91440" bIns="45720" rtlCol="0" anchor="ctr"/>
          <a:lstStyle>
            <a:lvl1pPr algn="r">
              <a:defRPr sz="1000">
                <a:solidFill>
                  <a:schemeClr val="tx1">
                    <a:alpha val="70000"/>
                  </a:schemeClr>
                </a:solidFill>
              </a:defRPr>
            </a:lvl1pPr>
          </a:lstStyle>
          <a:p>
            <a:fld id="{14A19ACD-3056-4EF8-9D06-3305E5B246C8}" type="datetimeFigureOut">
              <a:rPr lang="en-US" smtClean="0"/>
              <a:t>11/8/2023</a:t>
            </a:fld>
            <a:endParaRPr lang="en-US"/>
          </a:p>
        </p:txBody>
      </p:sp>
      <p:sp>
        <p:nvSpPr>
          <p:cNvPr id="5" name="Footer Placeholder 4"/>
          <p:cNvSpPr>
            <a:spLocks noGrp="1"/>
          </p:cNvSpPr>
          <p:nvPr>
            <p:ph type="ftr" sz="quarter" idx="3"/>
          </p:nvPr>
        </p:nvSpPr>
        <p:spPr>
          <a:xfrm>
            <a:off x="1102239" y="6236208"/>
            <a:ext cx="4556664" cy="320040"/>
          </a:xfrm>
          <a:prstGeom prst="rect">
            <a:avLst/>
          </a:prstGeom>
        </p:spPr>
        <p:txBody>
          <a:bodyPr vert="horz" lIns="91440" tIns="45720" rIns="91440" bIns="45720" rtlCol="0" anchor="ctr"/>
          <a:lstStyle>
            <a:lvl1pPr algn="l">
              <a:defRPr sz="100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8240112" y="6217920"/>
            <a:ext cx="365760" cy="365760"/>
          </a:xfrm>
          <a:prstGeom prst="ellipse">
            <a:avLst/>
          </a:prstGeom>
          <a:solidFill>
            <a:srgbClr val="1D1D1D">
              <a:alpha val="69804"/>
            </a:srgbClr>
          </a:solidFill>
        </p:spPr>
        <p:txBody>
          <a:bodyPr vert="horz" lIns="18288" tIns="45720" rIns="18288" bIns="45720" rtlCol="0" anchor="ctr">
            <a:noAutofit/>
          </a:bodyPr>
          <a:lstStyle>
            <a:lvl1pPr algn="ctr">
              <a:defRPr sz="1100" spc="0" baseline="0">
                <a:solidFill>
                  <a:srgbClr val="FFFFFF"/>
                </a:solidFill>
              </a:defRPr>
            </a:lvl1pPr>
          </a:lstStyle>
          <a:p>
            <a:fld id="{4D0252BA-A104-4593-B4BF-878AE110AD98}" type="slidenum">
              <a:rPr lang="en-US" smtClean="0"/>
              <a:t>‹#›</a:t>
            </a:fld>
            <a:endParaRPr lang="en-US"/>
          </a:p>
        </p:txBody>
      </p:sp>
    </p:spTree>
    <p:extLst>
      <p:ext uri="{BB962C8B-B14F-4D97-AF65-F5344CB8AC3E}">
        <p14:creationId xmlns:p14="http://schemas.microsoft.com/office/powerpoint/2010/main" val="157351717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txStyles>
    <p:title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9.xml"/><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s://www.tiktok.com/@cleaningmamabee/video/7011671416248618245?is_from_webapp=1&amp;sender_device=pc&amp;web_id=7272807049557755434"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094226" y="2386744"/>
            <a:ext cx="4446269" cy="1645920"/>
          </a:xfrm>
        </p:spPr>
        <p:txBody>
          <a:bodyPr>
            <a:normAutofit/>
          </a:bodyPr>
          <a:lstStyle/>
          <a:p>
            <a:r>
              <a:rPr lang="en-US" sz="3000"/>
              <a:t>Personal Protective Equipment (PPE) </a:t>
            </a:r>
          </a:p>
        </p:txBody>
      </p:sp>
      <p:sp>
        <p:nvSpPr>
          <p:cNvPr id="3" name="Subtitle 2"/>
          <p:cNvSpPr>
            <a:spLocks noGrp="1"/>
          </p:cNvSpPr>
          <p:nvPr>
            <p:ph type="subTitle" idx="1"/>
          </p:nvPr>
        </p:nvSpPr>
        <p:spPr>
          <a:xfrm>
            <a:off x="4094226" y="4352544"/>
            <a:ext cx="4446269" cy="1239894"/>
          </a:xfrm>
        </p:spPr>
        <p:txBody>
          <a:bodyPr>
            <a:normAutofit/>
          </a:bodyPr>
          <a:lstStyle/>
          <a:p>
            <a:r>
              <a:rPr lang="en-US" dirty="0"/>
              <a:t>November 2022</a:t>
            </a:r>
          </a:p>
        </p:txBody>
      </p:sp>
      <p:pic>
        <p:nvPicPr>
          <p:cNvPr id="5" name="Picture 4" descr="Construction work tools">
            <a:extLst>
              <a:ext uri="{FF2B5EF4-FFF2-40B4-BE49-F238E27FC236}">
                <a16:creationId xmlns:a16="http://schemas.microsoft.com/office/drawing/2014/main" id="{B5115961-20E2-3A2B-6CE8-77ED0A3E9FF3}"/>
              </a:ext>
            </a:extLst>
          </p:cNvPr>
          <p:cNvPicPr>
            <a:picLocks noChangeAspect="1"/>
          </p:cNvPicPr>
          <p:nvPr/>
        </p:nvPicPr>
        <p:blipFill rotWithShape="1">
          <a:blip r:embed="rId2"/>
          <a:srcRect l="36293" r="29731" b="-1"/>
          <a:stretch/>
        </p:blipFill>
        <p:spPr>
          <a:xfrm>
            <a:off x="20" y="10"/>
            <a:ext cx="3490702" cy="6857990"/>
          </a:xfrm>
          <a:prstGeom prst="rect">
            <a:avLst/>
          </a:prstGeom>
        </p:spPr>
      </p:pic>
    </p:spTree>
    <p:extLst>
      <p:ext uri="{BB962C8B-B14F-4D97-AF65-F5344CB8AC3E}">
        <p14:creationId xmlns:p14="http://schemas.microsoft.com/office/powerpoint/2010/main" val="3528880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2061" name="Rectangle 2060">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2" name="Rectangle 206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3278" y="0"/>
            <a:ext cx="3490722"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6138419" y="643467"/>
            <a:ext cx="2522980" cy="1728044"/>
          </a:xfrm>
          <a:noFill/>
          <a:ln>
            <a:solidFill>
              <a:schemeClr val="bg1"/>
            </a:solidFill>
          </a:ln>
        </p:spPr>
        <p:txBody>
          <a:bodyPr wrap="square">
            <a:normAutofit/>
          </a:bodyPr>
          <a:lstStyle/>
          <a:p>
            <a:r>
              <a:rPr lang="en-US">
                <a:solidFill>
                  <a:schemeClr val="bg1"/>
                </a:solidFill>
              </a:rPr>
              <a:t>Level C Equipment</a:t>
            </a:r>
          </a:p>
        </p:txBody>
      </p:sp>
      <p:pic>
        <p:nvPicPr>
          <p:cNvPr id="2050" name="Picture 2"/>
          <p:cNvPicPr>
            <a:picLocks noGrp="1" noChangeAspect="1" noChangeArrowheads="1"/>
          </p:cNvPicPr>
          <p:nvPr>
            <p:ph sz="quarter" idx="4294967295"/>
          </p:nvPr>
        </p:nvPicPr>
        <p:blipFill rotWithShape="1">
          <a:blip r:embed="rId2">
            <a:extLst>
              <a:ext uri="{28A0092B-C50C-407E-A947-70E740481C1C}">
                <a14:useLocalDpi xmlns:a14="http://schemas.microsoft.com/office/drawing/2010/main" val="0"/>
              </a:ext>
            </a:extLst>
          </a:blip>
          <a:srcRect l="10422" r="4835" b="-3"/>
          <a:stretch/>
        </p:blipFill>
        <p:spPr bwMode="auto">
          <a:xfrm>
            <a:off x="482601" y="1531104"/>
            <a:ext cx="4688076" cy="3634924"/>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ontent Placeholder 4"/>
          <p:cNvSpPr>
            <a:spLocks noGrp="1"/>
          </p:cNvSpPr>
          <p:nvPr>
            <p:ph idx="1"/>
          </p:nvPr>
        </p:nvSpPr>
        <p:spPr>
          <a:xfrm>
            <a:off x="6138418" y="2638044"/>
            <a:ext cx="2522981" cy="3415622"/>
          </a:xfrm>
        </p:spPr>
        <p:txBody>
          <a:bodyPr>
            <a:normAutofit lnSpcReduction="10000"/>
          </a:bodyPr>
          <a:lstStyle/>
          <a:p>
            <a:pPr fontAlgn="base">
              <a:lnSpc>
                <a:spcPct val="90000"/>
              </a:lnSpc>
            </a:pPr>
            <a:r>
              <a:rPr lang="en-US" sz="1400">
                <a:solidFill>
                  <a:schemeClr val="bg1"/>
                </a:solidFill>
                <a:latin typeface="Arial"/>
              </a:rPr>
              <a:t> Air purifying respirator</a:t>
            </a:r>
          </a:p>
          <a:p>
            <a:pPr lvl="1" fontAlgn="base">
              <a:lnSpc>
                <a:spcPct val="90000"/>
              </a:lnSpc>
            </a:pPr>
            <a:r>
              <a:rPr lang="en-US" sz="1400">
                <a:solidFill>
                  <a:schemeClr val="bg1"/>
                </a:solidFill>
                <a:latin typeface="Helvetica Neue"/>
              </a:rPr>
              <a:t>Full-face or half-mask, </a:t>
            </a:r>
            <a:r>
              <a:rPr lang="en-US" sz="1400">
                <a:solidFill>
                  <a:schemeClr val="bg1"/>
                </a:solidFill>
                <a:latin typeface="Arial"/>
              </a:rPr>
              <a:t>(NIOSH approved)</a:t>
            </a:r>
          </a:p>
          <a:p>
            <a:pPr fontAlgn="base">
              <a:lnSpc>
                <a:spcPct val="90000"/>
              </a:lnSpc>
            </a:pPr>
            <a:r>
              <a:rPr lang="en-US" sz="1400">
                <a:solidFill>
                  <a:schemeClr val="bg1"/>
                </a:solidFill>
                <a:latin typeface="Arial"/>
              </a:rPr>
              <a:t>Chemical resistant clothing </a:t>
            </a:r>
          </a:p>
          <a:p>
            <a:pPr lvl="1" fontAlgn="base">
              <a:lnSpc>
                <a:spcPct val="90000"/>
              </a:lnSpc>
            </a:pPr>
            <a:r>
              <a:rPr lang="en-US" sz="1400">
                <a:solidFill>
                  <a:schemeClr val="bg1"/>
                </a:solidFill>
                <a:latin typeface="Arial"/>
              </a:rPr>
              <a:t>splash suit, one or two piece.</a:t>
            </a:r>
          </a:p>
          <a:p>
            <a:pPr fontAlgn="base">
              <a:lnSpc>
                <a:spcPct val="90000"/>
              </a:lnSpc>
            </a:pPr>
            <a:r>
              <a:rPr lang="en-US" sz="1400">
                <a:solidFill>
                  <a:schemeClr val="bg1"/>
                </a:solidFill>
                <a:latin typeface="Arial"/>
              </a:rPr>
              <a:t> Gloves, chemical resistant.</a:t>
            </a:r>
          </a:p>
          <a:p>
            <a:pPr lvl="1" fontAlgn="base">
              <a:lnSpc>
                <a:spcPct val="90000"/>
              </a:lnSpc>
            </a:pPr>
            <a:r>
              <a:rPr lang="en-US" sz="1400">
                <a:solidFill>
                  <a:schemeClr val="bg1"/>
                </a:solidFill>
                <a:latin typeface="Arial"/>
              </a:rPr>
              <a:t>Outer</a:t>
            </a:r>
          </a:p>
          <a:p>
            <a:pPr lvl="1" fontAlgn="base">
              <a:lnSpc>
                <a:spcPct val="90000"/>
              </a:lnSpc>
            </a:pPr>
            <a:r>
              <a:rPr lang="en-US" sz="1400">
                <a:solidFill>
                  <a:schemeClr val="bg1"/>
                </a:solidFill>
                <a:latin typeface="Arial"/>
              </a:rPr>
              <a:t>Inner</a:t>
            </a:r>
          </a:p>
          <a:p>
            <a:pPr fontAlgn="base">
              <a:lnSpc>
                <a:spcPct val="90000"/>
              </a:lnSpc>
            </a:pPr>
            <a:r>
              <a:rPr lang="en-US" sz="1400">
                <a:solidFill>
                  <a:schemeClr val="bg1"/>
                </a:solidFill>
                <a:latin typeface="Arial"/>
              </a:rPr>
              <a:t>Boots, outer, chemical resistant</a:t>
            </a:r>
            <a:endParaRPr lang="en-US" sz="1400">
              <a:solidFill>
                <a:schemeClr val="bg1"/>
              </a:solidFill>
            </a:endParaRPr>
          </a:p>
        </p:txBody>
      </p:sp>
    </p:spTree>
    <p:extLst>
      <p:ext uri="{BB962C8B-B14F-4D97-AF65-F5344CB8AC3E}">
        <p14:creationId xmlns:p14="http://schemas.microsoft.com/office/powerpoint/2010/main" val="32110091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0AF33C27-9C85-4B30-9AD7-879D48AFE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D5089DD-882D-4413-B8BF-4798BFD84A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3278" y="0"/>
            <a:ext cx="349072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135878" y="2681103"/>
            <a:ext cx="2522980" cy="1495794"/>
          </a:xfrm>
          <a:noFill/>
          <a:ln>
            <a:solidFill>
              <a:srgbClr val="FFFFFF"/>
            </a:solidFill>
          </a:ln>
        </p:spPr>
        <p:txBody>
          <a:bodyPr wrap="square">
            <a:normAutofit/>
          </a:bodyPr>
          <a:lstStyle/>
          <a:p>
            <a:r>
              <a:rPr lang="en-US" sz="2200">
                <a:solidFill>
                  <a:srgbClr val="FFFFFF"/>
                </a:solidFill>
              </a:rPr>
              <a:t>Level D (No Hazard Protection)</a:t>
            </a:r>
          </a:p>
        </p:txBody>
      </p:sp>
      <p:graphicFrame>
        <p:nvGraphicFramePr>
          <p:cNvPr id="12" name="Content Placeholder 2">
            <a:extLst>
              <a:ext uri="{FF2B5EF4-FFF2-40B4-BE49-F238E27FC236}">
                <a16:creationId xmlns:a16="http://schemas.microsoft.com/office/drawing/2014/main" id="{376F8F90-6E46-435C-AD97-E49BAF576BAA}"/>
              </a:ext>
            </a:extLst>
          </p:cNvPr>
          <p:cNvGraphicFramePr>
            <a:graphicFrameLocks noGrp="1"/>
          </p:cNvGraphicFramePr>
          <p:nvPr>
            <p:ph idx="1"/>
            <p:extLst>
              <p:ext uri="{D42A27DB-BD31-4B8C-83A1-F6EECF244321}">
                <p14:modId xmlns:p14="http://schemas.microsoft.com/office/powerpoint/2010/main" val="3497943072"/>
              </p:ext>
            </p:extLst>
          </p:nvPr>
        </p:nvGraphicFramePr>
        <p:xfrm>
          <a:off x="690562" y="965200"/>
          <a:ext cx="4238625" cy="4968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533265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603504" y="964692"/>
            <a:ext cx="2300202" cy="1188720"/>
          </a:xfrm>
        </p:spPr>
        <p:txBody>
          <a:bodyPr>
            <a:normAutofit/>
          </a:bodyPr>
          <a:lstStyle/>
          <a:p>
            <a:r>
              <a:rPr lang="en-US" sz="2400"/>
              <a:t>Level D Equipment</a:t>
            </a:r>
          </a:p>
        </p:txBody>
      </p:sp>
      <p:sp>
        <p:nvSpPr>
          <p:cNvPr id="5" name="Content Placeholder 4"/>
          <p:cNvSpPr>
            <a:spLocks noGrp="1"/>
          </p:cNvSpPr>
          <p:nvPr>
            <p:ph idx="1"/>
          </p:nvPr>
        </p:nvSpPr>
        <p:spPr>
          <a:xfrm>
            <a:off x="602433" y="2638044"/>
            <a:ext cx="2297823" cy="3263206"/>
          </a:xfrm>
        </p:spPr>
        <p:txBody>
          <a:bodyPr>
            <a:normAutofit/>
          </a:bodyPr>
          <a:lstStyle/>
          <a:p>
            <a:pPr fontAlgn="base"/>
            <a:r>
              <a:rPr lang="en-US">
                <a:latin typeface="Arial"/>
              </a:rPr>
              <a:t>Coveralls</a:t>
            </a:r>
          </a:p>
          <a:p>
            <a:pPr fontAlgn="base"/>
            <a:r>
              <a:rPr lang="en-US">
                <a:latin typeface="Arial"/>
              </a:rPr>
              <a:t>Boots/shoes</a:t>
            </a:r>
          </a:p>
          <a:p>
            <a:pPr lvl="1" fontAlgn="base"/>
            <a:r>
              <a:rPr lang="en-US">
                <a:latin typeface="Arial"/>
              </a:rPr>
              <a:t>leather or chemical resistant</a:t>
            </a:r>
          </a:p>
          <a:p>
            <a:pPr fontAlgn="base"/>
            <a:r>
              <a:rPr lang="en-US">
                <a:latin typeface="Arial"/>
              </a:rPr>
              <a:t>Misc. (i.e. head, eyewear, hearing protection, etc.)</a:t>
            </a:r>
          </a:p>
          <a:p>
            <a:endParaRPr lang="en-US"/>
          </a:p>
        </p:txBody>
      </p:sp>
      <p:sp>
        <p:nvSpPr>
          <p:cNvPr id="1031" name="Rectangle 1030">
            <a:extLst>
              <a:ext uri="{FF2B5EF4-FFF2-40B4-BE49-F238E27FC236}">
                <a16:creationId xmlns:a16="http://schemas.microsoft.com/office/drawing/2014/main" id="{6515FC82-3453-4CBE-8895-4CCFF33952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0636" y="964692"/>
            <a:ext cx="5164074"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3" name="Rectangle 1032">
            <a:extLst>
              <a:ext uri="{FF2B5EF4-FFF2-40B4-BE49-F238E27FC236}">
                <a16:creationId xmlns:a16="http://schemas.microsoft.com/office/drawing/2014/main" id="{C5FD847B-65C0-4027-8DFC-70CB42451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3351" y="1128683"/>
            <a:ext cx="4918644"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Grp="1" noChangeAspect="1" noChangeArrowheads="1"/>
          </p:cNvPicPr>
          <p:nvPr>
            <p:ph sz="quarter" idx="4294967295"/>
          </p:nvPr>
        </p:nvPicPr>
        <p:blipFill rotWithShape="1">
          <a:blip r:embed="rId2">
            <a:extLst>
              <a:ext uri="{28A0092B-C50C-407E-A947-70E740481C1C}">
                <a14:useLocalDpi xmlns:a14="http://schemas.microsoft.com/office/drawing/2010/main" val="0"/>
              </a:ext>
            </a:extLst>
          </a:blip>
          <a:srcRect l="3338" r="-2" b="-2"/>
          <a:stretch/>
        </p:blipFill>
        <p:spPr bwMode="auto">
          <a:xfrm>
            <a:off x="3617524" y="1621132"/>
            <a:ext cx="4670298" cy="362367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70049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73352" y="964692"/>
            <a:ext cx="5797296" cy="1188720"/>
          </a:xfrm>
        </p:spPr>
        <p:txBody>
          <a:bodyPr>
            <a:normAutofit/>
          </a:bodyPr>
          <a:lstStyle/>
          <a:p>
            <a:r>
              <a:rPr lang="en-US"/>
              <a:t>PPE Limitations</a:t>
            </a:r>
          </a:p>
        </p:txBody>
      </p:sp>
      <p:graphicFrame>
        <p:nvGraphicFramePr>
          <p:cNvPr id="5" name="Content Placeholder 2">
            <a:extLst>
              <a:ext uri="{FF2B5EF4-FFF2-40B4-BE49-F238E27FC236}">
                <a16:creationId xmlns:a16="http://schemas.microsoft.com/office/drawing/2014/main" id="{B13E06E0-EF34-4AEC-D1DF-765B4908D960}"/>
              </a:ext>
            </a:extLst>
          </p:cNvPr>
          <p:cNvGraphicFramePr>
            <a:graphicFrameLocks noGrp="1"/>
          </p:cNvGraphicFramePr>
          <p:nvPr>
            <p:ph idx="1"/>
            <p:extLst>
              <p:ext uri="{D42A27DB-BD31-4B8C-83A1-F6EECF244321}">
                <p14:modId xmlns:p14="http://schemas.microsoft.com/office/powerpoint/2010/main" val="3113914962"/>
              </p:ext>
            </p:extLst>
          </p:nvPr>
        </p:nvGraphicFramePr>
        <p:xfrm>
          <a:off x="723900" y="2638425"/>
          <a:ext cx="7696200" cy="31077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459897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t="4611" r="3" b="2673"/>
          <a:stretch/>
        </p:blipFill>
        <p:spPr bwMode="auto">
          <a:xfrm>
            <a:off x="20" y="10"/>
            <a:ext cx="4567408" cy="685799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rotWithShape="1">
          <a:blip r:embed="rId3">
            <a:alphaModFix amt="40000"/>
            <a:extLst>
              <a:ext uri="{28A0092B-C50C-407E-A947-70E740481C1C}">
                <a14:useLocalDpi xmlns:a14="http://schemas.microsoft.com/office/drawing/2010/main" val="0"/>
              </a:ext>
            </a:extLst>
          </a:blip>
          <a:srcRect l="15905" r="15373"/>
          <a:stretch/>
        </p:blipFill>
        <p:spPr bwMode="auto">
          <a:xfrm>
            <a:off x="4567428" y="-7629"/>
            <a:ext cx="4576572" cy="686562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673352" y="964692"/>
            <a:ext cx="5797296" cy="1188720"/>
          </a:xfrm>
          <a:noFill/>
          <a:ln>
            <a:solidFill>
              <a:schemeClr val="tx1"/>
            </a:solidFill>
          </a:ln>
        </p:spPr>
        <p:txBody>
          <a:bodyPr>
            <a:normAutofit/>
          </a:bodyPr>
          <a:lstStyle/>
          <a:p>
            <a:r>
              <a:rPr lang="en-US">
                <a:solidFill>
                  <a:schemeClr val="tx1"/>
                </a:solidFill>
              </a:rPr>
              <a:t>Donning</a:t>
            </a:r>
          </a:p>
        </p:txBody>
      </p:sp>
      <p:sp>
        <p:nvSpPr>
          <p:cNvPr id="3" name="Content Placeholder 2"/>
          <p:cNvSpPr>
            <a:spLocks noGrp="1"/>
          </p:cNvSpPr>
          <p:nvPr>
            <p:ph idx="1"/>
          </p:nvPr>
        </p:nvSpPr>
        <p:spPr>
          <a:xfrm>
            <a:off x="1673352" y="2638044"/>
            <a:ext cx="5797296" cy="3101983"/>
          </a:xfrm>
        </p:spPr>
        <p:txBody>
          <a:bodyPr>
            <a:normAutofit/>
          </a:bodyPr>
          <a:lstStyle/>
          <a:p>
            <a:pPr>
              <a:lnSpc>
                <a:spcPct val="90000"/>
              </a:lnSpc>
            </a:pPr>
            <a:r>
              <a:rPr lang="en-US" sz="1700"/>
              <a:t>When ambient temperature is 70 degrees and above a cool vest shall be donned.</a:t>
            </a:r>
          </a:p>
          <a:p>
            <a:pPr>
              <a:lnSpc>
                <a:spcPct val="90000"/>
              </a:lnSpc>
            </a:pPr>
            <a:r>
              <a:rPr lang="en-US" sz="1700"/>
              <a:t>Place all ice packs in vest</a:t>
            </a:r>
          </a:p>
          <a:p>
            <a:pPr lvl="1">
              <a:lnSpc>
                <a:spcPct val="90000"/>
              </a:lnSpc>
            </a:pPr>
            <a:r>
              <a:rPr lang="en-US" sz="1700"/>
              <a:t>Ice packs located in fridge in each trailer</a:t>
            </a:r>
          </a:p>
          <a:p>
            <a:pPr>
              <a:lnSpc>
                <a:spcPct val="90000"/>
              </a:lnSpc>
            </a:pPr>
            <a:r>
              <a:rPr lang="en-US" sz="1700"/>
              <a:t>Select Radio</a:t>
            </a:r>
          </a:p>
          <a:p>
            <a:pPr>
              <a:lnSpc>
                <a:spcPct val="90000"/>
              </a:lnSpc>
            </a:pPr>
            <a:r>
              <a:rPr lang="en-US" sz="1700"/>
              <a:t>Turn to appropriate channel for entry</a:t>
            </a:r>
          </a:p>
          <a:p>
            <a:pPr>
              <a:lnSpc>
                <a:spcPct val="90000"/>
              </a:lnSpc>
            </a:pPr>
            <a:r>
              <a:rPr lang="en-US" sz="1700"/>
              <a:t>Don earpiece</a:t>
            </a:r>
          </a:p>
          <a:p>
            <a:pPr>
              <a:lnSpc>
                <a:spcPct val="90000"/>
              </a:lnSpc>
            </a:pPr>
            <a:r>
              <a:rPr lang="en-US" sz="1700"/>
              <a:t>Don throat mic</a:t>
            </a:r>
          </a:p>
          <a:p>
            <a:pPr>
              <a:lnSpc>
                <a:spcPct val="90000"/>
              </a:lnSpc>
            </a:pPr>
            <a:r>
              <a:rPr lang="en-US" sz="1700"/>
              <a:t>Test radio</a:t>
            </a:r>
          </a:p>
          <a:p>
            <a:pPr>
              <a:lnSpc>
                <a:spcPct val="90000"/>
              </a:lnSpc>
            </a:pPr>
            <a:endParaRPr lang="en-US" sz="1700"/>
          </a:p>
        </p:txBody>
      </p:sp>
    </p:spTree>
    <p:extLst>
      <p:ext uri="{BB962C8B-B14F-4D97-AF65-F5344CB8AC3E}">
        <p14:creationId xmlns:p14="http://schemas.microsoft.com/office/powerpoint/2010/main" val="3688192526"/>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3F0ADB5-A0B4-4B01-A8C4-FDC34CE22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A6D0FDE-0241-4C21-A720-A694753582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482600" y="2681103"/>
            <a:ext cx="2522980" cy="1495794"/>
          </a:xfrm>
          <a:noFill/>
          <a:ln>
            <a:solidFill>
              <a:schemeClr val="bg1"/>
            </a:solidFill>
          </a:ln>
        </p:spPr>
        <p:txBody>
          <a:bodyPr wrap="square">
            <a:normAutofit/>
          </a:bodyPr>
          <a:lstStyle/>
          <a:p>
            <a:r>
              <a:rPr lang="en-US">
                <a:solidFill>
                  <a:schemeClr val="bg1"/>
                </a:solidFill>
              </a:rPr>
              <a:t>Donning Suits and Boots</a:t>
            </a:r>
          </a:p>
        </p:txBody>
      </p:sp>
      <p:graphicFrame>
        <p:nvGraphicFramePr>
          <p:cNvPr id="7" name="Content Placeholder 4">
            <a:extLst>
              <a:ext uri="{FF2B5EF4-FFF2-40B4-BE49-F238E27FC236}">
                <a16:creationId xmlns:a16="http://schemas.microsoft.com/office/drawing/2014/main" id="{4126FDF7-A794-49BC-88EE-551F4EFA9031}"/>
              </a:ext>
            </a:extLst>
          </p:cNvPr>
          <p:cNvGraphicFramePr>
            <a:graphicFrameLocks noGrp="1"/>
          </p:cNvGraphicFramePr>
          <p:nvPr>
            <p:ph idx="1"/>
            <p:extLst>
              <p:ext uri="{D42A27DB-BD31-4B8C-83A1-F6EECF244321}">
                <p14:modId xmlns:p14="http://schemas.microsoft.com/office/powerpoint/2010/main" val="1187391928"/>
              </p:ext>
            </p:extLst>
          </p:nvPr>
        </p:nvGraphicFramePr>
        <p:xfrm>
          <a:off x="4214812" y="965200"/>
          <a:ext cx="4205288" cy="492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690271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8" name="Picture 7" descr="Piles of paper">
            <a:extLst>
              <a:ext uri="{FF2B5EF4-FFF2-40B4-BE49-F238E27FC236}">
                <a16:creationId xmlns:a16="http://schemas.microsoft.com/office/drawing/2014/main" id="{5D3CFE54-4DC1-2E6C-EB93-79E8B097F36A}"/>
              </a:ext>
            </a:extLst>
          </p:cNvPr>
          <p:cNvPicPr>
            <a:picLocks noChangeAspect="1"/>
          </p:cNvPicPr>
          <p:nvPr/>
        </p:nvPicPr>
        <p:blipFill rotWithShape="1">
          <a:blip r:embed="rId2"/>
          <a:srcRect l="32020" r="12956" b="-2"/>
          <a:stretch/>
        </p:blipFill>
        <p:spPr>
          <a:xfrm>
            <a:off x="20" y="-1"/>
            <a:ext cx="5653257" cy="6858000"/>
          </a:xfrm>
          <a:prstGeom prst="rect">
            <a:avLst/>
          </a:prstGeom>
        </p:spPr>
      </p:pic>
      <p:sp>
        <p:nvSpPr>
          <p:cNvPr id="5" name="Title 4"/>
          <p:cNvSpPr>
            <a:spLocks noGrp="1"/>
          </p:cNvSpPr>
          <p:nvPr>
            <p:ph type="title"/>
          </p:nvPr>
        </p:nvSpPr>
        <p:spPr>
          <a:xfrm>
            <a:off x="652953" y="2846350"/>
            <a:ext cx="4348814" cy="1165300"/>
          </a:xfrm>
          <a:solidFill>
            <a:schemeClr val="bg1">
              <a:alpha val="60000"/>
            </a:schemeClr>
          </a:solidFill>
          <a:ln>
            <a:solidFill>
              <a:schemeClr val="tx1"/>
            </a:solidFill>
          </a:ln>
        </p:spPr>
        <p:txBody>
          <a:bodyPr vert="horz" lIns="274320" tIns="182880" rIns="274320" bIns="182880" rtlCol="0" anchor="ctr" anchorCtr="1">
            <a:normAutofit/>
          </a:bodyPr>
          <a:lstStyle/>
          <a:p>
            <a:r>
              <a:rPr lang="en-US" sz="2800">
                <a:solidFill>
                  <a:schemeClr val="tx1"/>
                </a:solidFill>
              </a:rPr>
              <a:t>Paperwork/Forms</a:t>
            </a:r>
          </a:p>
        </p:txBody>
      </p:sp>
      <p:sp>
        <p:nvSpPr>
          <p:cNvPr id="6" name="Text Placeholder 5"/>
          <p:cNvSpPr>
            <a:spLocks noGrp="1"/>
          </p:cNvSpPr>
          <p:nvPr>
            <p:ph type="body" idx="1"/>
          </p:nvPr>
        </p:nvSpPr>
        <p:spPr>
          <a:xfrm>
            <a:off x="6133338" y="2615986"/>
            <a:ext cx="2530602" cy="1626028"/>
          </a:xfrm>
        </p:spPr>
        <p:txBody>
          <a:bodyPr vert="horz" lIns="91440" tIns="45720" rIns="91440" bIns="45720" rtlCol="0" anchor="ctr">
            <a:normAutofit/>
          </a:bodyPr>
          <a:lstStyle/>
          <a:p>
            <a:r>
              <a:rPr lang="en-US" sz="2000">
                <a:solidFill>
                  <a:schemeClr val="tx1">
                    <a:lumMod val="75000"/>
                    <a:lumOff val="25000"/>
                  </a:schemeClr>
                </a:solidFill>
              </a:rPr>
              <a:t>What do I need to fill out?</a:t>
            </a:r>
          </a:p>
        </p:txBody>
      </p:sp>
    </p:spTree>
    <p:extLst>
      <p:ext uri="{BB962C8B-B14F-4D97-AF65-F5344CB8AC3E}">
        <p14:creationId xmlns:p14="http://schemas.microsoft.com/office/powerpoint/2010/main" val="20255979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1" name="Rectangle 308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2600" y="643467"/>
            <a:ext cx="2522980" cy="1728044"/>
          </a:xfrm>
          <a:noFill/>
          <a:ln>
            <a:solidFill>
              <a:schemeClr val="bg1"/>
            </a:solidFill>
          </a:ln>
        </p:spPr>
        <p:txBody>
          <a:bodyPr vert="horz" wrap="square" lIns="182880" tIns="182880" rIns="182880" bIns="182880" rtlCol="0" anchor="ctr">
            <a:normAutofit/>
          </a:bodyPr>
          <a:lstStyle/>
          <a:p>
            <a:r>
              <a:rPr lang="en-US" sz="2800">
                <a:solidFill>
                  <a:schemeClr val="bg1"/>
                </a:solidFill>
              </a:rPr>
              <a:t>Donning Checklist </a:t>
            </a:r>
          </a:p>
        </p:txBody>
      </p:sp>
      <p:sp>
        <p:nvSpPr>
          <p:cNvPr id="4" name="Text Placeholder 3"/>
          <p:cNvSpPr>
            <a:spLocks noGrp="1"/>
          </p:cNvSpPr>
          <p:nvPr>
            <p:ph type="body" sz="half" idx="2"/>
          </p:nvPr>
        </p:nvSpPr>
        <p:spPr>
          <a:xfrm>
            <a:off x="482601" y="2638044"/>
            <a:ext cx="2522980" cy="3415622"/>
          </a:xfrm>
        </p:spPr>
        <p:txBody>
          <a:bodyPr vert="horz" lIns="91440" tIns="45720" rIns="91440" bIns="45720" rtlCol="0">
            <a:normAutofit/>
          </a:bodyPr>
          <a:lstStyle/>
          <a:p>
            <a:pPr indent="-228600" algn="l">
              <a:buFont typeface="Arial" panose="020B0604020202020204" pitchFamily="34" charset="0"/>
              <a:buChar char="•"/>
            </a:pPr>
            <a:r>
              <a:rPr lang="en-US">
                <a:solidFill>
                  <a:schemeClr val="bg1"/>
                </a:solidFill>
              </a:rPr>
              <a:t>This checklist should be filled out by a support or ops personnel each time a Technician is to make entry. </a:t>
            </a:r>
          </a:p>
          <a:p>
            <a:pPr indent="-228600" algn="l">
              <a:buFont typeface="Arial" panose="020B0604020202020204" pitchFamily="34" charset="0"/>
              <a:buChar char="•"/>
            </a:pPr>
            <a:r>
              <a:rPr lang="en-US">
                <a:solidFill>
                  <a:schemeClr val="bg1"/>
                </a:solidFill>
              </a:rPr>
              <a:t>The checklist can be found in the trailers on a clip board. </a:t>
            </a:r>
          </a:p>
        </p:txBody>
      </p:sp>
      <p:pic>
        <p:nvPicPr>
          <p:cNvPr id="307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4614683" y="643467"/>
            <a:ext cx="3405355" cy="541019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44140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6" name="Rectangle 4105">
            <a:extLst>
              <a:ext uri="{FF2B5EF4-FFF2-40B4-BE49-F238E27FC236}">
                <a16:creationId xmlns:a16="http://schemas.microsoft.com/office/drawing/2014/main" id="{3F47E20B-1205-4238-A82B-90EF577F3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5" name="Rectangle 4104">
            <a:extLst>
              <a:ext uri="{FF2B5EF4-FFF2-40B4-BE49-F238E27FC236}">
                <a16:creationId xmlns:a16="http://schemas.microsoft.com/office/drawing/2014/main" id="{D13567AC-EB9A-47A9-B6EC-B5BDB73B11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482601" y="820010"/>
            <a:ext cx="2561466" cy="3212654"/>
          </a:xfrm>
          <a:noFill/>
          <a:ln>
            <a:solidFill>
              <a:schemeClr val="bg1"/>
            </a:solidFill>
          </a:ln>
        </p:spPr>
        <p:txBody>
          <a:bodyPr vert="horz" lIns="274320" tIns="182880" rIns="274320" bIns="182880" rtlCol="0" anchor="ctr" anchorCtr="1">
            <a:normAutofit/>
          </a:bodyPr>
          <a:lstStyle/>
          <a:p>
            <a:r>
              <a:rPr lang="en-US">
                <a:solidFill>
                  <a:schemeClr val="bg1"/>
                </a:solidFill>
              </a:rPr>
              <a:t>Medical Evaluation Form</a:t>
            </a:r>
          </a:p>
        </p:txBody>
      </p:sp>
      <p:sp>
        <p:nvSpPr>
          <p:cNvPr id="6" name="Text Placeholder 5"/>
          <p:cNvSpPr>
            <a:spLocks noGrp="1"/>
          </p:cNvSpPr>
          <p:nvPr>
            <p:ph type="body" sz="half" idx="2"/>
          </p:nvPr>
        </p:nvSpPr>
        <p:spPr>
          <a:xfrm>
            <a:off x="524832" y="4352544"/>
            <a:ext cx="2561466" cy="1239894"/>
          </a:xfrm>
        </p:spPr>
        <p:txBody>
          <a:bodyPr vert="horz" lIns="91440" tIns="45720" rIns="91440" bIns="45720" rtlCol="0">
            <a:normAutofit/>
          </a:bodyPr>
          <a:lstStyle/>
          <a:p>
            <a:pPr>
              <a:lnSpc>
                <a:spcPct val="90000"/>
              </a:lnSpc>
            </a:pPr>
            <a:r>
              <a:rPr lang="en-US" sz="2000" kern="1200">
                <a:solidFill>
                  <a:schemeClr val="bg1"/>
                </a:solidFill>
                <a:latin typeface="+mn-lt"/>
                <a:ea typeface="+mn-ea"/>
                <a:cs typeface="+mn-cs"/>
              </a:rPr>
              <a:t>This form must be filled out completely prior to and after entry. </a:t>
            </a:r>
          </a:p>
        </p:txBody>
      </p:sp>
      <p:pic>
        <p:nvPicPr>
          <p:cNvPr id="409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4322382" y="643467"/>
            <a:ext cx="3989957" cy="541019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21351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094226" y="2386744"/>
            <a:ext cx="4446269" cy="1645920"/>
          </a:xfrm>
        </p:spPr>
        <p:txBody>
          <a:bodyPr>
            <a:normAutofit/>
          </a:bodyPr>
          <a:lstStyle/>
          <a:p>
            <a:r>
              <a:rPr lang="en-US" dirty="0"/>
              <a:t>Scenarios</a:t>
            </a:r>
          </a:p>
        </p:txBody>
      </p:sp>
      <p:sp>
        <p:nvSpPr>
          <p:cNvPr id="4" name="Subtitle 3"/>
          <p:cNvSpPr>
            <a:spLocks noGrp="1"/>
          </p:cNvSpPr>
          <p:nvPr>
            <p:ph type="subTitle" idx="1"/>
          </p:nvPr>
        </p:nvSpPr>
        <p:spPr>
          <a:xfrm>
            <a:off x="4094226" y="4352544"/>
            <a:ext cx="4446269" cy="1239894"/>
          </a:xfrm>
        </p:spPr>
        <p:txBody>
          <a:bodyPr>
            <a:normAutofit/>
          </a:bodyPr>
          <a:lstStyle/>
          <a:p>
            <a:r>
              <a:rPr lang="en-US" dirty="0"/>
              <a:t>Put your thinking caps on</a:t>
            </a:r>
          </a:p>
        </p:txBody>
      </p:sp>
      <p:pic>
        <p:nvPicPr>
          <p:cNvPr id="6" name="Picture 5">
            <a:extLst>
              <a:ext uri="{FF2B5EF4-FFF2-40B4-BE49-F238E27FC236}">
                <a16:creationId xmlns:a16="http://schemas.microsoft.com/office/drawing/2014/main" id="{A52DB1E3-3410-F1DB-E36D-064E987CDB69}"/>
              </a:ext>
            </a:extLst>
          </p:cNvPr>
          <p:cNvPicPr>
            <a:picLocks noChangeAspect="1"/>
          </p:cNvPicPr>
          <p:nvPr/>
        </p:nvPicPr>
        <p:blipFill rotWithShape="1">
          <a:blip r:embed="rId2"/>
          <a:srcRect l="31028" r="40341"/>
          <a:stretch/>
        </p:blipFill>
        <p:spPr>
          <a:xfrm>
            <a:off x="20" y="10"/>
            <a:ext cx="3490702" cy="6857990"/>
          </a:xfrm>
          <a:prstGeom prst="rect">
            <a:avLst/>
          </a:prstGeom>
        </p:spPr>
      </p:pic>
    </p:spTree>
    <p:extLst>
      <p:ext uri="{BB962C8B-B14F-4D97-AF65-F5344CB8AC3E}">
        <p14:creationId xmlns:p14="http://schemas.microsoft.com/office/powerpoint/2010/main" val="81005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7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73352" y="964692"/>
            <a:ext cx="5797296" cy="1188720"/>
          </a:xfrm>
        </p:spPr>
        <p:txBody>
          <a:bodyPr>
            <a:normAutofit/>
          </a:bodyPr>
          <a:lstStyle/>
          <a:p>
            <a:r>
              <a:rPr lang="en-US"/>
              <a:t>U.S EPA Levels of Protection</a:t>
            </a:r>
          </a:p>
        </p:txBody>
      </p:sp>
      <p:graphicFrame>
        <p:nvGraphicFramePr>
          <p:cNvPr id="25" name="Content Placeholder 2">
            <a:extLst>
              <a:ext uri="{FF2B5EF4-FFF2-40B4-BE49-F238E27FC236}">
                <a16:creationId xmlns:a16="http://schemas.microsoft.com/office/drawing/2014/main" id="{08A39BBA-7CD2-438D-8659-4254CE43F06E}"/>
              </a:ext>
            </a:extLst>
          </p:cNvPr>
          <p:cNvGraphicFramePr>
            <a:graphicFrameLocks noGrp="1"/>
          </p:cNvGraphicFramePr>
          <p:nvPr>
            <p:ph sz="quarter" idx="13"/>
            <p:extLst>
              <p:ext uri="{D42A27DB-BD31-4B8C-83A1-F6EECF244321}">
                <p14:modId xmlns:p14="http://schemas.microsoft.com/office/powerpoint/2010/main" val="1277578813"/>
              </p:ext>
            </p:extLst>
          </p:nvPr>
        </p:nvGraphicFramePr>
        <p:xfrm>
          <a:off x="723900" y="2638425"/>
          <a:ext cx="7696200" cy="31077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725328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descr="Close-up of intersecting railway tracks">
            <a:extLst>
              <a:ext uri="{FF2B5EF4-FFF2-40B4-BE49-F238E27FC236}">
                <a16:creationId xmlns:a16="http://schemas.microsoft.com/office/drawing/2014/main" id="{3351E3E6-0F8D-3F26-73A6-643ADAF15EBE}"/>
              </a:ext>
            </a:extLst>
          </p:cNvPr>
          <p:cNvPicPr>
            <a:picLocks noChangeAspect="1"/>
          </p:cNvPicPr>
          <p:nvPr/>
        </p:nvPicPr>
        <p:blipFill rotWithShape="1">
          <a:blip r:embed="rId2"/>
          <a:srcRect l="32989" r="22510" b="-1"/>
          <a:stretch/>
        </p:blipFill>
        <p:spPr>
          <a:xfrm>
            <a:off x="481" y="10"/>
            <a:ext cx="4572000" cy="6857990"/>
          </a:xfrm>
          <a:prstGeom prst="rect">
            <a:avLst/>
          </a:prstGeom>
        </p:spPr>
      </p:pic>
      <p:sp>
        <p:nvSpPr>
          <p:cNvPr id="2" name="Title 1"/>
          <p:cNvSpPr>
            <a:spLocks noGrp="1"/>
          </p:cNvSpPr>
          <p:nvPr>
            <p:ph type="title"/>
          </p:nvPr>
        </p:nvSpPr>
        <p:spPr>
          <a:xfrm>
            <a:off x="603504" y="2841505"/>
            <a:ext cx="3365473" cy="1174991"/>
          </a:xfrm>
          <a:solidFill>
            <a:schemeClr val="tx1">
              <a:alpha val="60000"/>
            </a:schemeClr>
          </a:solidFill>
          <a:ln>
            <a:solidFill>
              <a:schemeClr val="bg1"/>
            </a:solidFill>
          </a:ln>
        </p:spPr>
        <p:txBody>
          <a:bodyPr>
            <a:normAutofit/>
          </a:bodyPr>
          <a:lstStyle/>
          <a:p>
            <a:r>
              <a:rPr lang="en-US" sz="2100">
                <a:solidFill>
                  <a:schemeClr val="bg1"/>
                </a:solidFill>
              </a:rPr>
              <a:t>Scenarios</a:t>
            </a:r>
          </a:p>
        </p:txBody>
      </p:sp>
      <p:sp>
        <p:nvSpPr>
          <p:cNvPr id="3" name="Content Placeholder 2"/>
          <p:cNvSpPr>
            <a:spLocks noGrp="1"/>
          </p:cNvSpPr>
          <p:nvPr>
            <p:ph idx="1"/>
          </p:nvPr>
        </p:nvSpPr>
        <p:spPr>
          <a:xfrm>
            <a:off x="5057955" y="976129"/>
            <a:ext cx="3603699" cy="4919815"/>
          </a:xfrm>
        </p:spPr>
        <p:txBody>
          <a:bodyPr anchor="ctr">
            <a:normAutofit lnSpcReduction="10000"/>
          </a:bodyPr>
          <a:lstStyle/>
          <a:p>
            <a:pPr>
              <a:lnSpc>
                <a:spcPct val="90000"/>
              </a:lnSpc>
            </a:pPr>
            <a:r>
              <a:rPr lang="en-US" sz="1500" dirty="0"/>
              <a:t>Please review the scenarios and consider the following:</a:t>
            </a:r>
          </a:p>
          <a:p>
            <a:pPr>
              <a:lnSpc>
                <a:spcPct val="90000"/>
              </a:lnSpc>
            </a:pPr>
            <a:endParaRPr lang="en-US" sz="1500" dirty="0"/>
          </a:p>
          <a:p>
            <a:pPr lvl="1">
              <a:lnSpc>
                <a:spcPct val="90000"/>
              </a:lnSpc>
            </a:pPr>
            <a:r>
              <a:rPr lang="en-US" sz="1500" dirty="0"/>
              <a:t>Based on the incident provided, what are your concerns?</a:t>
            </a:r>
          </a:p>
          <a:p>
            <a:pPr lvl="1">
              <a:lnSpc>
                <a:spcPct val="90000"/>
              </a:lnSpc>
            </a:pPr>
            <a:r>
              <a:rPr lang="en-US" sz="1500" dirty="0"/>
              <a:t>(i.e. waterways, rail, residential, school </a:t>
            </a:r>
            <a:r>
              <a:rPr lang="en-US" sz="1500" dirty="0" err="1"/>
              <a:t>etc</a:t>
            </a:r>
            <a:r>
              <a:rPr lang="en-US" sz="1500" dirty="0"/>
              <a:t>)</a:t>
            </a:r>
          </a:p>
          <a:p>
            <a:pPr lvl="1">
              <a:lnSpc>
                <a:spcPct val="90000"/>
              </a:lnSpc>
            </a:pPr>
            <a:endParaRPr lang="en-US" sz="1500" dirty="0"/>
          </a:p>
          <a:p>
            <a:pPr lvl="1">
              <a:lnSpc>
                <a:spcPct val="90000"/>
              </a:lnSpc>
            </a:pPr>
            <a:r>
              <a:rPr lang="en-US" sz="1500" dirty="0"/>
              <a:t>What Level PPE should be worn?</a:t>
            </a:r>
          </a:p>
          <a:p>
            <a:pPr lvl="2">
              <a:lnSpc>
                <a:spcPct val="90000"/>
              </a:lnSpc>
            </a:pPr>
            <a:r>
              <a:rPr lang="en-US" sz="1500" dirty="0"/>
              <a:t>A, B, C or D</a:t>
            </a:r>
          </a:p>
          <a:p>
            <a:pPr lvl="2">
              <a:lnSpc>
                <a:spcPct val="90000"/>
              </a:lnSpc>
            </a:pPr>
            <a:endParaRPr lang="en-US" sz="1500" dirty="0"/>
          </a:p>
          <a:p>
            <a:pPr lvl="1">
              <a:lnSpc>
                <a:spcPct val="90000"/>
              </a:lnSpc>
            </a:pPr>
            <a:r>
              <a:rPr lang="en-US" sz="1500" dirty="0"/>
              <a:t>Is there an identifiable chemical? Are they Identifiable by placard?</a:t>
            </a:r>
          </a:p>
          <a:p>
            <a:pPr lvl="1">
              <a:lnSpc>
                <a:spcPct val="90000"/>
              </a:lnSpc>
            </a:pPr>
            <a:endParaRPr lang="en-US" sz="1500" dirty="0"/>
          </a:p>
          <a:p>
            <a:pPr lvl="1">
              <a:lnSpc>
                <a:spcPct val="90000"/>
              </a:lnSpc>
            </a:pPr>
            <a:r>
              <a:rPr lang="en-US" sz="1500" dirty="0"/>
              <a:t>Would you use any metering equipment or papers?</a:t>
            </a:r>
          </a:p>
          <a:p>
            <a:pPr lvl="2">
              <a:lnSpc>
                <a:spcPct val="90000"/>
              </a:lnSpc>
            </a:pPr>
            <a:r>
              <a:rPr lang="en-US" sz="1500" dirty="0"/>
              <a:t>If so, what instruments?</a:t>
            </a:r>
          </a:p>
          <a:p>
            <a:pPr lvl="2">
              <a:lnSpc>
                <a:spcPct val="90000"/>
              </a:lnSpc>
            </a:pPr>
            <a:endParaRPr lang="en-US" sz="1500" dirty="0"/>
          </a:p>
          <a:p>
            <a:pPr marL="640080" lvl="2" indent="0">
              <a:lnSpc>
                <a:spcPct val="90000"/>
              </a:lnSpc>
              <a:buNone/>
            </a:pPr>
            <a:endParaRPr lang="en-US" sz="1500" dirty="0"/>
          </a:p>
          <a:p>
            <a:pPr>
              <a:lnSpc>
                <a:spcPct val="90000"/>
              </a:lnSpc>
            </a:pPr>
            <a:endParaRPr lang="en-US" sz="1500" dirty="0"/>
          </a:p>
        </p:txBody>
      </p:sp>
    </p:spTree>
    <p:extLst>
      <p:ext uri="{BB962C8B-B14F-4D97-AF65-F5344CB8AC3E}">
        <p14:creationId xmlns:p14="http://schemas.microsoft.com/office/powerpoint/2010/main" val="8319499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D441C50-6C18-174F-09D1-4984CAE12758}"/>
              </a:ext>
            </a:extLst>
          </p:cNvPr>
          <p:cNvSpPr>
            <a:spLocks noGrp="1"/>
          </p:cNvSpPr>
          <p:nvPr>
            <p:ph type="title"/>
          </p:nvPr>
        </p:nvSpPr>
        <p:spPr>
          <a:xfrm>
            <a:off x="640080" y="228600"/>
            <a:ext cx="3291840" cy="990600"/>
          </a:xfrm>
        </p:spPr>
        <p:txBody>
          <a:bodyPr/>
          <a:lstStyle/>
          <a:p>
            <a:r>
              <a:rPr lang="en-US" dirty="0"/>
              <a:t>Scenario 1</a:t>
            </a:r>
          </a:p>
        </p:txBody>
      </p:sp>
      <p:pic>
        <p:nvPicPr>
          <p:cNvPr id="11" name="Picture Placeholder 10" descr="A blue barrels on a wet floor&#10;&#10;Description automatically generated">
            <a:extLst>
              <a:ext uri="{FF2B5EF4-FFF2-40B4-BE49-F238E27FC236}">
                <a16:creationId xmlns:a16="http://schemas.microsoft.com/office/drawing/2014/main" id="{35D52A64-5941-2F66-F220-E73378A95183}"/>
              </a:ext>
            </a:extLst>
          </p:cNvPr>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5504" b="5504"/>
          <a:stretch>
            <a:fillRect/>
          </a:stretch>
        </p:blipFill>
        <p:spPr>
          <a:xfrm rot="5400000">
            <a:off x="3430588" y="1096963"/>
            <a:ext cx="6859587" cy="4578350"/>
          </a:xfrm>
        </p:spPr>
      </p:pic>
      <p:pic>
        <p:nvPicPr>
          <p:cNvPr id="13" name="Picture 12" descr="A ladder next to a building&#10;&#10;Description automatically generated">
            <a:extLst>
              <a:ext uri="{FF2B5EF4-FFF2-40B4-BE49-F238E27FC236}">
                <a16:creationId xmlns:a16="http://schemas.microsoft.com/office/drawing/2014/main" id="{4C37B9D5-DC51-3ED9-1EA3-8BA361B208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0" y="4812792"/>
            <a:ext cx="2438400" cy="1828800"/>
          </a:xfrm>
          <a:prstGeom prst="rect">
            <a:avLst/>
          </a:prstGeom>
        </p:spPr>
      </p:pic>
      <p:pic>
        <p:nvPicPr>
          <p:cNvPr id="15" name="Picture 14" descr="Blue barrels on pallets&#10;&#10;Description automatically generated">
            <a:extLst>
              <a:ext uri="{FF2B5EF4-FFF2-40B4-BE49-F238E27FC236}">
                <a16:creationId xmlns:a16="http://schemas.microsoft.com/office/drawing/2014/main" id="{C97C2C76-651B-595D-C573-D5A2E124FC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22300" y="1825625"/>
            <a:ext cx="3022600" cy="2266950"/>
          </a:xfrm>
          <a:prstGeom prst="rect">
            <a:avLst/>
          </a:prstGeom>
        </p:spPr>
      </p:pic>
    </p:spTree>
    <p:extLst>
      <p:ext uri="{BB962C8B-B14F-4D97-AF65-F5344CB8AC3E}">
        <p14:creationId xmlns:p14="http://schemas.microsoft.com/office/powerpoint/2010/main" val="25746246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1AFD9-5727-E7CF-963E-DF3FF3990A40}"/>
              </a:ext>
            </a:extLst>
          </p:cNvPr>
          <p:cNvSpPr>
            <a:spLocks noGrp="1"/>
          </p:cNvSpPr>
          <p:nvPr>
            <p:ph type="title"/>
          </p:nvPr>
        </p:nvSpPr>
        <p:spPr>
          <a:xfrm>
            <a:off x="442805" y="152400"/>
            <a:ext cx="5881795" cy="1317625"/>
          </a:xfrm>
        </p:spPr>
        <p:txBody>
          <a:bodyPr/>
          <a:lstStyle/>
          <a:p>
            <a:r>
              <a:rPr lang="en-US" dirty="0"/>
              <a:t>Scenario 2</a:t>
            </a:r>
          </a:p>
        </p:txBody>
      </p:sp>
      <p:pic>
        <p:nvPicPr>
          <p:cNvPr id="5" name="Content Placeholder 4">
            <a:extLst>
              <a:ext uri="{FF2B5EF4-FFF2-40B4-BE49-F238E27FC236}">
                <a16:creationId xmlns:a16="http://schemas.microsoft.com/office/drawing/2014/main" id="{F5825F8C-4F69-8DFF-0AFB-7B4FEE727E1C}"/>
              </a:ext>
            </a:extLst>
          </p:cNvPr>
          <p:cNvPicPr>
            <a:picLocks noGrp="1" noChangeAspect="1"/>
          </p:cNvPicPr>
          <p:nvPr>
            <p:ph idx="1"/>
          </p:nvPr>
        </p:nvPicPr>
        <p:blipFill>
          <a:blip r:embed="rId2"/>
          <a:stretch>
            <a:fillRect/>
          </a:stretch>
        </p:blipFill>
        <p:spPr>
          <a:xfrm>
            <a:off x="348745" y="1878011"/>
            <a:ext cx="2851655" cy="3802207"/>
          </a:xfrm>
        </p:spPr>
      </p:pic>
      <p:pic>
        <p:nvPicPr>
          <p:cNvPr id="7" name="Picture 6">
            <a:extLst>
              <a:ext uri="{FF2B5EF4-FFF2-40B4-BE49-F238E27FC236}">
                <a16:creationId xmlns:a16="http://schemas.microsoft.com/office/drawing/2014/main" id="{DBD7CE4D-5AA7-24B1-C0BA-A6ABB6564ABF}"/>
              </a:ext>
            </a:extLst>
          </p:cNvPr>
          <p:cNvPicPr>
            <a:picLocks noChangeAspect="1"/>
          </p:cNvPicPr>
          <p:nvPr/>
        </p:nvPicPr>
        <p:blipFill>
          <a:blip r:embed="rId3"/>
          <a:stretch>
            <a:fillRect/>
          </a:stretch>
        </p:blipFill>
        <p:spPr>
          <a:xfrm>
            <a:off x="3429000" y="1676400"/>
            <a:ext cx="3486150" cy="4648200"/>
          </a:xfrm>
          <a:prstGeom prst="rect">
            <a:avLst/>
          </a:prstGeom>
        </p:spPr>
      </p:pic>
    </p:spTree>
    <p:extLst>
      <p:ext uri="{BB962C8B-B14F-4D97-AF65-F5344CB8AC3E}">
        <p14:creationId xmlns:p14="http://schemas.microsoft.com/office/powerpoint/2010/main" val="40717418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6501D-51F0-EE76-1046-509BBB0FD9B3}"/>
              </a:ext>
            </a:extLst>
          </p:cNvPr>
          <p:cNvSpPr>
            <a:spLocks noGrp="1"/>
          </p:cNvSpPr>
          <p:nvPr>
            <p:ph type="title"/>
          </p:nvPr>
        </p:nvSpPr>
        <p:spPr/>
        <p:txBody>
          <a:bodyPr/>
          <a:lstStyle/>
          <a:p>
            <a:r>
              <a:rPr lang="en-US" dirty="0"/>
              <a:t>Scenario 3</a:t>
            </a:r>
          </a:p>
        </p:txBody>
      </p:sp>
      <p:sp>
        <p:nvSpPr>
          <p:cNvPr id="3" name="Content Placeholder 2">
            <a:extLst>
              <a:ext uri="{FF2B5EF4-FFF2-40B4-BE49-F238E27FC236}">
                <a16:creationId xmlns:a16="http://schemas.microsoft.com/office/drawing/2014/main" id="{035704B7-5352-4441-3B2F-F7CCF6DA2A0B}"/>
              </a:ext>
            </a:extLst>
          </p:cNvPr>
          <p:cNvSpPr>
            <a:spLocks noGrp="1"/>
          </p:cNvSpPr>
          <p:nvPr>
            <p:ph idx="1"/>
          </p:nvPr>
        </p:nvSpPr>
        <p:spPr/>
        <p:txBody>
          <a:bodyPr/>
          <a:lstStyle/>
          <a:p>
            <a:r>
              <a:rPr lang="en-US" dirty="0">
                <a:hlinkClick r:id="rId2"/>
              </a:rPr>
              <a:t>https://www.tiktok.com/@cleaningmamabee/video/7011671416248618245?is_from_webapp=1&amp;sender_device=pc&amp;web_id=7272807049557755434</a:t>
            </a:r>
            <a:endParaRPr lang="en-US" dirty="0"/>
          </a:p>
          <a:p>
            <a:endParaRPr lang="en-US" dirty="0"/>
          </a:p>
          <a:p>
            <a:endParaRPr lang="en-US" dirty="0"/>
          </a:p>
        </p:txBody>
      </p:sp>
    </p:spTree>
    <p:extLst>
      <p:ext uri="{BB962C8B-B14F-4D97-AF65-F5344CB8AC3E}">
        <p14:creationId xmlns:p14="http://schemas.microsoft.com/office/powerpoint/2010/main" val="30033578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490FF-F054-0598-E092-C4F027A0AE72}"/>
              </a:ext>
            </a:extLst>
          </p:cNvPr>
          <p:cNvSpPr>
            <a:spLocks noGrp="1"/>
          </p:cNvSpPr>
          <p:nvPr>
            <p:ph type="title"/>
          </p:nvPr>
        </p:nvSpPr>
        <p:spPr/>
        <p:txBody>
          <a:bodyPr/>
          <a:lstStyle/>
          <a:p>
            <a:r>
              <a:rPr lang="en-US" dirty="0"/>
              <a:t>Scenario 4</a:t>
            </a:r>
          </a:p>
        </p:txBody>
      </p:sp>
      <p:pic>
        <p:nvPicPr>
          <p:cNvPr id="4" name="Content Placeholder 3">
            <a:extLst>
              <a:ext uri="{FF2B5EF4-FFF2-40B4-BE49-F238E27FC236}">
                <a16:creationId xmlns:a16="http://schemas.microsoft.com/office/drawing/2014/main" id="{A83C3A76-2E41-C3CB-4562-E35B9CD1AF2A}"/>
              </a:ext>
            </a:extLst>
          </p:cNvPr>
          <p:cNvPicPr>
            <a:picLocks noGrp="1" noChangeAspect="1"/>
          </p:cNvPicPr>
          <p:nvPr>
            <p:ph idx="1"/>
          </p:nvPr>
        </p:nvPicPr>
        <p:blipFill>
          <a:blip r:embed="rId2"/>
          <a:stretch>
            <a:fillRect/>
          </a:stretch>
        </p:blipFill>
        <p:spPr>
          <a:xfrm>
            <a:off x="152400" y="2286000"/>
            <a:ext cx="5514622" cy="3101975"/>
          </a:xfrm>
          <a:prstGeom prst="rect">
            <a:avLst/>
          </a:prstGeom>
        </p:spPr>
      </p:pic>
      <p:pic>
        <p:nvPicPr>
          <p:cNvPr id="5" name="Picture 4">
            <a:extLst>
              <a:ext uri="{FF2B5EF4-FFF2-40B4-BE49-F238E27FC236}">
                <a16:creationId xmlns:a16="http://schemas.microsoft.com/office/drawing/2014/main" id="{3D152EC0-D8FA-0A12-DF72-5FD833A294B0}"/>
              </a:ext>
            </a:extLst>
          </p:cNvPr>
          <p:cNvPicPr>
            <a:picLocks noChangeAspect="1"/>
          </p:cNvPicPr>
          <p:nvPr/>
        </p:nvPicPr>
        <p:blipFill>
          <a:blip r:embed="rId3"/>
          <a:stretch>
            <a:fillRect/>
          </a:stretch>
        </p:blipFill>
        <p:spPr>
          <a:xfrm>
            <a:off x="4917831" y="4384706"/>
            <a:ext cx="4038600" cy="2271713"/>
          </a:xfrm>
          <a:prstGeom prst="rect">
            <a:avLst/>
          </a:prstGeom>
        </p:spPr>
      </p:pic>
    </p:spTree>
    <p:extLst>
      <p:ext uri="{BB962C8B-B14F-4D97-AF65-F5344CB8AC3E}">
        <p14:creationId xmlns:p14="http://schemas.microsoft.com/office/powerpoint/2010/main" val="40543025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3F0ADB5-A0B4-4B01-A8C4-FDC34CE22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A6D0FDE-0241-4C21-A720-A694753582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482600" y="2681103"/>
            <a:ext cx="2522980" cy="1495794"/>
          </a:xfrm>
          <a:noFill/>
          <a:ln>
            <a:solidFill>
              <a:schemeClr val="bg1"/>
            </a:solidFill>
          </a:ln>
        </p:spPr>
        <p:txBody>
          <a:bodyPr wrap="square">
            <a:normAutofit/>
          </a:bodyPr>
          <a:lstStyle/>
          <a:p>
            <a:r>
              <a:rPr lang="en-US" sz="2400">
                <a:solidFill>
                  <a:schemeClr val="bg1"/>
                </a:solidFill>
              </a:rPr>
              <a:t>Types of Respirators</a:t>
            </a:r>
          </a:p>
        </p:txBody>
      </p:sp>
      <p:graphicFrame>
        <p:nvGraphicFramePr>
          <p:cNvPr id="7" name="Content Placeholder 4">
            <a:extLst>
              <a:ext uri="{FF2B5EF4-FFF2-40B4-BE49-F238E27FC236}">
                <a16:creationId xmlns:a16="http://schemas.microsoft.com/office/drawing/2014/main" id="{766BE655-897D-40A6-BE59-17EAF70FE345}"/>
              </a:ext>
            </a:extLst>
          </p:cNvPr>
          <p:cNvGraphicFramePr>
            <a:graphicFrameLocks noGrp="1"/>
          </p:cNvGraphicFramePr>
          <p:nvPr>
            <p:ph idx="1"/>
            <p:extLst>
              <p:ext uri="{D42A27DB-BD31-4B8C-83A1-F6EECF244321}">
                <p14:modId xmlns:p14="http://schemas.microsoft.com/office/powerpoint/2010/main" val="2784386625"/>
              </p:ext>
            </p:extLst>
          </p:nvPr>
        </p:nvGraphicFramePr>
        <p:xfrm>
          <a:off x="4214812" y="965200"/>
          <a:ext cx="4205288" cy="492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351701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4C41E-B131-4DCC-9BF3-16B80D28CD14}"/>
              </a:ext>
            </a:extLst>
          </p:cNvPr>
          <p:cNvSpPr>
            <a:spLocks noGrp="1"/>
          </p:cNvSpPr>
          <p:nvPr>
            <p:ph type="title"/>
          </p:nvPr>
        </p:nvSpPr>
        <p:spPr>
          <a:xfrm>
            <a:off x="1673352" y="964692"/>
            <a:ext cx="5797296" cy="1188720"/>
          </a:xfrm>
        </p:spPr>
        <p:txBody>
          <a:bodyPr>
            <a:normAutofit/>
          </a:bodyPr>
          <a:lstStyle/>
          <a:p>
            <a:r>
              <a:rPr lang="en-US" dirty="0"/>
              <a:t>Respirators</a:t>
            </a:r>
          </a:p>
        </p:txBody>
      </p:sp>
      <p:graphicFrame>
        <p:nvGraphicFramePr>
          <p:cNvPr id="5" name="Content Placeholder 2">
            <a:extLst>
              <a:ext uri="{FF2B5EF4-FFF2-40B4-BE49-F238E27FC236}">
                <a16:creationId xmlns:a16="http://schemas.microsoft.com/office/drawing/2014/main" id="{F1942C44-2580-4D27-8BCE-D41A06A20E77}"/>
              </a:ext>
            </a:extLst>
          </p:cNvPr>
          <p:cNvGraphicFramePr>
            <a:graphicFrameLocks noGrp="1"/>
          </p:cNvGraphicFramePr>
          <p:nvPr>
            <p:ph idx="1"/>
            <p:extLst>
              <p:ext uri="{D42A27DB-BD31-4B8C-83A1-F6EECF244321}">
                <p14:modId xmlns:p14="http://schemas.microsoft.com/office/powerpoint/2010/main" val="770730084"/>
              </p:ext>
            </p:extLst>
          </p:nvPr>
        </p:nvGraphicFramePr>
        <p:xfrm>
          <a:off x="723900" y="2638425"/>
          <a:ext cx="7696200" cy="3101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776111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93F0ADB5-A0B4-4B01-A8C4-FDC34CE22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A6D0FDE-0241-4C21-A720-A694753582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2600" y="2681103"/>
            <a:ext cx="2522980" cy="1495794"/>
          </a:xfrm>
          <a:noFill/>
          <a:ln>
            <a:solidFill>
              <a:schemeClr val="bg1"/>
            </a:solidFill>
          </a:ln>
        </p:spPr>
        <p:txBody>
          <a:bodyPr wrap="square">
            <a:normAutofit/>
          </a:bodyPr>
          <a:lstStyle/>
          <a:p>
            <a:r>
              <a:rPr lang="en-US" sz="2000">
                <a:solidFill>
                  <a:schemeClr val="bg1"/>
                </a:solidFill>
              </a:rPr>
              <a:t>Level A:</a:t>
            </a:r>
            <a:br>
              <a:rPr lang="en-US" sz="2000">
                <a:solidFill>
                  <a:schemeClr val="bg1"/>
                </a:solidFill>
              </a:rPr>
            </a:br>
            <a:r>
              <a:rPr lang="en-US" sz="2000">
                <a:solidFill>
                  <a:schemeClr val="bg1"/>
                </a:solidFill>
              </a:rPr>
              <a:t> (Vapor or Gas </a:t>
            </a:r>
            <a:br>
              <a:rPr lang="en-US" sz="2000">
                <a:solidFill>
                  <a:schemeClr val="bg1"/>
                </a:solidFill>
              </a:rPr>
            </a:br>
            <a:r>
              <a:rPr lang="en-US" sz="2000">
                <a:solidFill>
                  <a:schemeClr val="bg1"/>
                </a:solidFill>
              </a:rPr>
              <a:t>Protection)</a:t>
            </a:r>
          </a:p>
        </p:txBody>
      </p:sp>
      <p:graphicFrame>
        <p:nvGraphicFramePr>
          <p:cNvPr id="5" name="Content Placeholder 2">
            <a:extLst>
              <a:ext uri="{FF2B5EF4-FFF2-40B4-BE49-F238E27FC236}">
                <a16:creationId xmlns:a16="http://schemas.microsoft.com/office/drawing/2014/main" id="{2B243EDD-C636-4682-B8C1-F343F9AEB789}"/>
              </a:ext>
            </a:extLst>
          </p:cNvPr>
          <p:cNvGraphicFramePr>
            <a:graphicFrameLocks noGrp="1"/>
          </p:cNvGraphicFramePr>
          <p:nvPr>
            <p:ph sz="quarter" idx="13"/>
            <p:extLst>
              <p:ext uri="{D42A27DB-BD31-4B8C-83A1-F6EECF244321}">
                <p14:modId xmlns:p14="http://schemas.microsoft.com/office/powerpoint/2010/main" val="1067518814"/>
              </p:ext>
            </p:extLst>
          </p:nvPr>
        </p:nvGraphicFramePr>
        <p:xfrm>
          <a:off x="4214812" y="965200"/>
          <a:ext cx="4205288" cy="492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851425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084122" y="978776"/>
            <a:ext cx="4443982" cy="1174991"/>
          </a:xfrm>
        </p:spPr>
        <p:txBody>
          <a:bodyPr>
            <a:normAutofit/>
          </a:bodyPr>
          <a:lstStyle/>
          <a:p>
            <a:r>
              <a:rPr lang="en-US" sz="2100"/>
              <a:t>Level A Equipment </a:t>
            </a:r>
          </a:p>
        </p:txBody>
      </p:sp>
      <p:pic>
        <p:nvPicPr>
          <p:cNvPr id="512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776" r="11329"/>
          <a:stretch/>
        </p:blipFill>
        <p:spPr bwMode="auto">
          <a:xfrm>
            <a:off x="20" y="10"/>
            <a:ext cx="3492988" cy="685799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4"/>
          <p:cNvSpPr>
            <a:spLocks noGrp="1"/>
          </p:cNvSpPr>
          <p:nvPr>
            <p:ph idx="1"/>
          </p:nvPr>
        </p:nvSpPr>
        <p:spPr>
          <a:xfrm>
            <a:off x="4084122" y="2640692"/>
            <a:ext cx="4443982" cy="3255252"/>
          </a:xfrm>
        </p:spPr>
        <p:txBody>
          <a:bodyPr>
            <a:normAutofit lnSpcReduction="10000"/>
          </a:bodyPr>
          <a:lstStyle/>
          <a:p>
            <a:pPr fontAlgn="base">
              <a:lnSpc>
                <a:spcPct val="90000"/>
              </a:lnSpc>
            </a:pPr>
            <a:endParaRPr lang="en-US" sz="1100">
              <a:latin typeface="Arial"/>
            </a:endParaRPr>
          </a:p>
          <a:p>
            <a:pPr fontAlgn="base">
              <a:lnSpc>
                <a:spcPct val="90000"/>
              </a:lnSpc>
            </a:pPr>
            <a:r>
              <a:rPr lang="en-US" sz="1100">
                <a:latin typeface="Arial" panose="020B0604020202020204" pitchFamily="34" charset="0"/>
                <a:cs typeface="Arial" panose="020B0604020202020204" pitchFamily="34" charset="0"/>
              </a:rPr>
              <a:t>Fully encapsulating chemical resistant suit</a:t>
            </a:r>
          </a:p>
          <a:p>
            <a:pPr lvl="1" fontAlgn="base">
              <a:lnSpc>
                <a:spcPct val="90000"/>
              </a:lnSpc>
            </a:pPr>
            <a:r>
              <a:rPr lang="en-US" sz="1100">
                <a:latin typeface="Arial" panose="020B0604020202020204" pitchFamily="34" charset="0"/>
                <a:cs typeface="Arial" panose="020B0604020202020204" pitchFamily="34" charset="0"/>
              </a:rPr>
              <a:t>Inhalation Hazard</a:t>
            </a:r>
          </a:p>
          <a:p>
            <a:pPr lvl="1" fontAlgn="base">
              <a:lnSpc>
                <a:spcPct val="90000"/>
              </a:lnSpc>
            </a:pPr>
            <a:r>
              <a:rPr lang="en-US" sz="1100">
                <a:latin typeface="Arial" panose="020B0604020202020204" pitchFamily="34" charset="0"/>
                <a:cs typeface="Arial" panose="020B0604020202020204" pitchFamily="34" charset="0"/>
              </a:rPr>
              <a:t>Skin Hazard</a:t>
            </a:r>
          </a:p>
          <a:p>
            <a:pPr fontAlgn="base">
              <a:lnSpc>
                <a:spcPct val="90000"/>
              </a:lnSpc>
            </a:pPr>
            <a:r>
              <a:rPr lang="en-US" sz="1100">
                <a:latin typeface="Arial" panose="020B0604020202020204" pitchFamily="34" charset="0"/>
                <a:cs typeface="Arial" panose="020B0604020202020204" pitchFamily="34" charset="0"/>
              </a:rPr>
              <a:t>SCBA</a:t>
            </a:r>
          </a:p>
          <a:p>
            <a:pPr fontAlgn="base">
              <a:lnSpc>
                <a:spcPct val="90000"/>
              </a:lnSpc>
            </a:pPr>
            <a:r>
              <a:rPr lang="en-US" sz="1100">
                <a:latin typeface="Arial" panose="020B0604020202020204" pitchFamily="34" charset="0"/>
                <a:cs typeface="Arial" panose="020B0604020202020204" pitchFamily="34" charset="0"/>
              </a:rPr>
              <a:t>Gloves, chemical resistant</a:t>
            </a:r>
          </a:p>
          <a:p>
            <a:pPr lvl="1" fontAlgn="base">
              <a:lnSpc>
                <a:spcPct val="90000"/>
              </a:lnSpc>
            </a:pPr>
            <a:r>
              <a:rPr lang="en-US" sz="1100">
                <a:latin typeface="Arial" panose="020B0604020202020204" pitchFamily="34" charset="0"/>
                <a:cs typeface="Arial" panose="020B0604020202020204" pitchFamily="34" charset="0"/>
              </a:rPr>
              <a:t>Outer</a:t>
            </a:r>
          </a:p>
          <a:p>
            <a:pPr lvl="1" fontAlgn="base">
              <a:lnSpc>
                <a:spcPct val="90000"/>
              </a:lnSpc>
            </a:pPr>
            <a:r>
              <a:rPr lang="en-US" sz="1100">
                <a:latin typeface="Arial" panose="020B0604020202020204" pitchFamily="34" charset="0"/>
                <a:cs typeface="Arial" panose="020B0604020202020204" pitchFamily="34" charset="0"/>
              </a:rPr>
              <a:t>Inner</a:t>
            </a:r>
          </a:p>
          <a:p>
            <a:pPr fontAlgn="base">
              <a:lnSpc>
                <a:spcPct val="90000"/>
              </a:lnSpc>
            </a:pPr>
            <a:r>
              <a:rPr lang="en-US" sz="1100">
                <a:latin typeface="Arial" panose="020B0604020202020204" pitchFamily="34" charset="0"/>
                <a:cs typeface="Arial" panose="020B0604020202020204" pitchFamily="34" charset="0"/>
              </a:rPr>
              <a:t>Boots</a:t>
            </a:r>
          </a:p>
          <a:p>
            <a:pPr lvl="1" fontAlgn="base">
              <a:lnSpc>
                <a:spcPct val="90000"/>
              </a:lnSpc>
            </a:pPr>
            <a:r>
              <a:rPr lang="en-US" sz="1100">
                <a:latin typeface="Arial" panose="020B0604020202020204" pitchFamily="34" charset="0"/>
                <a:cs typeface="Arial" panose="020B0604020202020204" pitchFamily="34" charset="0"/>
              </a:rPr>
              <a:t>chemical resistant</a:t>
            </a:r>
          </a:p>
          <a:p>
            <a:pPr>
              <a:lnSpc>
                <a:spcPct val="90000"/>
              </a:lnSpc>
            </a:pPr>
            <a:r>
              <a:rPr lang="en-US" sz="1100">
                <a:latin typeface="Arial" panose="020B0604020202020204" pitchFamily="34" charset="0"/>
                <a:cs typeface="Arial" panose="020B0604020202020204" pitchFamily="34" charset="0"/>
              </a:rPr>
              <a:t>Hard hat (under suit)</a:t>
            </a:r>
          </a:p>
          <a:p>
            <a:pPr lvl="1">
              <a:lnSpc>
                <a:spcPct val="90000"/>
              </a:lnSpc>
            </a:pPr>
            <a:r>
              <a:rPr lang="en-US" sz="1100">
                <a:latin typeface="Arial" panose="020B0604020202020204" pitchFamily="34" charset="0"/>
                <a:cs typeface="Arial" panose="020B0604020202020204" pitchFamily="34" charset="0"/>
              </a:rPr>
              <a:t>Highest Level of Protection</a:t>
            </a:r>
          </a:p>
          <a:p>
            <a:pPr marL="128016" lvl="1" indent="0" fontAlgn="base">
              <a:lnSpc>
                <a:spcPct val="90000"/>
              </a:lnSpc>
              <a:buNone/>
            </a:pPr>
            <a:endParaRPr lang="en-US" sz="1100"/>
          </a:p>
        </p:txBody>
      </p:sp>
    </p:spTree>
    <p:extLst>
      <p:ext uri="{BB962C8B-B14F-4D97-AF65-F5344CB8AC3E}">
        <p14:creationId xmlns:p14="http://schemas.microsoft.com/office/powerpoint/2010/main" val="5512822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260" y="1248156"/>
            <a:ext cx="726948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6671" y="1060704"/>
            <a:ext cx="7550658"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673352" y="467418"/>
            <a:ext cx="5797296" cy="1188720"/>
          </a:xfrm>
          <a:solidFill>
            <a:srgbClr val="FFFFFF"/>
          </a:solidFill>
        </p:spPr>
        <p:txBody>
          <a:bodyPr>
            <a:normAutofit/>
          </a:bodyPr>
          <a:lstStyle/>
          <a:p>
            <a:r>
              <a:rPr lang="en-US"/>
              <a:t>Level B (Liquid Splash Protection)</a:t>
            </a:r>
          </a:p>
        </p:txBody>
      </p:sp>
      <p:sp>
        <p:nvSpPr>
          <p:cNvPr id="18" name="Content Placeholder 2"/>
          <p:cNvSpPr>
            <a:spLocks noGrp="1"/>
          </p:cNvSpPr>
          <p:nvPr>
            <p:ph idx="1"/>
          </p:nvPr>
        </p:nvSpPr>
        <p:spPr>
          <a:xfrm>
            <a:off x="1279546" y="2291262"/>
            <a:ext cx="6584634" cy="2879256"/>
          </a:xfrm>
        </p:spPr>
        <p:txBody>
          <a:bodyPr>
            <a:normAutofit/>
          </a:bodyPr>
          <a:lstStyle/>
          <a:p>
            <a:pPr fontAlgn="base">
              <a:lnSpc>
                <a:spcPct val="90000"/>
              </a:lnSpc>
            </a:pPr>
            <a:r>
              <a:rPr lang="en-US" sz="1100">
                <a:solidFill>
                  <a:srgbClr val="404040"/>
                </a:solidFill>
                <a:latin typeface="Arial" panose="020B0604020202020204" pitchFamily="34" charset="0"/>
                <a:cs typeface="Arial" panose="020B0604020202020204" pitchFamily="34" charset="0"/>
              </a:rPr>
              <a:t>The same level of respiratory protection is required as in Level A. However, a lesser degree of skin protection is needed than for Level A.</a:t>
            </a:r>
          </a:p>
          <a:p>
            <a:pPr lvl="1" fontAlgn="base">
              <a:lnSpc>
                <a:spcPct val="90000"/>
              </a:lnSpc>
            </a:pPr>
            <a:r>
              <a:rPr lang="en-US" sz="1100">
                <a:solidFill>
                  <a:srgbClr val="404040"/>
                </a:solidFill>
                <a:latin typeface="Arial" panose="020B0604020202020204" pitchFamily="34" charset="0"/>
                <a:cs typeface="Arial" panose="020B0604020202020204" pitchFamily="34" charset="0"/>
              </a:rPr>
              <a:t>SCBA</a:t>
            </a:r>
          </a:p>
          <a:p>
            <a:pPr lvl="1" fontAlgn="base">
              <a:lnSpc>
                <a:spcPct val="90000"/>
              </a:lnSpc>
            </a:pPr>
            <a:r>
              <a:rPr lang="en-US" sz="1100">
                <a:solidFill>
                  <a:srgbClr val="404040"/>
                </a:solidFill>
                <a:latin typeface="Arial" panose="020B0604020202020204" pitchFamily="34" charset="0"/>
                <a:cs typeface="Arial" panose="020B0604020202020204" pitchFamily="34" charset="0"/>
              </a:rPr>
              <a:t>Level B protection allows for certain areas of exposed skin on the wearer.</a:t>
            </a:r>
          </a:p>
          <a:p>
            <a:pPr lvl="1" fontAlgn="base">
              <a:lnSpc>
                <a:spcPct val="90000"/>
              </a:lnSpc>
            </a:pPr>
            <a:r>
              <a:rPr lang="en-US" sz="1100">
                <a:solidFill>
                  <a:srgbClr val="404040"/>
                </a:solidFill>
                <a:latin typeface="Arial" panose="020B0604020202020204" pitchFamily="34" charset="0"/>
                <a:cs typeface="Arial" panose="020B0604020202020204" pitchFamily="34" charset="0"/>
              </a:rPr>
              <a:t>Level B protective clothing would include either a one piece or two-piece ensemble with the SCBA worn outside the garment. Separate gloves and boots would be "taped" or "sealed" at the interfaces to minimize chemical penetration. The trend now is to use encapsulating garments that are not "vapor tight" as Level B garments.</a:t>
            </a:r>
          </a:p>
          <a:p>
            <a:pPr marL="45720" indent="0" fontAlgn="base">
              <a:lnSpc>
                <a:spcPct val="90000"/>
              </a:lnSpc>
              <a:buNone/>
            </a:pPr>
            <a:endParaRPr lang="en-US" sz="1100">
              <a:solidFill>
                <a:srgbClr val="404040"/>
              </a:solidFill>
              <a:latin typeface="Arial" panose="020B0604020202020204" pitchFamily="34" charset="0"/>
              <a:cs typeface="Arial" panose="020B0604020202020204" pitchFamily="34" charset="0"/>
            </a:endParaRPr>
          </a:p>
          <a:p>
            <a:pPr fontAlgn="base">
              <a:lnSpc>
                <a:spcPct val="90000"/>
              </a:lnSpc>
              <a:buFont typeface="Arial"/>
              <a:buChar char="•"/>
            </a:pPr>
            <a:r>
              <a:rPr lang="en-US" sz="1100">
                <a:solidFill>
                  <a:srgbClr val="404040"/>
                </a:solidFill>
                <a:latin typeface="Arial" panose="020B0604020202020204" pitchFamily="34" charset="0"/>
                <a:cs typeface="Arial" panose="020B0604020202020204" pitchFamily="34" charset="0"/>
              </a:rPr>
              <a:t>Chemicals that are known and NOT to be vapors or gases that are toxic by skin absorption, or are carcinogenic.</a:t>
            </a:r>
          </a:p>
          <a:p>
            <a:pPr fontAlgn="base">
              <a:lnSpc>
                <a:spcPct val="90000"/>
              </a:lnSpc>
              <a:buFont typeface="Arial"/>
              <a:buChar char="•"/>
            </a:pPr>
            <a:r>
              <a:rPr lang="en-US" sz="1100">
                <a:solidFill>
                  <a:srgbClr val="404040"/>
                </a:solidFill>
                <a:latin typeface="Arial" panose="020B0604020202020204" pitchFamily="34" charset="0"/>
                <a:cs typeface="Arial" panose="020B0604020202020204" pitchFamily="34" charset="0"/>
              </a:rPr>
              <a:t>Exposure situations will typically be at lower chemical concentrations (below established exposure limits).</a:t>
            </a:r>
          </a:p>
          <a:p>
            <a:pPr marL="45720" indent="0" fontAlgn="base">
              <a:lnSpc>
                <a:spcPct val="90000"/>
              </a:lnSpc>
              <a:buNone/>
            </a:pPr>
            <a:endParaRPr lang="en-US" sz="1100">
              <a:solidFill>
                <a:srgbClr val="404040"/>
              </a:solidFill>
              <a:latin typeface="Arial"/>
            </a:endParaRPr>
          </a:p>
          <a:p>
            <a:pPr>
              <a:lnSpc>
                <a:spcPct val="90000"/>
              </a:lnSpc>
            </a:pPr>
            <a:endParaRPr lang="en-US" sz="1100">
              <a:solidFill>
                <a:srgbClr val="404040"/>
              </a:solidFill>
            </a:endParaRPr>
          </a:p>
        </p:txBody>
      </p:sp>
    </p:spTree>
    <p:extLst>
      <p:ext uri="{BB962C8B-B14F-4D97-AF65-F5344CB8AC3E}">
        <p14:creationId xmlns:p14="http://schemas.microsoft.com/office/powerpoint/2010/main" val="16828196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3F0ADB5-A0B4-4B01-A8C4-FDC34CE22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A6D0FDE-0241-4C21-A720-A694753582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482600" y="2681103"/>
            <a:ext cx="2522980" cy="1495794"/>
          </a:xfrm>
          <a:noFill/>
          <a:ln>
            <a:solidFill>
              <a:schemeClr val="bg1"/>
            </a:solidFill>
          </a:ln>
        </p:spPr>
        <p:txBody>
          <a:bodyPr wrap="square">
            <a:normAutofit/>
          </a:bodyPr>
          <a:lstStyle/>
          <a:p>
            <a:r>
              <a:rPr lang="en-US">
                <a:solidFill>
                  <a:schemeClr val="bg1"/>
                </a:solidFill>
              </a:rPr>
              <a:t>Level B Equipment</a:t>
            </a:r>
          </a:p>
        </p:txBody>
      </p:sp>
      <p:graphicFrame>
        <p:nvGraphicFramePr>
          <p:cNvPr id="7" name="Content Placeholder 4">
            <a:extLst>
              <a:ext uri="{FF2B5EF4-FFF2-40B4-BE49-F238E27FC236}">
                <a16:creationId xmlns:a16="http://schemas.microsoft.com/office/drawing/2014/main" id="{D859B59C-CEE8-4305-9F0C-88A8C11A10F9}"/>
              </a:ext>
            </a:extLst>
          </p:cNvPr>
          <p:cNvGraphicFramePr>
            <a:graphicFrameLocks noGrp="1"/>
          </p:cNvGraphicFramePr>
          <p:nvPr>
            <p:ph idx="1"/>
            <p:extLst>
              <p:ext uri="{D42A27DB-BD31-4B8C-83A1-F6EECF244321}">
                <p14:modId xmlns:p14="http://schemas.microsoft.com/office/powerpoint/2010/main" val="2010702093"/>
              </p:ext>
            </p:extLst>
          </p:nvPr>
        </p:nvGraphicFramePr>
        <p:xfrm>
          <a:off x="4214812" y="965200"/>
          <a:ext cx="4205288" cy="492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986956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75504" y="978776"/>
            <a:ext cx="3364992" cy="1174991"/>
          </a:xfrm>
        </p:spPr>
        <p:txBody>
          <a:bodyPr>
            <a:normAutofit/>
          </a:bodyPr>
          <a:lstStyle/>
          <a:p>
            <a:r>
              <a:rPr lang="en-US" sz="1900"/>
              <a:t>Level C (Particle or Liquid Splash Protection)</a:t>
            </a:r>
          </a:p>
        </p:txBody>
      </p:sp>
      <p:pic>
        <p:nvPicPr>
          <p:cNvPr id="15" name="Picture 14" descr="Blue facemask">
            <a:extLst>
              <a:ext uri="{FF2B5EF4-FFF2-40B4-BE49-F238E27FC236}">
                <a16:creationId xmlns:a16="http://schemas.microsoft.com/office/drawing/2014/main" id="{532D853D-EE6D-722F-2846-6AB99E67CB29}"/>
              </a:ext>
            </a:extLst>
          </p:cNvPr>
          <p:cNvPicPr>
            <a:picLocks noChangeAspect="1"/>
          </p:cNvPicPr>
          <p:nvPr/>
        </p:nvPicPr>
        <p:blipFill rotWithShape="1">
          <a:blip r:embed="rId2"/>
          <a:srcRect l="24740" r="30828" b="-1"/>
          <a:stretch/>
        </p:blipFill>
        <p:spPr>
          <a:xfrm>
            <a:off x="20" y="10"/>
            <a:ext cx="4564960" cy="6857990"/>
          </a:xfrm>
          <a:prstGeom prst="rect">
            <a:avLst/>
          </a:prstGeom>
        </p:spPr>
      </p:pic>
      <p:sp>
        <p:nvSpPr>
          <p:cNvPr id="13" name="Content Placeholder 2"/>
          <p:cNvSpPr>
            <a:spLocks noGrp="1"/>
          </p:cNvSpPr>
          <p:nvPr>
            <p:ph idx="1"/>
          </p:nvPr>
        </p:nvSpPr>
        <p:spPr>
          <a:xfrm>
            <a:off x="5175504" y="2640692"/>
            <a:ext cx="3364992" cy="3255252"/>
          </a:xfrm>
        </p:spPr>
        <p:txBody>
          <a:bodyPr>
            <a:normAutofit lnSpcReduction="10000"/>
          </a:bodyPr>
          <a:lstStyle/>
          <a:p>
            <a:pPr fontAlgn="base">
              <a:lnSpc>
                <a:spcPct val="90000"/>
              </a:lnSpc>
            </a:pPr>
            <a:r>
              <a:rPr lang="en-US" sz="1500">
                <a:latin typeface="inherit"/>
              </a:rPr>
              <a:t>The same level of skin protection as Level B, but a lower level of respiratory protection is needed (i.e. air purifying respirators).</a:t>
            </a:r>
          </a:p>
          <a:p>
            <a:pPr lvl="1" fontAlgn="base">
              <a:lnSpc>
                <a:spcPct val="90000"/>
              </a:lnSpc>
            </a:pPr>
            <a:r>
              <a:rPr lang="en-US" sz="1500">
                <a:latin typeface="inherit"/>
              </a:rPr>
              <a:t>APR</a:t>
            </a:r>
          </a:p>
          <a:p>
            <a:pPr fontAlgn="base">
              <a:lnSpc>
                <a:spcPct val="90000"/>
              </a:lnSpc>
              <a:buFont typeface="Arial"/>
              <a:buChar char="•"/>
            </a:pPr>
            <a:r>
              <a:rPr lang="en-US" sz="1500">
                <a:latin typeface="inherit"/>
              </a:rPr>
              <a:t>One or two piece splash suits are worn with a cartridge respirator.</a:t>
            </a:r>
          </a:p>
          <a:p>
            <a:pPr lvl="1" fontAlgn="base">
              <a:lnSpc>
                <a:spcPct val="90000"/>
              </a:lnSpc>
              <a:buFont typeface="Arial"/>
              <a:buChar char="•"/>
            </a:pPr>
            <a:r>
              <a:rPr lang="en-US" sz="1500">
                <a:latin typeface="inherit"/>
              </a:rPr>
              <a:t>Protective Clothing May or May Not Be Required</a:t>
            </a:r>
          </a:p>
          <a:p>
            <a:pPr fontAlgn="base">
              <a:lnSpc>
                <a:spcPct val="90000"/>
              </a:lnSpc>
            </a:pPr>
            <a:r>
              <a:rPr lang="en-US" sz="1500">
                <a:latin typeface="Arial"/>
              </a:rPr>
              <a:t>Chemicals are not hazardous via skin absorption and are typically well below established exposure limits</a:t>
            </a:r>
          </a:p>
          <a:p>
            <a:pPr fontAlgn="base">
              <a:lnSpc>
                <a:spcPct val="90000"/>
              </a:lnSpc>
            </a:pPr>
            <a:endParaRPr lang="en-US" sz="1500">
              <a:latin typeface="Arial"/>
            </a:endParaRPr>
          </a:p>
          <a:p>
            <a:pPr>
              <a:lnSpc>
                <a:spcPct val="90000"/>
              </a:lnSpc>
            </a:pPr>
            <a:endParaRPr lang="en-US" sz="1500"/>
          </a:p>
        </p:txBody>
      </p:sp>
    </p:spTree>
    <p:extLst>
      <p:ext uri="{BB962C8B-B14F-4D97-AF65-F5344CB8AC3E}">
        <p14:creationId xmlns:p14="http://schemas.microsoft.com/office/powerpoint/2010/main" val="3513529211"/>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docProps/app.xml><?xml version="1.0" encoding="utf-8"?>
<Properties xmlns="http://schemas.openxmlformats.org/officeDocument/2006/extended-properties" xmlns:vt="http://schemas.openxmlformats.org/officeDocument/2006/docPropsVTypes">
  <Template>TM10001115[[fn=Parcel]]</Template>
  <TotalTime>2744</TotalTime>
  <Words>929</Words>
  <Application>Microsoft Office PowerPoint</Application>
  <PresentationFormat>On-screen Show (4:3)</PresentationFormat>
  <Paragraphs>140</Paragraphs>
  <Slides>24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Gill Sans MT</vt:lpstr>
      <vt:lpstr>Helvetica Neue</vt:lpstr>
      <vt:lpstr>inherit</vt:lpstr>
      <vt:lpstr>Parcel</vt:lpstr>
      <vt:lpstr>Personal Protective Equipment (PPE) </vt:lpstr>
      <vt:lpstr>U.S EPA Levels of Protection</vt:lpstr>
      <vt:lpstr>Types of Respirators</vt:lpstr>
      <vt:lpstr>Respirators</vt:lpstr>
      <vt:lpstr>Level A:  (Vapor or Gas  Protection)</vt:lpstr>
      <vt:lpstr>Level A Equipment </vt:lpstr>
      <vt:lpstr>Level B (Liquid Splash Protection)</vt:lpstr>
      <vt:lpstr>Level B Equipment</vt:lpstr>
      <vt:lpstr>Level C (Particle or Liquid Splash Protection)</vt:lpstr>
      <vt:lpstr>Level C Equipment</vt:lpstr>
      <vt:lpstr>Level D (No Hazard Protection)</vt:lpstr>
      <vt:lpstr>Level D Equipment</vt:lpstr>
      <vt:lpstr>PPE Limitations</vt:lpstr>
      <vt:lpstr>Donning</vt:lpstr>
      <vt:lpstr>Donning Suits and Boots</vt:lpstr>
      <vt:lpstr>Paperwork/Forms</vt:lpstr>
      <vt:lpstr>Donning Checklist </vt:lpstr>
      <vt:lpstr>Medical Evaluation Form</vt:lpstr>
      <vt:lpstr>Scenarios</vt:lpstr>
      <vt:lpstr>Scenarios</vt:lpstr>
      <vt:lpstr>Scenario 1</vt:lpstr>
      <vt:lpstr>Scenario 2</vt:lpstr>
      <vt:lpstr>Scenario 3</vt:lpstr>
      <vt:lpstr>Scenario 4</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Personal Protective Equipment (PPE)</dc:title>
  <dc:creator>Brooke Matzen</dc:creator>
  <cp:lastModifiedBy>Brooke Matzen</cp:lastModifiedBy>
  <cp:revision>3</cp:revision>
  <dcterms:created xsi:type="dcterms:W3CDTF">2020-08-06T16:00:17Z</dcterms:created>
  <dcterms:modified xsi:type="dcterms:W3CDTF">2023-11-10T17:02:01Z</dcterms:modified>
</cp:coreProperties>
</file>