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sldIdLst>
    <p:sldId id="256" r:id="rId2"/>
    <p:sldId id="262" r:id="rId3"/>
    <p:sldId id="263" r:id="rId4"/>
    <p:sldId id="275" r:id="rId5"/>
    <p:sldId id="257" r:id="rId6"/>
    <p:sldId id="258" r:id="rId7"/>
    <p:sldId id="259" r:id="rId8"/>
    <p:sldId id="260" r:id="rId9"/>
    <p:sldId id="261" r:id="rId10"/>
    <p:sldId id="264" r:id="rId11"/>
    <p:sldId id="274" r:id="rId12"/>
    <p:sldId id="276" r:id="rId13"/>
    <p:sldId id="272" r:id="rId14"/>
    <p:sldId id="277" r:id="rId15"/>
    <p:sldId id="279" r:id="rId16"/>
    <p:sldId id="280" r:id="rId17"/>
    <p:sldId id="283" r:id="rId18"/>
    <p:sldId id="281" r:id="rId19"/>
    <p:sldId id="282" r:id="rId20"/>
    <p:sldId id="284" r:id="rId21"/>
    <p:sldId id="285" r:id="rId22"/>
    <p:sldId id="286" r:id="rId23"/>
    <p:sldId id="287" r:id="rId24"/>
    <p:sldId id="288" r:id="rId25"/>
    <p:sldId id="290" r:id="rId26"/>
    <p:sldId id="289" r:id="rId27"/>
    <p:sldId id="291" r:id="rId28"/>
    <p:sldId id="292" r:id="rId29"/>
    <p:sldId id="293" r:id="rId30"/>
    <p:sldId id="294"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oke Matzen" initials="BM" lastIdx="1" clrIdx="0">
    <p:extLst>
      <p:ext uri="{19B8F6BF-5375-455C-9EA6-DF929625EA0E}">
        <p15:presenceInfo xmlns:p15="http://schemas.microsoft.com/office/powerpoint/2012/main" userId="6fd6c065b9f23f4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219B99-1B8D-48D5-B686-FACAFDAF4330}" v="15" dt="2023-10-10T14:51:52.0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44" y="4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_rels/data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EAEBF9-2004-499B-80A4-D1766D51DB01}"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DBEAF28C-39CD-4CA1-847A-86A2116DFDC1}">
      <dgm:prSet/>
      <dgm:spPr/>
      <dgm:t>
        <a:bodyPr/>
        <a:lstStyle/>
        <a:p>
          <a:r>
            <a:rPr lang="en-US"/>
            <a:t>We are governed by a Board of Trustees representing the fire service, the public, local government, and tri state businesses. Members are from the fire service, public service organizations and are industrial/government technical personnel. </a:t>
          </a:r>
        </a:p>
      </dgm:t>
    </dgm:pt>
    <dgm:pt modelId="{92626645-4788-4408-9726-FE04B2EE4D51}" type="parTrans" cxnId="{B52242C8-03E0-4162-AF27-7CF58DA1A49E}">
      <dgm:prSet/>
      <dgm:spPr/>
      <dgm:t>
        <a:bodyPr/>
        <a:lstStyle/>
        <a:p>
          <a:endParaRPr lang="en-US"/>
        </a:p>
      </dgm:t>
    </dgm:pt>
    <dgm:pt modelId="{446B4125-BC59-4F8B-A955-2E2D5B30FF66}" type="sibTrans" cxnId="{B52242C8-03E0-4162-AF27-7CF58DA1A49E}">
      <dgm:prSet/>
      <dgm:spPr/>
      <dgm:t>
        <a:bodyPr/>
        <a:lstStyle/>
        <a:p>
          <a:endParaRPr lang="en-US"/>
        </a:p>
      </dgm:t>
    </dgm:pt>
    <dgm:pt modelId="{1F385CC2-E8D7-4570-A2E9-148AABC9872B}">
      <dgm:prSet/>
      <dgm:spPr/>
      <dgm:t>
        <a:bodyPr/>
        <a:lstStyle/>
        <a:p>
          <a:r>
            <a:rPr lang="en-US"/>
            <a:t>The Unit is a verified Type 1 Hazmat response team as defined by the State of Ohio Hazmat Technical Advisory Guidelines. This is the highest level of typing for a Hazmat team in the State of Ohio. </a:t>
          </a:r>
        </a:p>
      </dgm:t>
    </dgm:pt>
    <dgm:pt modelId="{DA8053AE-F3BF-49BC-80A2-9F43615E4D07}" type="parTrans" cxnId="{7397F97F-7283-4BCE-9C7E-2669BA8D9F36}">
      <dgm:prSet/>
      <dgm:spPr/>
      <dgm:t>
        <a:bodyPr/>
        <a:lstStyle/>
        <a:p>
          <a:endParaRPr lang="en-US"/>
        </a:p>
      </dgm:t>
    </dgm:pt>
    <dgm:pt modelId="{42911010-5D8E-4157-90D5-90FB978FB467}" type="sibTrans" cxnId="{7397F97F-7283-4BCE-9C7E-2669BA8D9F36}">
      <dgm:prSet/>
      <dgm:spPr/>
      <dgm:t>
        <a:bodyPr/>
        <a:lstStyle/>
        <a:p>
          <a:endParaRPr lang="en-US"/>
        </a:p>
      </dgm:t>
    </dgm:pt>
    <dgm:pt modelId="{DE86B465-5085-412C-BB32-919692AA66D2}" type="pres">
      <dgm:prSet presAssocID="{DAEAEBF9-2004-499B-80A4-D1766D51DB01}" presName="hierChild1" presStyleCnt="0">
        <dgm:presLayoutVars>
          <dgm:chPref val="1"/>
          <dgm:dir/>
          <dgm:animOne val="branch"/>
          <dgm:animLvl val="lvl"/>
          <dgm:resizeHandles/>
        </dgm:presLayoutVars>
      </dgm:prSet>
      <dgm:spPr/>
    </dgm:pt>
    <dgm:pt modelId="{42B5084C-045A-4691-A546-498F5D8D5133}" type="pres">
      <dgm:prSet presAssocID="{DBEAF28C-39CD-4CA1-847A-86A2116DFDC1}" presName="hierRoot1" presStyleCnt="0"/>
      <dgm:spPr/>
    </dgm:pt>
    <dgm:pt modelId="{17E48CD9-A499-4E16-A477-FE0E47B88390}" type="pres">
      <dgm:prSet presAssocID="{DBEAF28C-39CD-4CA1-847A-86A2116DFDC1}" presName="composite" presStyleCnt="0"/>
      <dgm:spPr/>
    </dgm:pt>
    <dgm:pt modelId="{1FDDB7A1-F7E6-4A58-9929-825F9FF4109C}" type="pres">
      <dgm:prSet presAssocID="{DBEAF28C-39CD-4CA1-847A-86A2116DFDC1}" presName="background" presStyleLbl="node0" presStyleIdx="0" presStyleCnt="2"/>
      <dgm:spPr/>
    </dgm:pt>
    <dgm:pt modelId="{8EF1C298-AE3F-49C0-8A97-76F3D93934E2}" type="pres">
      <dgm:prSet presAssocID="{DBEAF28C-39CD-4CA1-847A-86A2116DFDC1}" presName="text" presStyleLbl="fgAcc0" presStyleIdx="0" presStyleCnt="2">
        <dgm:presLayoutVars>
          <dgm:chPref val="3"/>
        </dgm:presLayoutVars>
      </dgm:prSet>
      <dgm:spPr/>
    </dgm:pt>
    <dgm:pt modelId="{1C7D5C88-BC43-4A76-904B-29F7EC82EE3D}" type="pres">
      <dgm:prSet presAssocID="{DBEAF28C-39CD-4CA1-847A-86A2116DFDC1}" presName="hierChild2" presStyleCnt="0"/>
      <dgm:spPr/>
    </dgm:pt>
    <dgm:pt modelId="{7EB47E2A-0B7D-4F6F-A40C-4DFB4C4F3336}" type="pres">
      <dgm:prSet presAssocID="{1F385CC2-E8D7-4570-A2E9-148AABC9872B}" presName="hierRoot1" presStyleCnt="0"/>
      <dgm:spPr/>
    </dgm:pt>
    <dgm:pt modelId="{8198B47C-6911-4414-9FFA-6D93E8C93258}" type="pres">
      <dgm:prSet presAssocID="{1F385CC2-E8D7-4570-A2E9-148AABC9872B}" presName="composite" presStyleCnt="0"/>
      <dgm:spPr/>
    </dgm:pt>
    <dgm:pt modelId="{6651DF95-55CD-4A95-8290-F8CC3983775A}" type="pres">
      <dgm:prSet presAssocID="{1F385CC2-E8D7-4570-A2E9-148AABC9872B}" presName="background" presStyleLbl="node0" presStyleIdx="1" presStyleCnt="2"/>
      <dgm:spPr/>
    </dgm:pt>
    <dgm:pt modelId="{06F9D229-27F4-446F-8A27-CD1698F00D21}" type="pres">
      <dgm:prSet presAssocID="{1F385CC2-E8D7-4570-A2E9-148AABC9872B}" presName="text" presStyleLbl="fgAcc0" presStyleIdx="1" presStyleCnt="2">
        <dgm:presLayoutVars>
          <dgm:chPref val="3"/>
        </dgm:presLayoutVars>
      </dgm:prSet>
      <dgm:spPr/>
    </dgm:pt>
    <dgm:pt modelId="{DE1F08F7-3052-41AF-95B3-8DD0EBB55D06}" type="pres">
      <dgm:prSet presAssocID="{1F385CC2-E8D7-4570-A2E9-148AABC9872B}" presName="hierChild2" presStyleCnt="0"/>
      <dgm:spPr/>
    </dgm:pt>
  </dgm:ptLst>
  <dgm:cxnLst>
    <dgm:cxn modelId="{0A183008-1B75-4FBF-8543-B5AAE7AD37A7}" type="presOf" srcId="{1F385CC2-E8D7-4570-A2E9-148AABC9872B}" destId="{06F9D229-27F4-446F-8A27-CD1698F00D21}" srcOrd="0" destOrd="0" presId="urn:microsoft.com/office/officeart/2005/8/layout/hierarchy1"/>
    <dgm:cxn modelId="{57BF6010-1D87-4820-BEDF-24F30C328051}" type="presOf" srcId="{DAEAEBF9-2004-499B-80A4-D1766D51DB01}" destId="{DE86B465-5085-412C-BB32-919692AA66D2}" srcOrd="0" destOrd="0" presId="urn:microsoft.com/office/officeart/2005/8/layout/hierarchy1"/>
    <dgm:cxn modelId="{7020821A-5A0F-42E8-AA49-99E740358710}" type="presOf" srcId="{DBEAF28C-39CD-4CA1-847A-86A2116DFDC1}" destId="{8EF1C298-AE3F-49C0-8A97-76F3D93934E2}" srcOrd="0" destOrd="0" presId="urn:microsoft.com/office/officeart/2005/8/layout/hierarchy1"/>
    <dgm:cxn modelId="{7397F97F-7283-4BCE-9C7E-2669BA8D9F36}" srcId="{DAEAEBF9-2004-499B-80A4-D1766D51DB01}" destId="{1F385CC2-E8D7-4570-A2E9-148AABC9872B}" srcOrd="1" destOrd="0" parTransId="{DA8053AE-F3BF-49BC-80A2-9F43615E4D07}" sibTransId="{42911010-5D8E-4157-90D5-90FB978FB467}"/>
    <dgm:cxn modelId="{B52242C8-03E0-4162-AF27-7CF58DA1A49E}" srcId="{DAEAEBF9-2004-499B-80A4-D1766D51DB01}" destId="{DBEAF28C-39CD-4CA1-847A-86A2116DFDC1}" srcOrd="0" destOrd="0" parTransId="{92626645-4788-4408-9726-FE04B2EE4D51}" sibTransId="{446B4125-BC59-4F8B-A955-2E2D5B30FF66}"/>
    <dgm:cxn modelId="{F3F3F5A1-BF9A-487A-A833-5D177744794B}" type="presParOf" srcId="{DE86B465-5085-412C-BB32-919692AA66D2}" destId="{42B5084C-045A-4691-A546-498F5D8D5133}" srcOrd="0" destOrd="0" presId="urn:microsoft.com/office/officeart/2005/8/layout/hierarchy1"/>
    <dgm:cxn modelId="{8220039C-3229-4241-B6AC-38EBE1A870AC}" type="presParOf" srcId="{42B5084C-045A-4691-A546-498F5D8D5133}" destId="{17E48CD9-A499-4E16-A477-FE0E47B88390}" srcOrd="0" destOrd="0" presId="urn:microsoft.com/office/officeart/2005/8/layout/hierarchy1"/>
    <dgm:cxn modelId="{9E35F4CD-6A17-42E9-BD8C-822C04796FEC}" type="presParOf" srcId="{17E48CD9-A499-4E16-A477-FE0E47B88390}" destId="{1FDDB7A1-F7E6-4A58-9929-825F9FF4109C}" srcOrd="0" destOrd="0" presId="urn:microsoft.com/office/officeart/2005/8/layout/hierarchy1"/>
    <dgm:cxn modelId="{C25CC93B-E08A-4944-A2C2-7AD4631E433C}" type="presParOf" srcId="{17E48CD9-A499-4E16-A477-FE0E47B88390}" destId="{8EF1C298-AE3F-49C0-8A97-76F3D93934E2}" srcOrd="1" destOrd="0" presId="urn:microsoft.com/office/officeart/2005/8/layout/hierarchy1"/>
    <dgm:cxn modelId="{09855306-E732-42FA-8378-C1C553D80B47}" type="presParOf" srcId="{42B5084C-045A-4691-A546-498F5D8D5133}" destId="{1C7D5C88-BC43-4A76-904B-29F7EC82EE3D}" srcOrd="1" destOrd="0" presId="urn:microsoft.com/office/officeart/2005/8/layout/hierarchy1"/>
    <dgm:cxn modelId="{608235E0-B884-47EB-8F0C-4ECFE145B6FE}" type="presParOf" srcId="{DE86B465-5085-412C-BB32-919692AA66D2}" destId="{7EB47E2A-0B7D-4F6F-A40C-4DFB4C4F3336}" srcOrd="1" destOrd="0" presId="urn:microsoft.com/office/officeart/2005/8/layout/hierarchy1"/>
    <dgm:cxn modelId="{EEC7AF44-5644-4778-9B2A-0FE6205B56F5}" type="presParOf" srcId="{7EB47E2A-0B7D-4F6F-A40C-4DFB4C4F3336}" destId="{8198B47C-6911-4414-9FFA-6D93E8C93258}" srcOrd="0" destOrd="0" presId="urn:microsoft.com/office/officeart/2005/8/layout/hierarchy1"/>
    <dgm:cxn modelId="{1B8B21E8-4029-472F-90F1-5927A8B19A2C}" type="presParOf" srcId="{8198B47C-6911-4414-9FFA-6D93E8C93258}" destId="{6651DF95-55CD-4A95-8290-F8CC3983775A}" srcOrd="0" destOrd="0" presId="urn:microsoft.com/office/officeart/2005/8/layout/hierarchy1"/>
    <dgm:cxn modelId="{FC77BDD9-71BE-483D-B375-180F6D5DAFAB}" type="presParOf" srcId="{8198B47C-6911-4414-9FFA-6D93E8C93258}" destId="{06F9D229-27F4-446F-8A27-CD1698F00D21}" srcOrd="1" destOrd="0" presId="urn:microsoft.com/office/officeart/2005/8/layout/hierarchy1"/>
    <dgm:cxn modelId="{16984827-95D0-4EEF-A66A-B513BC8E309F}" type="presParOf" srcId="{7EB47E2A-0B7D-4F6F-A40C-4DFB4C4F3336}" destId="{DE1F08F7-3052-41AF-95B3-8DD0EBB55D0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095E3D-7D62-445F-8FC3-ED1FA354AA80}"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9B39AA2E-5C0A-4E21-A8A3-72E6F898A495}">
      <dgm:prSet/>
      <dgm:spPr/>
      <dgm:t>
        <a:bodyPr/>
        <a:lstStyle/>
        <a:p>
          <a:r>
            <a:rPr lang="en-US"/>
            <a:t>GCHMU has 3 part time Duty Officers</a:t>
          </a:r>
        </a:p>
      </dgm:t>
    </dgm:pt>
    <dgm:pt modelId="{11A31B24-63B1-4CA0-AE26-73483ECDB3C8}" type="parTrans" cxnId="{96C21E66-AA28-4CFC-B9EB-73B07EAA1505}">
      <dgm:prSet/>
      <dgm:spPr/>
      <dgm:t>
        <a:bodyPr/>
        <a:lstStyle/>
        <a:p>
          <a:endParaRPr lang="en-US"/>
        </a:p>
      </dgm:t>
    </dgm:pt>
    <dgm:pt modelId="{12544D66-EA6F-4636-9F46-5C3206B6E033}" type="sibTrans" cxnId="{96C21E66-AA28-4CFC-B9EB-73B07EAA1505}">
      <dgm:prSet/>
      <dgm:spPr/>
      <dgm:t>
        <a:bodyPr/>
        <a:lstStyle/>
        <a:p>
          <a:endParaRPr lang="en-US"/>
        </a:p>
      </dgm:t>
    </dgm:pt>
    <dgm:pt modelId="{630F4C82-3C4B-493E-874B-FC8E887182D6}">
      <dgm:prSet/>
      <dgm:spPr/>
      <dgm:t>
        <a:bodyPr/>
        <a:lstStyle/>
        <a:p>
          <a:r>
            <a:rPr lang="en-US" dirty="0"/>
            <a:t>Ret. Chief Don Bennett</a:t>
          </a:r>
        </a:p>
      </dgm:t>
    </dgm:pt>
    <dgm:pt modelId="{89D4249B-78AE-4B60-BA08-0601C1BBE092}" type="parTrans" cxnId="{4615E3E8-12DD-421A-9B71-BBC41B2CC00F}">
      <dgm:prSet/>
      <dgm:spPr/>
      <dgm:t>
        <a:bodyPr/>
        <a:lstStyle/>
        <a:p>
          <a:endParaRPr lang="en-US"/>
        </a:p>
      </dgm:t>
    </dgm:pt>
    <dgm:pt modelId="{793BAA72-9BAC-44D0-BC4F-22A161CB364A}" type="sibTrans" cxnId="{4615E3E8-12DD-421A-9B71-BBC41B2CC00F}">
      <dgm:prSet/>
      <dgm:spPr/>
      <dgm:t>
        <a:bodyPr/>
        <a:lstStyle/>
        <a:p>
          <a:endParaRPr lang="en-US"/>
        </a:p>
      </dgm:t>
    </dgm:pt>
    <dgm:pt modelId="{9F27FD06-E038-4562-B34D-C70E8471BFC1}">
      <dgm:prSet/>
      <dgm:spPr/>
      <dgm:t>
        <a:bodyPr/>
        <a:lstStyle/>
        <a:p>
          <a:r>
            <a:rPr lang="en-US"/>
            <a:t>Chief B.J Jetter</a:t>
          </a:r>
        </a:p>
      </dgm:t>
    </dgm:pt>
    <dgm:pt modelId="{BA16973D-16E7-439D-A446-2F149BC6857C}" type="parTrans" cxnId="{1DAB1104-74F0-496E-AAEB-3579B7F38596}">
      <dgm:prSet/>
      <dgm:spPr/>
      <dgm:t>
        <a:bodyPr/>
        <a:lstStyle/>
        <a:p>
          <a:endParaRPr lang="en-US"/>
        </a:p>
      </dgm:t>
    </dgm:pt>
    <dgm:pt modelId="{D5821C35-118B-4810-B87D-7835D2F1DD0C}" type="sibTrans" cxnId="{1DAB1104-74F0-496E-AAEB-3579B7F38596}">
      <dgm:prSet/>
      <dgm:spPr/>
      <dgm:t>
        <a:bodyPr/>
        <a:lstStyle/>
        <a:p>
          <a:endParaRPr lang="en-US"/>
        </a:p>
      </dgm:t>
    </dgm:pt>
    <dgm:pt modelId="{73A5CC3F-BE19-488C-AEF2-53B047F66378}">
      <dgm:prSet/>
      <dgm:spPr/>
      <dgm:t>
        <a:bodyPr/>
        <a:lstStyle/>
        <a:p>
          <a:r>
            <a:rPr lang="en-US"/>
            <a:t>Dennis Waldbillig </a:t>
          </a:r>
        </a:p>
      </dgm:t>
    </dgm:pt>
    <dgm:pt modelId="{633C9B79-A8C6-4832-8D39-F7689D9F00E0}" type="parTrans" cxnId="{8C77EDCD-3CE6-4B6C-AC75-E7DAEEC7F2A6}">
      <dgm:prSet/>
      <dgm:spPr/>
      <dgm:t>
        <a:bodyPr/>
        <a:lstStyle/>
        <a:p>
          <a:endParaRPr lang="en-US"/>
        </a:p>
      </dgm:t>
    </dgm:pt>
    <dgm:pt modelId="{32C74FE9-6993-43A1-AEBA-172A0DA7F582}" type="sibTrans" cxnId="{8C77EDCD-3CE6-4B6C-AC75-E7DAEEC7F2A6}">
      <dgm:prSet/>
      <dgm:spPr/>
      <dgm:t>
        <a:bodyPr/>
        <a:lstStyle/>
        <a:p>
          <a:endParaRPr lang="en-US"/>
        </a:p>
      </dgm:t>
    </dgm:pt>
    <dgm:pt modelId="{DB0EBCD9-D3EF-4E73-85F2-67E2877F9404}">
      <dgm:prSet/>
      <dgm:spPr/>
      <dgm:t>
        <a:bodyPr/>
        <a:lstStyle/>
        <a:p>
          <a:r>
            <a:rPr lang="en-US"/>
            <a:t>1 Office Administrator </a:t>
          </a:r>
        </a:p>
      </dgm:t>
    </dgm:pt>
    <dgm:pt modelId="{5229D677-4F74-4970-8EC1-2E2DE71837E1}" type="parTrans" cxnId="{47B754F6-4C00-4A1C-BAFE-D62B3D226BEE}">
      <dgm:prSet/>
      <dgm:spPr/>
      <dgm:t>
        <a:bodyPr/>
        <a:lstStyle/>
        <a:p>
          <a:endParaRPr lang="en-US"/>
        </a:p>
      </dgm:t>
    </dgm:pt>
    <dgm:pt modelId="{FC9E8881-60DC-448D-A1F6-4A16EBC0A3AE}" type="sibTrans" cxnId="{47B754F6-4C00-4A1C-BAFE-D62B3D226BEE}">
      <dgm:prSet/>
      <dgm:spPr/>
      <dgm:t>
        <a:bodyPr/>
        <a:lstStyle/>
        <a:p>
          <a:endParaRPr lang="en-US"/>
        </a:p>
      </dgm:t>
    </dgm:pt>
    <dgm:pt modelId="{77B32475-E1E3-4BB0-9428-B5F3EE9526D3}">
      <dgm:prSet/>
      <dgm:spPr/>
      <dgm:t>
        <a:bodyPr/>
        <a:lstStyle/>
        <a:p>
          <a:r>
            <a:rPr lang="en-US"/>
            <a:t>Brooke Matzen</a:t>
          </a:r>
        </a:p>
      </dgm:t>
    </dgm:pt>
    <dgm:pt modelId="{BAFA6BD2-6585-4C25-A988-A00031DD4EC0}" type="parTrans" cxnId="{8E913458-656B-4B8D-94FC-CDD18893AE8C}">
      <dgm:prSet/>
      <dgm:spPr/>
      <dgm:t>
        <a:bodyPr/>
        <a:lstStyle/>
        <a:p>
          <a:endParaRPr lang="en-US"/>
        </a:p>
      </dgm:t>
    </dgm:pt>
    <dgm:pt modelId="{D60F42E9-FB10-4D6F-A643-6B4BB48F0C21}" type="sibTrans" cxnId="{8E913458-656B-4B8D-94FC-CDD18893AE8C}">
      <dgm:prSet/>
      <dgm:spPr/>
      <dgm:t>
        <a:bodyPr/>
        <a:lstStyle/>
        <a:p>
          <a:endParaRPr lang="en-US"/>
        </a:p>
      </dgm:t>
    </dgm:pt>
    <dgm:pt modelId="{F1072742-FA63-485C-82A0-F6B1DA54A7CF}">
      <dgm:prSet/>
      <dgm:spPr/>
      <dgm:t>
        <a:bodyPr/>
        <a:lstStyle/>
        <a:p>
          <a:r>
            <a:rPr lang="en-US" dirty="0">
              <a:solidFill>
                <a:schemeClr val="bg1"/>
              </a:solidFill>
            </a:rPr>
            <a:t>Membership is comprised of Technicians, Specialists, Research and Operations personnel</a:t>
          </a:r>
        </a:p>
      </dgm:t>
    </dgm:pt>
    <dgm:pt modelId="{C0FA1DC9-D6CC-404A-839A-6031DBA540BB}" type="parTrans" cxnId="{1ED6864E-6A77-406C-AB1F-08DC732A7E58}">
      <dgm:prSet/>
      <dgm:spPr/>
      <dgm:t>
        <a:bodyPr/>
        <a:lstStyle/>
        <a:p>
          <a:endParaRPr lang="en-US"/>
        </a:p>
      </dgm:t>
    </dgm:pt>
    <dgm:pt modelId="{E30BE782-0F04-4B8E-91F6-9778C52F6B50}" type="sibTrans" cxnId="{1ED6864E-6A77-406C-AB1F-08DC732A7E58}">
      <dgm:prSet/>
      <dgm:spPr/>
      <dgm:t>
        <a:bodyPr/>
        <a:lstStyle/>
        <a:p>
          <a:endParaRPr lang="en-US"/>
        </a:p>
      </dgm:t>
    </dgm:pt>
    <dgm:pt modelId="{F0CB086A-CD60-47EA-B768-FE560606EB81}" type="pres">
      <dgm:prSet presAssocID="{41095E3D-7D62-445F-8FC3-ED1FA354AA80}" presName="Name0" presStyleCnt="0">
        <dgm:presLayoutVars>
          <dgm:dir/>
          <dgm:animLvl val="lvl"/>
          <dgm:resizeHandles val="exact"/>
        </dgm:presLayoutVars>
      </dgm:prSet>
      <dgm:spPr/>
    </dgm:pt>
    <dgm:pt modelId="{8B174390-7441-4C98-ADF9-497DD8F79BFA}" type="pres">
      <dgm:prSet presAssocID="{F1072742-FA63-485C-82A0-F6B1DA54A7CF}" presName="boxAndChildren" presStyleCnt="0"/>
      <dgm:spPr/>
    </dgm:pt>
    <dgm:pt modelId="{7A6E922C-EE82-4382-8DF5-83D2DE8B8C81}" type="pres">
      <dgm:prSet presAssocID="{F1072742-FA63-485C-82A0-F6B1DA54A7CF}" presName="parentTextBox" presStyleLbl="node1" presStyleIdx="0" presStyleCnt="3"/>
      <dgm:spPr/>
    </dgm:pt>
    <dgm:pt modelId="{2E11F9DC-62CB-45E2-8113-C82CBEAAC7FA}" type="pres">
      <dgm:prSet presAssocID="{FC9E8881-60DC-448D-A1F6-4A16EBC0A3AE}" presName="sp" presStyleCnt="0"/>
      <dgm:spPr/>
    </dgm:pt>
    <dgm:pt modelId="{992D4FBA-13F9-423E-A424-1AFB6FCB561A}" type="pres">
      <dgm:prSet presAssocID="{DB0EBCD9-D3EF-4E73-85F2-67E2877F9404}" presName="arrowAndChildren" presStyleCnt="0"/>
      <dgm:spPr/>
    </dgm:pt>
    <dgm:pt modelId="{E5A46340-B6D7-4C6A-9822-B0E9FA21D2A2}" type="pres">
      <dgm:prSet presAssocID="{DB0EBCD9-D3EF-4E73-85F2-67E2877F9404}" presName="parentTextArrow" presStyleLbl="node1" presStyleIdx="0" presStyleCnt="3"/>
      <dgm:spPr/>
    </dgm:pt>
    <dgm:pt modelId="{F77063C6-A7E9-4D82-A095-4B4E8430608C}" type="pres">
      <dgm:prSet presAssocID="{DB0EBCD9-D3EF-4E73-85F2-67E2877F9404}" presName="arrow" presStyleLbl="node1" presStyleIdx="1" presStyleCnt="3"/>
      <dgm:spPr/>
    </dgm:pt>
    <dgm:pt modelId="{0C74B905-BD33-4EDB-80DB-E012EB112A6E}" type="pres">
      <dgm:prSet presAssocID="{DB0EBCD9-D3EF-4E73-85F2-67E2877F9404}" presName="descendantArrow" presStyleCnt="0"/>
      <dgm:spPr/>
    </dgm:pt>
    <dgm:pt modelId="{7F4A4557-2947-411A-8543-0346087FC9A0}" type="pres">
      <dgm:prSet presAssocID="{77B32475-E1E3-4BB0-9428-B5F3EE9526D3}" presName="childTextArrow" presStyleLbl="fgAccFollowNode1" presStyleIdx="0" presStyleCnt="4">
        <dgm:presLayoutVars>
          <dgm:bulletEnabled val="1"/>
        </dgm:presLayoutVars>
      </dgm:prSet>
      <dgm:spPr/>
    </dgm:pt>
    <dgm:pt modelId="{09F8FBA3-8C99-4B38-8EB7-89C27C62696C}" type="pres">
      <dgm:prSet presAssocID="{12544D66-EA6F-4636-9F46-5C3206B6E033}" presName="sp" presStyleCnt="0"/>
      <dgm:spPr/>
    </dgm:pt>
    <dgm:pt modelId="{ECD1D71D-4A1C-4F9E-9EB0-067278DF2BC9}" type="pres">
      <dgm:prSet presAssocID="{9B39AA2E-5C0A-4E21-A8A3-72E6F898A495}" presName="arrowAndChildren" presStyleCnt="0"/>
      <dgm:spPr/>
    </dgm:pt>
    <dgm:pt modelId="{A911B1D6-B5B3-4D45-A25E-E513F777253E}" type="pres">
      <dgm:prSet presAssocID="{9B39AA2E-5C0A-4E21-A8A3-72E6F898A495}" presName="parentTextArrow" presStyleLbl="node1" presStyleIdx="1" presStyleCnt="3"/>
      <dgm:spPr/>
    </dgm:pt>
    <dgm:pt modelId="{87E7EB82-07CD-481D-9BA8-8A5ADA2ED3E4}" type="pres">
      <dgm:prSet presAssocID="{9B39AA2E-5C0A-4E21-A8A3-72E6F898A495}" presName="arrow" presStyleLbl="node1" presStyleIdx="2" presStyleCnt="3"/>
      <dgm:spPr/>
    </dgm:pt>
    <dgm:pt modelId="{CDE7ABA7-0583-4916-A3AD-5E579F0A8062}" type="pres">
      <dgm:prSet presAssocID="{9B39AA2E-5C0A-4E21-A8A3-72E6F898A495}" presName="descendantArrow" presStyleCnt="0"/>
      <dgm:spPr/>
    </dgm:pt>
    <dgm:pt modelId="{4C74E7F5-CE88-4C54-B04C-ACF7876B847B}" type="pres">
      <dgm:prSet presAssocID="{630F4C82-3C4B-493E-874B-FC8E887182D6}" presName="childTextArrow" presStyleLbl="fgAccFollowNode1" presStyleIdx="1" presStyleCnt="4">
        <dgm:presLayoutVars>
          <dgm:bulletEnabled val="1"/>
        </dgm:presLayoutVars>
      </dgm:prSet>
      <dgm:spPr/>
    </dgm:pt>
    <dgm:pt modelId="{A283EA47-8B12-4D45-A065-6FA60F3A0B97}" type="pres">
      <dgm:prSet presAssocID="{9F27FD06-E038-4562-B34D-C70E8471BFC1}" presName="childTextArrow" presStyleLbl="fgAccFollowNode1" presStyleIdx="2" presStyleCnt="4">
        <dgm:presLayoutVars>
          <dgm:bulletEnabled val="1"/>
        </dgm:presLayoutVars>
      </dgm:prSet>
      <dgm:spPr/>
    </dgm:pt>
    <dgm:pt modelId="{7A74720F-6730-4E18-B929-63DC4DC18DCB}" type="pres">
      <dgm:prSet presAssocID="{73A5CC3F-BE19-488C-AEF2-53B047F66378}" presName="childTextArrow" presStyleLbl="fgAccFollowNode1" presStyleIdx="3" presStyleCnt="4">
        <dgm:presLayoutVars>
          <dgm:bulletEnabled val="1"/>
        </dgm:presLayoutVars>
      </dgm:prSet>
      <dgm:spPr/>
    </dgm:pt>
  </dgm:ptLst>
  <dgm:cxnLst>
    <dgm:cxn modelId="{7ED0BC03-048D-4C94-935F-2FFD140604B9}" type="presOf" srcId="{DB0EBCD9-D3EF-4E73-85F2-67E2877F9404}" destId="{E5A46340-B6D7-4C6A-9822-B0E9FA21D2A2}" srcOrd="0" destOrd="0" presId="urn:microsoft.com/office/officeart/2005/8/layout/process4"/>
    <dgm:cxn modelId="{1DAB1104-74F0-496E-AAEB-3579B7F38596}" srcId="{9B39AA2E-5C0A-4E21-A8A3-72E6F898A495}" destId="{9F27FD06-E038-4562-B34D-C70E8471BFC1}" srcOrd="1" destOrd="0" parTransId="{BA16973D-16E7-439D-A446-2F149BC6857C}" sibTransId="{D5821C35-118B-4810-B87D-7835D2F1DD0C}"/>
    <dgm:cxn modelId="{6F30185B-FAC7-4BB0-8483-0CB6C0E86406}" type="presOf" srcId="{77B32475-E1E3-4BB0-9428-B5F3EE9526D3}" destId="{7F4A4557-2947-411A-8543-0346087FC9A0}" srcOrd="0" destOrd="0" presId="urn:microsoft.com/office/officeart/2005/8/layout/process4"/>
    <dgm:cxn modelId="{8E06AF5C-0A11-4FAB-97DA-5F52BAC02629}" type="presOf" srcId="{9B39AA2E-5C0A-4E21-A8A3-72E6F898A495}" destId="{A911B1D6-B5B3-4D45-A25E-E513F777253E}" srcOrd="0" destOrd="0" presId="urn:microsoft.com/office/officeart/2005/8/layout/process4"/>
    <dgm:cxn modelId="{304F2065-3283-400B-B1B8-F5FC579AFFAD}" type="presOf" srcId="{630F4C82-3C4B-493E-874B-FC8E887182D6}" destId="{4C74E7F5-CE88-4C54-B04C-ACF7876B847B}" srcOrd="0" destOrd="0" presId="urn:microsoft.com/office/officeart/2005/8/layout/process4"/>
    <dgm:cxn modelId="{96C21E66-AA28-4CFC-B9EB-73B07EAA1505}" srcId="{41095E3D-7D62-445F-8FC3-ED1FA354AA80}" destId="{9B39AA2E-5C0A-4E21-A8A3-72E6F898A495}" srcOrd="0" destOrd="0" parTransId="{11A31B24-63B1-4CA0-AE26-73483ECDB3C8}" sibTransId="{12544D66-EA6F-4636-9F46-5C3206B6E033}"/>
    <dgm:cxn modelId="{B4C97E6E-DFC8-4A53-A97D-841DC1B146E9}" type="presOf" srcId="{9F27FD06-E038-4562-B34D-C70E8471BFC1}" destId="{A283EA47-8B12-4D45-A065-6FA60F3A0B97}" srcOrd="0" destOrd="0" presId="urn:microsoft.com/office/officeart/2005/8/layout/process4"/>
    <dgm:cxn modelId="{1ED6864E-6A77-406C-AB1F-08DC732A7E58}" srcId="{41095E3D-7D62-445F-8FC3-ED1FA354AA80}" destId="{F1072742-FA63-485C-82A0-F6B1DA54A7CF}" srcOrd="2" destOrd="0" parTransId="{C0FA1DC9-D6CC-404A-839A-6031DBA540BB}" sibTransId="{E30BE782-0F04-4B8E-91F6-9778C52F6B50}"/>
    <dgm:cxn modelId="{8E913458-656B-4B8D-94FC-CDD18893AE8C}" srcId="{DB0EBCD9-D3EF-4E73-85F2-67E2877F9404}" destId="{77B32475-E1E3-4BB0-9428-B5F3EE9526D3}" srcOrd="0" destOrd="0" parTransId="{BAFA6BD2-6585-4C25-A988-A00031DD4EC0}" sibTransId="{D60F42E9-FB10-4D6F-A643-6B4BB48F0C21}"/>
    <dgm:cxn modelId="{D313B979-F13D-4A26-934E-938C8DEF5727}" type="presOf" srcId="{73A5CC3F-BE19-488C-AEF2-53B047F66378}" destId="{7A74720F-6730-4E18-B929-63DC4DC18DCB}" srcOrd="0" destOrd="0" presId="urn:microsoft.com/office/officeart/2005/8/layout/process4"/>
    <dgm:cxn modelId="{31EE37AB-9E64-4838-91B3-450847A93DFF}" type="presOf" srcId="{F1072742-FA63-485C-82A0-F6B1DA54A7CF}" destId="{7A6E922C-EE82-4382-8DF5-83D2DE8B8C81}" srcOrd="0" destOrd="0" presId="urn:microsoft.com/office/officeart/2005/8/layout/process4"/>
    <dgm:cxn modelId="{D3C56FB5-24DF-4F13-B8A6-0C6CD7E61D3D}" type="presOf" srcId="{DB0EBCD9-D3EF-4E73-85F2-67E2877F9404}" destId="{F77063C6-A7E9-4D82-A095-4B4E8430608C}" srcOrd="1" destOrd="0" presId="urn:microsoft.com/office/officeart/2005/8/layout/process4"/>
    <dgm:cxn modelId="{8C77EDCD-3CE6-4B6C-AC75-E7DAEEC7F2A6}" srcId="{9B39AA2E-5C0A-4E21-A8A3-72E6F898A495}" destId="{73A5CC3F-BE19-488C-AEF2-53B047F66378}" srcOrd="2" destOrd="0" parTransId="{633C9B79-A8C6-4832-8D39-F7689D9F00E0}" sibTransId="{32C74FE9-6993-43A1-AEBA-172A0DA7F582}"/>
    <dgm:cxn modelId="{5FAF24DA-EFD9-40FE-9377-46C1BD87AC3F}" type="presOf" srcId="{9B39AA2E-5C0A-4E21-A8A3-72E6F898A495}" destId="{87E7EB82-07CD-481D-9BA8-8A5ADA2ED3E4}" srcOrd="1" destOrd="0" presId="urn:microsoft.com/office/officeart/2005/8/layout/process4"/>
    <dgm:cxn modelId="{4615E3E8-12DD-421A-9B71-BBC41B2CC00F}" srcId="{9B39AA2E-5C0A-4E21-A8A3-72E6F898A495}" destId="{630F4C82-3C4B-493E-874B-FC8E887182D6}" srcOrd="0" destOrd="0" parTransId="{89D4249B-78AE-4B60-BA08-0601C1BBE092}" sibTransId="{793BAA72-9BAC-44D0-BC4F-22A161CB364A}"/>
    <dgm:cxn modelId="{47B754F6-4C00-4A1C-BAFE-D62B3D226BEE}" srcId="{41095E3D-7D62-445F-8FC3-ED1FA354AA80}" destId="{DB0EBCD9-D3EF-4E73-85F2-67E2877F9404}" srcOrd="1" destOrd="0" parTransId="{5229D677-4F74-4970-8EC1-2E2DE71837E1}" sibTransId="{FC9E8881-60DC-448D-A1F6-4A16EBC0A3AE}"/>
    <dgm:cxn modelId="{5BBD22FB-AC88-43D2-8916-8D1EFBDBAF05}" type="presOf" srcId="{41095E3D-7D62-445F-8FC3-ED1FA354AA80}" destId="{F0CB086A-CD60-47EA-B768-FE560606EB81}" srcOrd="0" destOrd="0" presId="urn:microsoft.com/office/officeart/2005/8/layout/process4"/>
    <dgm:cxn modelId="{5EFA5777-4299-4CAA-A2E3-059EA94FAF8F}" type="presParOf" srcId="{F0CB086A-CD60-47EA-B768-FE560606EB81}" destId="{8B174390-7441-4C98-ADF9-497DD8F79BFA}" srcOrd="0" destOrd="0" presId="urn:microsoft.com/office/officeart/2005/8/layout/process4"/>
    <dgm:cxn modelId="{063122CF-9597-4E08-BAAB-1A52A14571AB}" type="presParOf" srcId="{8B174390-7441-4C98-ADF9-497DD8F79BFA}" destId="{7A6E922C-EE82-4382-8DF5-83D2DE8B8C81}" srcOrd="0" destOrd="0" presId="urn:microsoft.com/office/officeart/2005/8/layout/process4"/>
    <dgm:cxn modelId="{961A9A0A-E0E0-472C-9138-2008C77B2E3A}" type="presParOf" srcId="{F0CB086A-CD60-47EA-B768-FE560606EB81}" destId="{2E11F9DC-62CB-45E2-8113-C82CBEAAC7FA}" srcOrd="1" destOrd="0" presId="urn:microsoft.com/office/officeart/2005/8/layout/process4"/>
    <dgm:cxn modelId="{545A2022-E7D6-4897-ACAD-E8C550AAF65A}" type="presParOf" srcId="{F0CB086A-CD60-47EA-B768-FE560606EB81}" destId="{992D4FBA-13F9-423E-A424-1AFB6FCB561A}" srcOrd="2" destOrd="0" presId="urn:microsoft.com/office/officeart/2005/8/layout/process4"/>
    <dgm:cxn modelId="{BC978979-8D0A-4CBC-B57E-FC8EDA2E0FBD}" type="presParOf" srcId="{992D4FBA-13F9-423E-A424-1AFB6FCB561A}" destId="{E5A46340-B6D7-4C6A-9822-B0E9FA21D2A2}" srcOrd="0" destOrd="0" presId="urn:microsoft.com/office/officeart/2005/8/layout/process4"/>
    <dgm:cxn modelId="{036D763D-1B2C-4CDF-8316-10B69956BC74}" type="presParOf" srcId="{992D4FBA-13F9-423E-A424-1AFB6FCB561A}" destId="{F77063C6-A7E9-4D82-A095-4B4E8430608C}" srcOrd="1" destOrd="0" presId="urn:microsoft.com/office/officeart/2005/8/layout/process4"/>
    <dgm:cxn modelId="{6AD12EDC-531C-4D43-A2F0-7217242B37E4}" type="presParOf" srcId="{992D4FBA-13F9-423E-A424-1AFB6FCB561A}" destId="{0C74B905-BD33-4EDB-80DB-E012EB112A6E}" srcOrd="2" destOrd="0" presId="urn:microsoft.com/office/officeart/2005/8/layout/process4"/>
    <dgm:cxn modelId="{000E52AF-9C9C-4B8E-BC1C-BD2CF7B60821}" type="presParOf" srcId="{0C74B905-BD33-4EDB-80DB-E012EB112A6E}" destId="{7F4A4557-2947-411A-8543-0346087FC9A0}" srcOrd="0" destOrd="0" presId="urn:microsoft.com/office/officeart/2005/8/layout/process4"/>
    <dgm:cxn modelId="{7C7C7EF8-3585-4AEB-B7C3-6B1CF2DA8D85}" type="presParOf" srcId="{F0CB086A-CD60-47EA-B768-FE560606EB81}" destId="{09F8FBA3-8C99-4B38-8EB7-89C27C62696C}" srcOrd="3" destOrd="0" presId="urn:microsoft.com/office/officeart/2005/8/layout/process4"/>
    <dgm:cxn modelId="{88F179D7-0B37-45AC-99E8-0A4DA992DA38}" type="presParOf" srcId="{F0CB086A-CD60-47EA-B768-FE560606EB81}" destId="{ECD1D71D-4A1C-4F9E-9EB0-067278DF2BC9}" srcOrd="4" destOrd="0" presId="urn:microsoft.com/office/officeart/2005/8/layout/process4"/>
    <dgm:cxn modelId="{43E62F39-DB38-479A-84B7-3A5E3AEBD6B2}" type="presParOf" srcId="{ECD1D71D-4A1C-4F9E-9EB0-067278DF2BC9}" destId="{A911B1D6-B5B3-4D45-A25E-E513F777253E}" srcOrd="0" destOrd="0" presId="urn:microsoft.com/office/officeart/2005/8/layout/process4"/>
    <dgm:cxn modelId="{AAD1B289-D1C7-4E3A-AED4-0BA7D2CF94FE}" type="presParOf" srcId="{ECD1D71D-4A1C-4F9E-9EB0-067278DF2BC9}" destId="{87E7EB82-07CD-481D-9BA8-8A5ADA2ED3E4}" srcOrd="1" destOrd="0" presId="urn:microsoft.com/office/officeart/2005/8/layout/process4"/>
    <dgm:cxn modelId="{F06D3FD5-BD79-480D-83D2-4DA71B81E89B}" type="presParOf" srcId="{ECD1D71D-4A1C-4F9E-9EB0-067278DF2BC9}" destId="{CDE7ABA7-0583-4916-A3AD-5E579F0A8062}" srcOrd="2" destOrd="0" presId="urn:microsoft.com/office/officeart/2005/8/layout/process4"/>
    <dgm:cxn modelId="{18425A38-57ED-453E-A558-8B2112639D8E}" type="presParOf" srcId="{CDE7ABA7-0583-4916-A3AD-5E579F0A8062}" destId="{4C74E7F5-CE88-4C54-B04C-ACF7876B847B}" srcOrd="0" destOrd="0" presId="urn:microsoft.com/office/officeart/2005/8/layout/process4"/>
    <dgm:cxn modelId="{BD6FBC62-146A-42F3-9B9F-48D02338BBDD}" type="presParOf" srcId="{CDE7ABA7-0583-4916-A3AD-5E579F0A8062}" destId="{A283EA47-8B12-4D45-A065-6FA60F3A0B97}" srcOrd="1" destOrd="0" presId="urn:microsoft.com/office/officeart/2005/8/layout/process4"/>
    <dgm:cxn modelId="{FFBD8DCC-F0B1-4320-A1B7-709DC9FBE54F}" type="presParOf" srcId="{CDE7ABA7-0583-4916-A3AD-5E579F0A8062}" destId="{7A74720F-6730-4E18-B929-63DC4DC18DCB}"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380B1D-6EA3-4B42-B018-C894FF36F225}" type="doc">
      <dgm:prSet loTypeId="urn:microsoft.com/office/officeart/2016/7/layout/BasicLinearProcessNumbered" loCatId="process" qsTypeId="urn:microsoft.com/office/officeart/2005/8/quickstyle/simple1" qsCatId="simple" csTypeId="urn:microsoft.com/office/officeart/2005/8/colors/colorful5" csCatId="colorful" phldr="1"/>
      <dgm:spPr/>
      <dgm:t>
        <a:bodyPr/>
        <a:lstStyle/>
        <a:p>
          <a:endParaRPr lang="en-US"/>
        </a:p>
      </dgm:t>
    </dgm:pt>
    <dgm:pt modelId="{C1AB4B52-4127-4C5D-B48F-98DC1FFD5AC0}">
      <dgm:prSet custT="1"/>
      <dgm:spPr/>
      <dgm:t>
        <a:bodyPr/>
        <a:lstStyle/>
        <a:p>
          <a:pPr algn="ctr"/>
          <a:r>
            <a:rPr lang="en-US" sz="1600" dirty="0">
              <a:latin typeface="Arial" panose="020B0604020202020204" pitchFamily="34" charset="0"/>
              <a:cs typeface="Arial" panose="020B0604020202020204" pitchFamily="34" charset="0"/>
            </a:rPr>
            <a:t>The on-call duty officer will call the incident commander at the number given to the communications center upon receipt of call.</a:t>
          </a:r>
        </a:p>
      </dgm:t>
    </dgm:pt>
    <dgm:pt modelId="{CD989E7C-9D9A-4AD9-80BD-723D6521550B}" type="parTrans" cxnId="{2C354036-D75B-4574-A9F3-9EBEE738B7C8}">
      <dgm:prSet/>
      <dgm:spPr/>
      <dgm:t>
        <a:bodyPr/>
        <a:lstStyle/>
        <a:p>
          <a:endParaRPr lang="en-US"/>
        </a:p>
      </dgm:t>
    </dgm:pt>
    <dgm:pt modelId="{306D2D6B-A5AD-4F3E-BC4F-1CB104695D4B}" type="sibTrans" cxnId="{2C354036-D75B-4574-A9F3-9EBEE738B7C8}">
      <dgm:prSet phldrT="1" phldr="0"/>
      <dgm:spPr/>
      <dgm:t>
        <a:bodyPr/>
        <a:lstStyle/>
        <a:p>
          <a:r>
            <a:rPr lang="en-US"/>
            <a:t>1</a:t>
          </a:r>
        </a:p>
      </dgm:t>
    </dgm:pt>
    <dgm:pt modelId="{47174841-9145-4111-8117-6CFD11391E21}">
      <dgm:prSet custT="1"/>
      <dgm:spPr/>
      <dgm:t>
        <a:bodyPr/>
        <a:lstStyle/>
        <a:p>
          <a:pPr algn="ctr"/>
          <a:r>
            <a:rPr lang="en-US" sz="1600" dirty="0">
              <a:latin typeface="Arial" panose="020B0604020202020204" pitchFamily="34" charset="0"/>
              <a:cs typeface="Arial" panose="020B0604020202020204" pitchFamily="34" charset="0"/>
            </a:rPr>
            <a:t>*Be sure to give a good call back number *</a:t>
          </a:r>
        </a:p>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Don’t give your office line if you are in the field. </a:t>
          </a:r>
        </a:p>
      </dgm:t>
    </dgm:pt>
    <dgm:pt modelId="{1F0BD1EB-9BE0-4E4C-91FF-918B63CAF7D6}" type="parTrans" cxnId="{377706E3-D075-459E-8C13-7D42820AFE12}">
      <dgm:prSet/>
      <dgm:spPr/>
      <dgm:t>
        <a:bodyPr/>
        <a:lstStyle/>
        <a:p>
          <a:endParaRPr lang="en-US"/>
        </a:p>
      </dgm:t>
    </dgm:pt>
    <dgm:pt modelId="{A56B9E8D-26B4-45DD-A900-1CF9EB166ED2}" type="sibTrans" cxnId="{377706E3-D075-459E-8C13-7D42820AFE12}">
      <dgm:prSet phldrT="2" phldr="0"/>
      <dgm:spPr/>
      <dgm:t>
        <a:bodyPr/>
        <a:lstStyle/>
        <a:p>
          <a:r>
            <a:rPr lang="en-US"/>
            <a:t>2</a:t>
          </a:r>
        </a:p>
      </dgm:t>
    </dgm:pt>
    <dgm:pt modelId="{C3BEBC2C-D0FA-4211-B377-DA4C6CDAD929}">
      <dgm:prSet custT="1"/>
      <dgm:spPr/>
      <dgm:t>
        <a:bodyPr/>
        <a:lstStyle/>
        <a:p>
          <a:pPr algn="ctr"/>
          <a:r>
            <a:rPr lang="en-US" sz="1400" dirty="0">
              <a:solidFill>
                <a:schemeClr val="tx1"/>
              </a:solidFill>
              <a:latin typeface="Arial" panose="020B0604020202020204" pitchFamily="34" charset="0"/>
              <a:cs typeface="Arial" panose="020B0604020202020204" pitchFamily="34" charset="0"/>
            </a:rPr>
            <a:t>The duty officer will provide information such as if a clean up contractor is needed, advice on clean up, reassurance on what your doing, contact with a chemist or EPA On Scene Coordinator. </a:t>
          </a:r>
        </a:p>
      </dgm:t>
    </dgm:pt>
    <dgm:pt modelId="{F3248892-FAB9-45A5-BF46-D7541FF597D6}" type="parTrans" cxnId="{AAF96812-B18F-4F58-A7ED-10FF346FAA85}">
      <dgm:prSet/>
      <dgm:spPr/>
      <dgm:t>
        <a:bodyPr/>
        <a:lstStyle/>
        <a:p>
          <a:endParaRPr lang="en-US"/>
        </a:p>
      </dgm:t>
    </dgm:pt>
    <dgm:pt modelId="{21ACFD79-909A-4BB7-8B72-28CD6F926BAE}" type="sibTrans" cxnId="{AAF96812-B18F-4F58-A7ED-10FF346FAA85}">
      <dgm:prSet phldrT="3" phldr="0"/>
      <dgm:spPr/>
      <dgm:t>
        <a:bodyPr/>
        <a:lstStyle/>
        <a:p>
          <a:r>
            <a:rPr lang="en-US"/>
            <a:t>3</a:t>
          </a:r>
        </a:p>
      </dgm:t>
    </dgm:pt>
    <dgm:pt modelId="{A387FB02-3670-4319-BF1D-2ED9C757DAE0}" type="pres">
      <dgm:prSet presAssocID="{5C380B1D-6EA3-4B42-B018-C894FF36F225}" presName="Name0" presStyleCnt="0">
        <dgm:presLayoutVars>
          <dgm:animLvl val="lvl"/>
          <dgm:resizeHandles val="exact"/>
        </dgm:presLayoutVars>
      </dgm:prSet>
      <dgm:spPr/>
    </dgm:pt>
    <dgm:pt modelId="{9AEA32BB-4358-4272-B327-B5577C5E27E0}" type="pres">
      <dgm:prSet presAssocID="{C1AB4B52-4127-4C5D-B48F-98DC1FFD5AC0}" presName="compositeNode" presStyleCnt="0">
        <dgm:presLayoutVars>
          <dgm:bulletEnabled val="1"/>
        </dgm:presLayoutVars>
      </dgm:prSet>
      <dgm:spPr/>
    </dgm:pt>
    <dgm:pt modelId="{989BA497-C085-4D07-841C-C4DA35335609}" type="pres">
      <dgm:prSet presAssocID="{C1AB4B52-4127-4C5D-B48F-98DC1FFD5AC0}" presName="bgRect" presStyleLbl="bgAccFollowNode1" presStyleIdx="0" presStyleCnt="3"/>
      <dgm:spPr/>
    </dgm:pt>
    <dgm:pt modelId="{EF6D49B6-E62D-4D1F-BA04-60AC907BDB31}" type="pres">
      <dgm:prSet presAssocID="{306D2D6B-A5AD-4F3E-BC4F-1CB104695D4B}" presName="sibTransNodeCircle" presStyleLbl="alignNode1" presStyleIdx="0" presStyleCnt="6">
        <dgm:presLayoutVars>
          <dgm:chMax val="0"/>
          <dgm:bulletEnabled/>
        </dgm:presLayoutVars>
      </dgm:prSet>
      <dgm:spPr/>
    </dgm:pt>
    <dgm:pt modelId="{F269AC2F-B791-4C58-BDC7-3F82C59B1828}" type="pres">
      <dgm:prSet presAssocID="{C1AB4B52-4127-4C5D-B48F-98DC1FFD5AC0}" presName="bottomLine" presStyleLbl="alignNode1" presStyleIdx="1" presStyleCnt="6">
        <dgm:presLayoutVars/>
      </dgm:prSet>
      <dgm:spPr/>
    </dgm:pt>
    <dgm:pt modelId="{D805372F-D535-426F-AE3C-70DCA2B6901E}" type="pres">
      <dgm:prSet presAssocID="{C1AB4B52-4127-4C5D-B48F-98DC1FFD5AC0}" presName="nodeText" presStyleLbl="bgAccFollowNode1" presStyleIdx="0" presStyleCnt="3">
        <dgm:presLayoutVars>
          <dgm:bulletEnabled val="1"/>
        </dgm:presLayoutVars>
      </dgm:prSet>
      <dgm:spPr/>
    </dgm:pt>
    <dgm:pt modelId="{DAAA403C-1D41-4F66-B451-CDFC34E025C1}" type="pres">
      <dgm:prSet presAssocID="{306D2D6B-A5AD-4F3E-BC4F-1CB104695D4B}" presName="sibTrans" presStyleCnt="0"/>
      <dgm:spPr/>
    </dgm:pt>
    <dgm:pt modelId="{4D7D7F87-285C-4F74-8CA2-2EF6E9ED4108}" type="pres">
      <dgm:prSet presAssocID="{47174841-9145-4111-8117-6CFD11391E21}" presName="compositeNode" presStyleCnt="0">
        <dgm:presLayoutVars>
          <dgm:bulletEnabled val="1"/>
        </dgm:presLayoutVars>
      </dgm:prSet>
      <dgm:spPr/>
    </dgm:pt>
    <dgm:pt modelId="{8A6E5DA0-A864-4232-A1D9-9EF6E478659E}" type="pres">
      <dgm:prSet presAssocID="{47174841-9145-4111-8117-6CFD11391E21}" presName="bgRect" presStyleLbl="bgAccFollowNode1" presStyleIdx="1" presStyleCnt="3"/>
      <dgm:spPr/>
    </dgm:pt>
    <dgm:pt modelId="{C697E99E-D705-4E99-84F7-031D9EE50ACE}" type="pres">
      <dgm:prSet presAssocID="{A56B9E8D-26B4-45DD-A900-1CF9EB166ED2}" presName="sibTransNodeCircle" presStyleLbl="alignNode1" presStyleIdx="2" presStyleCnt="6">
        <dgm:presLayoutVars>
          <dgm:chMax val="0"/>
          <dgm:bulletEnabled/>
        </dgm:presLayoutVars>
      </dgm:prSet>
      <dgm:spPr/>
    </dgm:pt>
    <dgm:pt modelId="{5ECA4E40-909B-4182-813A-F3224C3A28E2}" type="pres">
      <dgm:prSet presAssocID="{47174841-9145-4111-8117-6CFD11391E21}" presName="bottomLine" presStyleLbl="alignNode1" presStyleIdx="3" presStyleCnt="6">
        <dgm:presLayoutVars/>
      </dgm:prSet>
      <dgm:spPr/>
    </dgm:pt>
    <dgm:pt modelId="{33736E6F-2138-4214-988E-24E19060E884}" type="pres">
      <dgm:prSet presAssocID="{47174841-9145-4111-8117-6CFD11391E21}" presName="nodeText" presStyleLbl="bgAccFollowNode1" presStyleIdx="1" presStyleCnt="3">
        <dgm:presLayoutVars>
          <dgm:bulletEnabled val="1"/>
        </dgm:presLayoutVars>
      </dgm:prSet>
      <dgm:spPr/>
    </dgm:pt>
    <dgm:pt modelId="{031E0273-7AA3-4AE3-BC81-2FDF66C07019}" type="pres">
      <dgm:prSet presAssocID="{A56B9E8D-26B4-45DD-A900-1CF9EB166ED2}" presName="sibTrans" presStyleCnt="0"/>
      <dgm:spPr/>
    </dgm:pt>
    <dgm:pt modelId="{3D0094B4-2ABB-4986-A475-FF2CF2497CFB}" type="pres">
      <dgm:prSet presAssocID="{C3BEBC2C-D0FA-4211-B377-DA4C6CDAD929}" presName="compositeNode" presStyleCnt="0">
        <dgm:presLayoutVars>
          <dgm:bulletEnabled val="1"/>
        </dgm:presLayoutVars>
      </dgm:prSet>
      <dgm:spPr/>
    </dgm:pt>
    <dgm:pt modelId="{99D9784C-6EA4-47E4-B782-1F345553731F}" type="pres">
      <dgm:prSet presAssocID="{C3BEBC2C-D0FA-4211-B377-DA4C6CDAD929}" presName="bgRect" presStyleLbl="bgAccFollowNode1" presStyleIdx="2" presStyleCnt="3"/>
      <dgm:spPr/>
    </dgm:pt>
    <dgm:pt modelId="{6698DD8D-A073-4F32-AA7A-52D4AACB89A4}" type="pres">
      <dgm:prSet presAssocID="{21ACFD79-909A-4BB7-8B72-28CD6F926BAE}" presName="sibTransNodeCircle" presStyleLbl="alignNode1" presStyleIdx="4" presStyleCnt="6">
        <dgm:presLayoutVars>
          <dgm:chMax val="0"/>
          <dgm:bulletEnabled/>
        </dgm:presLayoutVars>
      </dgm:prSet>
      <dgm:spPr/>
    </dgm:pt>
    <dgm:pt modelId="{EC528D9C-7186-4923-BEC7-6385E96893F2}" type="pres">
      <dgm:prSet presAssocID="{C3BEBC2C-D0FA-4211-B377-DA4C6CDAD929}" presName="bottomLine" presStyleLbl="alignNode1" presStyleIdx="5" presStyleCnt="6">
        <dgm:presLayoutVars/>
      </dgm:prSet>
      <dgm:spPr/>
    </dgm:pt>
    <dgm:pt modelId="{CA480543-EA35-4FE8-A6B6-A342947AF737}" type="pres">
      <dgm:prSet presAssocID="{C3BEBC2C-D0FA-4211-B377-DA4C6CDAD929}" presName="nodeText" presStyleLbl="bgAccFollowNode1" presStyleIdx="2" presStyleCnt="3">
        <dgm:presLayoutVars>
          <dgm:bulletEnabled val="1"/>
        </dgm:presLayoutVars>
      </dgm:prSet>
      <dgm:spPr/>
    </dgm:pt>
  </dgm:ptLst>
  <dgm:cxnLst>
    <dgm:cxn modelId="{AAF96812-B18F-4F58-A7ED-10FF346FAA85}" srcId="{5C380B1D-6EA3-4B42-B018-C894FF36F225}" destId="{C3BEBC2C-D0FA-4211-B377-DA4C6CDAD929}" srcOrd="2" destOrd="0" parTransId="{F3248892-FAB9-45A5-BF46-D7541FF597D6}" sibTransId="{21ACFD79-909A-4BB7-8B72-28CD6F926BAE}"/>
    <dgm:cxn modelId="{C0EDDD1B-FBF8-47A0-9DD2-5A40052E56C3}" type="presOf" srcId="{306D2D6B-A5AD-4F3E-BC4F-1CB104695D4B}" destId="{EF6D49B6-E62D-4D1F-BA04-60AC907BDB31}" srcOrd="0" destOrd="0" presId="urn:microsoft.com/office/officeart/2016/7/layout/BasicLinearProcessNumbered"/>
    <dgm:cxn modelId="{56790F21-C8B1-4F7E-B250-C606885DDA98}" type="presOf" srcId="{5C380B1D-6EA3-4B42-B018-C894FF36F225}" destId="{A387FB02-3670-4319-BF1D-2ED9C757DAE0}" srcOrd="0" destOrd="0" presId="urn:microsoft.com/office/officeart/2016/7/layout/BasicLinearProcessNumbered"/>
    <dgm:cxn modelId="{2C354036-D75B-4574-A9F3-9EBEE738B7C8}" srcId="{5C380B1D-6EA3-4B42-B018-C894FF36F225}" destId="{C1AB4B52-4127-4C5D-B48F-98DC1FFD5AC0}" srcOrd="0" destOrd="0" parTransId="{CD989E7C-9D9A-4AD9-80BD-723D6521550B}" sibTransId="{306D2D6B-A5AD-4F3E-BC4F-1CB104695D4B}"/>
    <dgm:cxn modelId="{CA424241-329F-4B64-95AA-F130030A6984}" type="presOf" srcId="{C3BEBC2C-D0FA-4211-B377-DA4C6CDAD929}" destId="{99D9784C-6EA4-47E4-B782-1F345553731F}" srcOrd="0" destOrd="0" presId="urn:microsoft.com/office/officeart/2016/7/layout/BasicLinearProcessNumbered"/>
    <dgm:cxn modelId="{53064D71-A52A-43E7-BD47-12400EAEB98E}" type="presOf" srcId="{C3BEBC2C-D0FA-4211-B377-DA4C6CDAD929}" destId="{CA480543-EA35-4FE8-A6B6-A342947AF737}" srcOrd="1" destOrd="0" presId="urn:microsoft.com/office/officeart/2016/7/layout/BasicLinearProcessNumbered"/>
    <dgm:cxn modelId="{2404148D-417C-42C5-A859-057050C5B6FD}" type="presOf" srcId="{A56B9E8D-26B4-45DD-A900-1CF9EB166ED2}" destId="{C697E99E-D705-4E99-84F7-031D9EE50ACE}" srcOrd="0" destOrd="0" presId="urn:microsoft.com/office/officeart/2016/7/layout/BasicLinearProcessNumbered"/>
    <dgm:cxn modelId="{377706E3-D075-459E-8C13-7D42820AFE12}" srcId="{5C380B1D-6EA3-4B42-B018-C894FF36F225}" destId="{47174841-9145-4111-8117-6CFD11391E21}" srcOrd="1" destOrd="0" parTransId="{1F0BD1EB-9BE0-4E4C-91FF-918B63CAF7D6}" sibTransId="{A56B9E8D-26B4-45DD-A900-1CF9EB166ED2}"/>
    <dgm:cxn modelId="{DB57D0E6-9E2A-4E30-A962-867899B7AFD3}" type="presOf" srcId="{C1AB4B52-4127-4C5D-B48F-98DC1FFD5AC0}" destId="{D805372F-D535-426F-AE3C-70DCA2B6901E}" srcOrd="1" destOrd="0" presId="urn:microsoft.com/office/officeart/2016/7/layout/BasicLinearProcessNumbered"/>
    <dgm:cxn modelId="{5A18DAF0-736A-4A47-A4E6-D959BFDDFF92}" type="presOf" srcId="{47174841-9145-4111-8117-6CFD11391E21}" destId="{8A6E5DA0-A864-4232-A1D9-9EF6E478659E}" srcOrd="0" destOrd="0" presId="urn:microsoft.com/office/officeart/2016/7/layout/BasicLinearProcessNumbered"/>
    <dgm:cxn modelId="{D56D6AF8-91AC-4BB5-A2D4-EC17C61B9AD3}" type="presOf" srcId="{21ACFD79-909A-4BB7-8B72-28CD6F926BAE}" destId="{6698DD8D-A073-4F32-AA7A-52D4AACB89A4}" srcOrd="0" destOrd="0" presId="urn:microsoft.com/office/officeart/2016/7/layout/BasicLinearProcessNumbered"/>
    <dgm:cxn modelId="{6032D2FC-1B4F-45D5-9D0F-8D618D953E12}" type="presOf" srcId="{47174841-9145-4111-8117-6CFD11391E21}" destId="{33736E6F-2138-4214-988E-24E19060E884}" srcOrd="1" destOrd="0" presId="urn:microsoft.com/office/officeart/2016/7/layout/BasicLinearProcessNumbered"/>
    <dgm:cxn modelId="{6856D8FE-C03A-48B7-B312-D9277B549393}" type="presOf" srcId="{C1AB4B52-4127-4C5D-B48F-98DC1FFD5AC0}" destId="{989BA497-C085-4D07-841C-C4DA35335609}" srcOrd="0" destOrd="0" presId="urn:microsoft.com/office/officeart/2016/7/layout/BasicLinearProcessNumbered"/>
    <dgm:cxn modelId="{558A01AF-1C31-4D4D-B2DD-084C3870066B}" type="presParOf" srcId="{A387FB02-3670-4319-BF1D-2ED9C757DAE0}" destId="{9AEA32BB-4358-4272-B327-B5577C5E27E0}" srcOrd="0" destOrd="0" presId="urn:microsoft.com/office/officeart/2016/7/layout/BasicLinearProcessNumbered"/>
    <dgm:cxn modelId="{46557837-AC4E-45E7-8B49-73442777EA55}" type="presParOf" srcId="{9AEA32BB-4358-4272-B327-B5577C5E27E0}" destId="{989BA497-C085-4D07-841C-C4DA35335609}" srcOrd="0" destOrd="0" presId="urn:microsoft.com/office/officeart/2016/7/layout/BasicLinearProcessNumbered"/>
    <dgm:cxn modelId="{F8B3986D-D131-44FD-9E07-9A43BD2F4EDE}" type="presParOf" srcId="{9AEA32BB-4358-4272-B327-B5577C5E27E0}" destId="{EF6D49B6-E62D-4D1F-BA04-60AC907BDB31}" srcOrd="1" destOrd="0" presId="urn:microsoft.com/office/officeart/2016/7/layout/BasicLinearProcessNumbered"/>
    <dgm:cxn modelId="{691C72FA-2085-4302-873E-C1E246BF6B70}" type="presParOf" srcId="{9AEA32BB-4358-4272-B327-B5577C5E27E0}" destId="{F269AC2F-B791-4C58-BDC7-3F82C59B1828}" srcOrd="2" destOrd="0" presId="urn:microsoft.com/office/officeart/2016/7/layout/BasicLinearProcessNumbered"/>
    <dgm:cxn modelId="{0B21DE69-03C2-4EEE-A893-2A494136517C}" type="presParOf" srcId="{9AEA32BB-4358-4272-B327-B5577C5E27E0}" destId="{D805372F-D535-426F-AE3C-70DCA2B6901E}" srcOrd="3" destOrd="0" presId="urn:microsoft.com/office/officeart/2016/7/layout/BasicLinearProcessNumbered"/>
    <dgm:cxn modelId="{191BA61A-F57E-4711-AAEA-43BE5ED94863}" type="presParOf" srcId="{A387FB02-3670-4319-BF1D-2ED9C757DAE0}" destId="{DAAA403C-1D41-4F66-B451-CDFC34E025C1}" srcOrd="1" destOrd="0" presId="urn:microsoft.com/office/officeart/2016/7/layout/BasicLinearProcessNumbered"/>
    <dgm:cxn modelId="{0EE76D70-F516-49F1-A12B-3A985B4EE90D}" type="presParOf" srcId="{A387FB02-3670-4319-BF1D-2ED9C757DAE0}" destId="{4D7D7F87-285C-4F74-8CA2-2EF6E9ED4108}" srcOrd="2" destOrd="0" presId="urn:microsoft.com/office/officeart/2016/7/layout/BasicLinearProcessNumbered"/>
    <dgm:cxn modelId="{274767DE-1C14-4D82-8A5E-6812795418EF}" type="presParOf" srcId="{4D7D7F87-285C-4F74-8CA2-2EF6E9ED4108}" destId="{8A6E5DA0-A864-4232-A1D9-9EF6E478659E}" srcOrd="0" destOrd="0" presId="urn:microsoft.com/office/officeart/2016/7/layout/BasicLinearProcessNumbered"/>
    <dgm:cxn modelId="{7346AAFE-6139-4933-B5FF-A404D7FE82CA}" type="presParOf" srcId="{4D7D7F87-285C-4F74-8CA2-2EF6E9ED4108}" destId="{C697E99E-D705-4E99-84F7-031D9EE50ACE}" srcOrd="1" destOrd="0" presId="urn:microsoft.com/office/officeart/2016/7/layout/BasicLinearProcessNumbered"/>
    <dgm:cxn modelId="{6F227044-C971-4120-8DEE-144E2DDF7CAB}" type="presParOf" srcId="{4D7D7F87-285C-4F74-8CA2-2EF6E9ED4108}" destId="{5ECA4E40-909B-4182-813A-F3224C3A28E2}" srcOrd="2" destOrd="0" presId="urn:microsoft.com/office/officeart/2016/7/layout/BasicLinearProcessNumbered"/>
    <dgm:cxn modelId="{7AFAA1EB-2174-47E8-8C18-8DCEC6128E8D}" type="presParOf" srcId="{4D7D7F87-285C-4F74-8CA2-2EF6E9ED4108}" destId="{33736E6F-2138-4214-988E-24E19060E884}" srcOrd="3" destOrd="0" presId="urn:microsoft.com/office/officeart/2016/7/layout/BasicLinearProcessNumbered"/>
    <dgm:cxn modelId="{FA5F01DE-118D-4761-A41C-F019E93B229D}" type="presParOf" srcId="{A387FB02-3670-4319-BF1D-2ED9C757DAE0}" destId="{031E0273-7AA3-4AE3-BC81-2FDF66C07019}" srcOrd="3" destOrd="0" presId="urn:microsoft.com/office/officeart/2016/7/layout/BasicLinearProcessNumbered"/>
    <dgm:cxn modelId="{330F0835-FAFB-49CE-8CBF-BA43F12DCD02}" type="presParOf" srcId="{A387FB02-3670-4319-BF1D-2ED9C757DAE0}" destId="{3D0094B4-2ABB-4986-A475-FF2CF2497CFB}" srcOrd="4" destOrd="0" presId="urn:microsoft.com/office/officeart/2016/7/layout/BasicLinearProcessNumbered"/>
    <dgm:cxn modelId="{5F999036-0304-4D56-A218-C39B29939FC0}" type="presParOf" srcId="{3D0094B4-2ABB-4986-A475-FF2CF2497CFB}" destId="{99D9784C-6EA4-47E4-B782-1F345553731F}" srcOrd="0" destOrd="0" presId="urn:microsoft.com/office/officeart/2016/7/layout/BasicLinearProcessNumbered"/>
    <dgm:cxn modelId="{5CC2231C-DD55-46F1-B2E0-A08C134D493E}" type="presParOf" srcId="{3D0094B4-2ABB-4986-A475-FF2CF2497CFB}" destId="{6698DD8D-A073-4F32-AA7A-52D4AACB89A4}" srcOrd="1" destOrd="0" presId="urn:microsoft.com/office/officeart/2016/7/layout/BasicLinearProcessNumbered"/>
    <dgm:cxn modelId="{812C96D6-49A3-43CE-94B0-92E86930E5FD}" type="presParOf" srcId="{3D0094B4-2ABB-4986-A475-FF2CF2497CFB}" destId="{EC528D9C-7186-4923-BEC7-6385E96893F2}" srcOrd="2" destOrd="0" presId="urn:microsoft.com/office/officeart/2016/7/layout/BasicLinearProcessNumbered"/>
    <dgm:cxn modelId="{D4B7C842-9E56-4C1F-8924-AB11A3E17A1D}" type="presParOf" srcId="{3D0094B4-2ABB-4986-A475-FF2CF2497CFB}" destId="{CA480543-EA35-4FE8-A6B6-A342947AF737}"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3993BD-BA2C-4CA5-AB7B-89123DBA40E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7440241-0CFE-48D6-A3E0-7562363CDAEA}">
      <dgm:prSet/>
      <dgm:spPr/>
      <dgm:t>
        <a:bodyPr/>
        <a:lstStyle/>
        <a:p>
          <a:pPr algn="ctr"/>
          <a:r>
            <a:rPr lang="en-US" dirty="0"/>
            <a:t>The unit is dispatched through Hamilton County Communications Center 513-825-2260</a:t>
          </a:r>
        </a:p>
      </dgm:t>
    </dgm:pt>
    <dgm:pt modelId="{3B0A6A7F-933C-4211-B9FA-9804B1EC977C}" type="parTrans" cxnId="{3AB92DFB-149C-44B6-B4DB-290A0C72EE9C}">
      <dgm:prSet/>
      <dgm:spPr/>
      <dgm:t>
        <a:bodyPr/>
        <a:lstStyle/>
        <a:p>
          <a:endParaRPr lang="en-US"/>
        </a:p>
      </dgm:t>
    </dgm:pt>
    <dgm:pt modelId="{CFDD96E6-87E7-435E-AEF1-64526B9F823F}" type="sibTrans" cxnId="{3AB92DFB-149C-44B6-B4DB-290A0C72EE9C}">
      <dgm:prSet/>
      <dgm:spPr/>
      <dgm:t>
        <a:bodyPr/>
        <a:lstStyle/>
        <a:p>
          <a:endParaRPr lang="en-US"/>
        </a:p>
      </dgm:t>
    </dgm:pt>
    <dgm:pt modelId="{084CFD21-07B7-415D-AFC4-858A54790C4E}">
      <dgm:prSet/>
      <dgm:spPr/>
      <dgm:t>
        <a:bodyPr/>
        <a:lstStyle/>
        <a:p>
          <a:r>
            <a:rPr lang="en-US" dirty="0"/>
            <a:t>The Unit must be requested by the Police/Fire Department Incident Commander </a:t>
          </a:r>
        </a:p>
      </dgm:t>
    </dgm:pt>
    <dgm:pt modelId="{0C3913FD-88CC-41D5-965F-514E1497E5B4}" type="parTrans" cxnId="{0D34E4A3-8B93-4B11-8DD2-C64FAEB8A127}">
      <dgm:prSet/>
      <dgm:spPr/>
      <dgm:t>
        <a:bodyPr/>
        <a:lstStyle/>
        <a:p>
          <a:endParaRPr lang="en-US"/>
        </a:p>
      </dgm:t>
    </dgm:pt>
    <dgm:pt modelId="{B3759729-19CF-4366-83DB-AD4C8BF98B17}" type="sibTrans" cxnId="{0D34E4A3-8B93-4B11-8DD2-C64FAEB8A127}">
      <dgm:prSet/>
      <dgm:spPr/>
      <dgm:t>
        <a:bodyPr/>
        <a:lstStyle/>
        <a:p>
          <a:endParaRPr lang="en-US"/>
        </a:p>
      </dgm:t>
    </dgm:pt>
    <dgm:pt modelId="{5142696B-66AE-4AAF-8231-80B389BFF96E}" type="pres">
      <dgm:prSet presAssocID="{133993BD-BA2C-4CA5-AB7B-89123DBA40E1}" presName="linear" presStyleCnt="0">
        <dgm:presLayoutVars>
          <dgm:animLvl val="lvl"/>
          <dgm:resizeHandles val="exact"/>
        </dgm:presLayoutVars>
      </dgm:prSet>
      <dgm:spPr/>
    </dgm:pt>
    <dgm:pt modelId="{1F61E5A9-53DB-49F8-8647-C039FC806122}" type="pres">
      <dgm:prSet presAssocID="{37440241-0CFE-48D6-A3E0-7562363CDAEA}" presName="parentText" presStyleLbl="node1" presStyleIdx="0" presStyleCnt="2">
        <dgm:presLayoutVars>
          <dgm:chMax val="0"/>
          <dgm:bulletEnabled val="1"/>
        </dgm:presLayoutVars>
      </dgm:prSet>
      <dgm:spPr/>
    </dgm:pt>
    <dgm:pt modelId="{BE741456-77B4-4A08-88FD-55BF39A920CB}" type="pres">
      <dgm:prSet presAssocID="{CFDD96E6-87E7-435E-AEF1-64526B9F823F}" presName="spacer" presStyleCnt="0"/>
      <dgm:spPr/>
    </dgm:pt>
    <dgm:pt modelId="{FDA80E6D-0559-4582-B7C5-5E6BA6CBB5B2}" type="pres">
      <dgm:prSet presAssocID="{084CFD21-07B7-415D-AFC4-858A54790C4E}" presName="parentText" presStyleLbl="node1" presStyleIdx="1" presStyleCnt="2">
        <dgm:presLayoutVars>
          <dgm:chMax val="0"/>
          <dgm:bulletEnabled val="1"/>
        </dgm:presLayoutVars>
      </dgm:prSet>
      <dgm:spPr/>
    </dgm:pt>
  </dgm:ptLst>
  <dgm:cxnLst>
    <dgm:cxn modelId="{21FA2F45-CC48-4950-A913-CF56B75A119E}" type="presOf" srcId="{133993BD-BA2C-4CA5-AB7B-89123DBA40E1}" destId="{5142696B-66AE-4AAF-8231-80B389BFF96E}" srcOrd="0" destOrd="0" presId="urn:microsoft.com/office/officeart/2005/8/layout/vList2"/>
    <dgm:cxn modelId="{0D34E4A3-8B93-4B11-8DD2-C64FAEB8A127}" srcId="{133993BD-BA2C-4CA5-AB7B-89123DBA40E1}" destId="{084CFD21-07B7-415D-AFC4-858A54790C4E}" srcOrd="1" destOrd="0" parTransId="{0C3913FD-88CC-41D5-965F-514E1497E5B4}" sibTransId="{B3759729-19CF-4366-83DB-AD4C8BF98B17}"/>
    <dgm:cxn modelId="{C169DFBB-39FB-48F7-B812-F0B6EAFFA2CF}" type="presOf" srcId="{084CFD21-07B7-415D-AFC4-858A54790C4E}" destId="{FDA80E6D-0559-4582-B7C5-5E6BA6CBB5B2}" srcOrd="0" destOrd="0" presId="urn:microsoft.com/office/officeart/2005/8/layout/vList2"/>
    <dgm:cxn modelId="{04411FCC-5DEE-4863-8914-C1E8D6E30953}" type="presOf" srcId="{37440241-0CFE-48D6-A3E0-7562363CDAEA}" destId="{1F61E5A9-53DB-49F8-8647-C039FC806122}" srcOrd="0" destOrd="0" presId="urn:microsoft.com/office/officeart/2005/8/layout/vList2"/>
    <dgm:cxn modelId="{3AB92DFB-149C-44B6-B4DB-290A0C72EE9C}" srcId="{133993BD-BA2C-4CA5-AB7B-89123DBA40E1}" destId="{37440241-0CFE-48D6-A3E0-7562363CDAEA}" srcOrd="0" destOrd="0" parTransId="{3B0A6A7F-933C-4211-B9FA-9804B1EC977C}" sibTransId="{CFDD96E6-87E7-435E-AEF1-64526B9F823F}"/>
    <dgm:cxn modelId="{13287912-C9B4-40B5-B398-5DEEE70E712C}" type="presParOf" srcId="{5142696B-66AE-4AAF-8231-80B389BFF96E}" destId="{1F61E5A9-53DB-49F8-8647-C039FC806122}" srcOrd="0" destOrd="0" presId="urn:microsoft.com/office/officeart/2005/8/layout/vList2"/>
    <dgm:cxn modelId="{7A380587-C666-4AB6-9901-22FC255E45CF}" type="presParOf" srcId="{5142696B-66AE-4AAF-8231-80B389BFF96E}" destId="{BE741456-77B4-4A08-88FD-55BF39A920CB}" srcOrd="1" destOrd="0" presId="urn:microsoft.com/office/officeart/2005/8/layout/vList2"/>
    <dgm:cxn modelId="{9F2D4496-A1AC-42AC-BAC0-927B0E14E922}" type="presParOf" srcId="{5142696B-66AE-4AAF-8231-80B389BFF96E}" destId="{FDA80E6D-0559-4582-B7C5-5E6BA6CBB5B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982992-2FBF-4D23-9933-AEB89E573E7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D0BCBEF-AE83-414B-812E-A38F85426EA7}">
      <dgm:prSet/>
      <dgm:spPr/>
      <dgm:t>
        <a:bodyPr/>
        <a:lstStyle/>
        <a:p>
          <a:r>
            <a:rPr lang="en-US"/>
            <a:t>A staging location for our personnel to meet and set up</a:t>
          </a:r>
        </a:p>
      </dgm:t>
    </dgm:pt>
    <dgm:pt modelId="{E7D5771C-97EC-4487-A40A-16C947EAB3A3}" type="parTrans" cxnId="{3545897E-87A3-46FF-A2E0-BA1963C4D8DB}">
      <dgm:prSet/>
      <dgm:spPr/>
      <dgm:t>
        <a:bodyPr/>
        <a:lstStyle/>
        <a:p>
          <a:endParaRPr lang="en-US"/>
        </a:p>
      </dgm:t>
    </dgm:pt>
    <dgm:pt modelId="{194C82E4-B805-461C-BFAE-88D57B6A485E}" type="sibTrans" cxnId="{3545897E-87A3-46FF-A2E0-BA1963C4D8DB}">
      <dgm:prSet/>
      <dgm:spPr/>
      <dgm:t>
        <a:bodyPr/>
        <a:lstStyle/>
        <a:p>
          <a:endParaRPr lang="en-US"/>
        </a:p>
      </dgm:t>
    </dgm:pt>
    <dgm:pt modelId="{B0C1623B-8AD8-4146-B0BA-2E66E74F3910}">
      <dgm:prSet/>
      <dgm:spPr/>
      <dgm:t>
        <a:bodyPr/>
        <a:lstStyle/>
        <a:p>
          <a:r>
            <a:rPr lang="en-US"/>
            <a:t>Our team members arrive in POV’s so we need sufficient parking. </a:t>
          </a:r>
        </a:p>
      </dgm:t>
    </dgm:pt>
    <dgm:pt modelId="{887FF3F0-EA82-41EC-8FE1-B1EB3289D56C}" type="parTrans" cxnId="{5F274984-F7CE-4453-865B-F9D49F87C97C}">
      <dgm:prSet/>
      <dgm:spPr/>
      <dgm:t>
        <a:bodyPr/>
        <a:lstStyle/>
        <a:p>
          <a:endParaRPr lang="en-US"/>
        </a:p>
      </dgm:t>
    </dgm:pt>
    <dgm:pt modelId="{8B54AFA8-0CFB-4AB0-A46A-CD57DE0597E7}" type="sibTrans" cxnId="{5F274984-F7CE-4453-865B-F9D49F87C97C}">
      <dgm:prSet/>
      <dgm:spPr/>
      <dgm:t>
        <a:bodyPr/>
        <a:lstStyle/>
        <a:p>
          <a:endParaRPr lang="en-US"/>
        </a:p>
      </dgm:t>
    </dgm:pt>
    <dgm:pt modelId="{6F523F23-C8C6-4098-8C9B-00D1ACD5ED5A}">
      <dgm:prSet/>
      <dgm:spPr/>
      <dgm:t>
        <a:bodyPr/>
        <a:lstStyle/>
        <a:p>
          <a:r>
            <a:rPr lang="en-US"/>
            <a:t>A fire ground we can talk to units on while enroute </a:t>
          </a:r>
        </a:p>
      </dgm:t>
    </dgm:pt>
    <dgm:pt modelId="{17F1FF95-E2AF-4319-AA8D-D4CAC8C05281}" type="parTrans" cxnId="{A5CCE3CF-7638-4DDB-9617-6ECB90E6D15F}">
      <dgm:prSet/>
      <dgm:spPr/>
      <dgm:t>
        <a:bodyPr/>
        <a:lstStyle/>
        <a:p>
          <a:endParaRPr lang="en-US"/>
        </a:p>
      </dgm:t>
    </dgm:pt>
    <dgm:pt modelId="{6DBE1A69-D5BD-406A-86EE-F3F2B3973E1E}" type="sibTrans" cxnId="{A5CCE3CF-7638-4DDB-9617-6ECB90E6D15F}">
      <dgm:prSet/>
      <dgm:spPr/>
      <dgm:t>
        <a:bodyPr/>
        <a:lstStyle/>
        <a:p>
          <a:endParaRPr lang="en-US"/>
        </a:p>
      </dgm:t>
    </dgm:pt>
    <dgm:pt modelId="{40A280C8-224F-46F4-94F5-CA8B2D409154}">
      <dgm:prSet/>
      <dgm:spPr/>
      <dgm:t>
        <a:bodyPr/>
        <a:lstStyle/>
        <a:p>
          <a:r>
            <a:rPr lang="en-US"/>
            <a:t>We have our own comms when working on scene. Duty Officer needs FG to talk to the IC </a:t>
          </a:r>
        </a:p>
      </dgm:t>
    </dgm:pt>
    <dgm:pt modelId="{EF4F75D6-C2FF-4332-8042-458C96292A9B}" type="parTrans" cxnId="{A62FBAEC-A6B1-4ACF-AACB-ECAF9328DB85}">
      <dgm:prSet/>
      <dgm:spPr/>
      <dgm:t>
        <a:bodyPr/>
        <a:lstStyle/>
        <a:p>
          <a:endParaRPr lang="en-US"/>
        </a:p>
      </dgm:t>
    </dgm:pt>
    <dgm:pt modelId="{2289D2C4-7CC1-4711-A942-6B06FC3FF6AD}" type="sibTrans" cxnId="{A62FBAEC-A6B1-4ACF-AACB-ECAF9328DB85}">
      <dgm:prSet/>
      <dgm:spPr/>
      <dgm:t>
        <a:bodyPr/>
        <a:lstStyle/>
        <a:p>
          <a:endParaRPr lang="en-US"/>
        </a:p>
      </dgm:t>
    </dgm:pt>
    <dgm:pt modelId="{FD38A5EC-7D25-4DE3-83A0-2B9DE5619BA7}">
      <dgm:prSet/>
      <dgm:spPr/>
      <dgm:t>
        <a:bodyPr/>
        <a:lstStyle/>
        <a:p>
          <a:r>
            <a:rPr lang="en-US"/>
            <a:t>Assistance with setting up Decon line upon arrival on scene </a:t>
          </a:r>
        </a:p>
      </dgm:t>
    </dgm:pt>
    <dgm:pt modelId="{70187A52-B84C-4C00-94B3-92CB63732A24}" type="parTrans" cxnId="{CE4EAF82-05DE-451D-BD2D-2DD5BE260879}">
      <dgm:prSet/>
      <dgm:spPr/>
      <dgm:t>
        <a:bodyPr/>
        <a:lstStyle/>
        <a:p>
          <a:endParaRPr lang="en-US"/>
        </a:p>
      </dgm:t>
    </dgm:pt>
    <dgm:pt modelId="{A555DAD5-4DC3-44BF-9892-36F4F1F81AD7}" type="sibTrans" cxnId="{CE4EAF82-05DE-451D-BD2D-2DD5BE260879}">
      <dgm:prSet/>
      <dgm:spPr/>
      <dgm:t>
        <a:bodyPr/>
        <a:lstStyle/>
        <a:p>
          <a:endParaRPr lang="en-US"/>
        </a:p>
      </dgm:t>
    </dgm:pt>
    <dgm:pt modelId="{976501FE-7F57-4B5B-9125-F9E3DF6965C2}">
      <dgm:prSet/>
      <dgm:spPr/>
      <dgm:t>
        <a:bodyPr/>
        <a:lstStyle/>
        <a:p>
          <a:r>
            <a:rPr lang="en-US"/>
            <a:t>We ask the local fire agency to assist with this. We will provide a Decon Coordinator. </a:t>
          </a:r>
        </a:p>
      </dgm:t>
    </dgm:pt>
    <dgm:pt modelId="{A31F060C-C6F8-490C-A9EF-DCFF95C2BFAA}" type="parTrans" cxnId="{AA39E3ED-5D57-4088-B976-CE7675C5FFD7}">
      <dgm:prSet/>
      <dgm:spPr/>
      <dgm:t>
        <a:bodyPr/>
        <a:lstStyle/>
        <a:p>
          <a:endParaRPr lang="en-US"/>
        </a:p>
      </dgm:t>
    </dgm:pt>
    <dgm:pt modelId="{2AC75D66-8A22-4E54-A86F-4100C6CAE1B2}" type="sibTrans" cxnId="{AA39E3ED-5D57-4088-B976-CE7675C5FFD7}">
      <dgm:prSet/>
      <dgm:spPr/>
      <dgm:t>
        <a:bodyPr/>
        <a:lstStyle/>
        <a:p>
          <a:endParaRPr lang="en-US"/>
        </a:p>
      </dgm:t>
    </dgm:pt>
    <dgm:pt modelId="{462DED31-9F48-4BE4-8963-1AB9C643B669}">
      <dgm:prSet/>
      <dgm:spPr/>
      <dgm:t>
        <a:bodyPr/>
        <a:lstStyle/>
        <a:p>
          <a:r>
            <a:rPr lang="en-US"/>
            <a:t>Any information pertaining to release- placard, color, plume, smells etc</a:t>
          </a:r>
        </a:p>
      </dgm:t>
    </dgm:pt>
    <dgm:pt modelId="{35D626AE-F558-4A16-B2A1-AE35A365CBDA}" type="parTrans" cxnId="{F0A1C34E-DF68-40E1-A30B-F6D00A390AF8}">
      <dgm:prSet/>
      <dgm:spPr/>
      <dgm:t>
        <a:bodyPr/>
        <a:lstStyle/>
        <a:p>
          <a:endParaRPr lang="en-US"/>
        </a:p>
      </dgm:t>
    </dgm:pt>
    <dgm:pt modelId="{AC574ED2-F910-4B4A-A945-E710D5B8929B}" type="sibTrans" cxnId="{F0A1C34E-DF68-40E1-A30B-F6D00A390AF8}">
      <dgm:prSet/>
      <dgm:spPr/>
      <dgm:t>
        <a:bodyPr/>
        <a:lstStyle/>
        <a:p>
          <a:endParaRPr lang="en-US"/>
        </a:p>
      </dgm:t>
    </dgm:pt>
    <dgm:pt modelId="{1B0E30BE-F168-4C20-9D57-B6004754057F}">
      <dgm:prSet/>
      <dgm:spPr/>
      <dgm:t>
        <a:bodyPr/>
        <a:lstStyle/>
        <a:p>
          <a:r>
            <a:rPr lang="en-US"/>
            <a:t>If you can send a picture via text or email</a:t>
          </a:r>
        </a:p>
      </dgm:t>
    </dgm:pt>
    <dgm:pt modelId="{D9633D13-BCA1-4FDB-8189-FA6BD61636EA}" type="parTrans" cxnId="{44F2EA34-406F-42CB-B912-90D98A49CCF8}">
      <dgm:prSet/>
      <dgm:spPr/>
      <dgm:t>
        <a:bodyPr/>
        <a:lstStyle/>
        <a:p>
          <a:endParaRPr lang="en-US"/>
        </a:p>
      </dgm:t>
    </dgm:pt>
    <dgm:pt modelId="{B2A6BA8D-287B-463D-8E30-90038C0A8ACA}" type="sibTrans" cxnId="{44F2EA34-406F-42CB-B912-90D98A49CCF8}">
      <dgm:prSet/>
      <dgm:spPr/>
      <dgm:t>
        <a:bodyPr/>
        <a:lstStyle/>
        <a:p>
          <a:endParaRPr lang="en-US"/>
        </a:p>
      </dgm:t>
    </dgm:pt>
    <dgm:pt modelId="{85B6CA9C-CD61-4DB4-B45E-C97E4C350864}" type="pres">
      <dgm:prSet presAssocID="{23982992-2FBF-4D23-9933-AEB89E573E7C}" presName="root" presStyleCnt="0">
        <dgm:presLayoutVars>
          <dgm:dir/>
          <dgm:resizeHandles val="exact"/>
        </dgm:presLayoutVars>
      </dgm:prSet>
      <dgm:spPr/>
    </dgm:pt>
    <dgm:pt modelId="{C147935A-8E5C-449B-993D-47BA76432D46}" type="pres">
      <dgm:prSet presAssocID="{8D0BCBEF-AE83-414B-812E-A38F85426EA7}" presName="compNode" presStyleCnt="0"/>
      <dgm:spPr/>
    </dgm:pt>
    <dgm:pt modelId="{E94A9F64-AC70-43A5-B3E0-0A82A6099515}" type="pres">
      <dgm:prSet presAssocID="{8D0BCBEF-AE83-414B-812E-A38F85426EA7}" presName="bgRect" presStyleLbl="bgShp" presStyleIdx="0" presStyleCnt="4"/>
      <dgm:spPr/>
    </dgm:pt>
    <dgm:pt modelId="{CCDE3A3B-1AF4-4610-B3FF-2E601C45A1B4}" type="pres">
      <dgm:prSet presAssocID="{8D0BCBEF-AE83-414B-812E-A38F85426EA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r"/>
        </a:ext>
      </dgm:extLst>
    </dgm:pt>
    <dgm:pt modelId="{4DBDE474-E2B2-4EFF-9960-EAE42BDF4808}" type="pres">
      <dgm:prSet presAssocID="{8D0BCBEF-AE83-414B-812E-A38F85426EA7}" presName="spaceRect" presStyleCnt="0"/>
      <dgm:spPr/>
    </dgm:pt>
    <dgm:pt modelId="{35F6B900-12E3-4077-BA8D-81FB4A5DDB57}" type="pres">
      <dgm:prSet presAssocID="{8D0BCBEF-AE83-414B-812E-A38F85426EA7}" presName="parTx" presStyleLbl="revTx" presStyleIdx="0" presStyleCnt="8">
        <dgm:presLayoutVars>
          <dgm:chMax val="0"/>
          <dgm:chPref val="0"/>
        </dgm:presLayoutVars>
      </dgm:prSet>
      <dgm:spPr/>
    </dgm:pt>
    <dgm:pt modelId="{C2446B26-E064-4F73-A4ED-FB8C0016AEF3}" type="pres">
      <dgm:prSet presAssocID="{8D0BCBEF-AE83-414B-812E-A38F85426EA7}" presName="desTx" presStyleLbl="revTx" presStyleIdx="1" presStyleCnt="8">
        <dgm:presLayoutVars/>
      </dgm:prSet>
      <dgm:spPr/>
    </dgm:pt>
    <dgm:pt modelId="{69690CA6-0B35-4A4E-9B4F-5E9B8DA1A2CD}" type="pres">
      <dgm:prSet presAssocID="{194C82E4-B805-461C-BFAE-88D57B6A485E}" presName="sibTrans" presStyleCnt="0"/>
      <dgm:spPr/>
    </dgm:pt>
    <dgm:pt modelId="{9965C8B4-5271-464D-8103-C884DC8BCA87}" type="pres">
      <dgm:prSet presAssocID="{6F523F23-C8C6-4098-8C9B-00D1ACD5ED5A}" presName="compNode" presStyleCnt="0"/>
      <dgm:spPr/>
    </dgm:pt>
    <dgm:pt modelId="{572DEEDF-D555-41CC-867E-AB724D7D7357}" type="pres">
      <dgm:prSet presAssocID="{6F523F23-C8C6-4098-8C9B-00D1ACD5ED5A}" presName="bgRect" presStyleLbl="bgShp" presStyleIdx="1" presStyleCnt="4"/>
      <dgm:spPr/>
    </dgm:pt>
    <dgm:pt modelId="{05B7BE18-B63B-432A-8712-FEF356056209}" type="pres">
      <dgm:prSet presAssocID="{6F523F23-C8C6-4098-8C9B-00D1ACD5ED5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efighter"/>
        </a:ext>
      </dgm:extLst>
    </dgm:pt>
    <dgm:pt modelId="{1E700BB4-47DC-44D6-937C-A9714FBA40F1}" type="pres">
      <dgm:prSet presAssocID="{6F523F23-C8C6-4098-8C9B-00D1ACD5ED5A}" presName="spaceRect" presStyleCnt="0"/>
      <dgm:spPr/>
    </dgm:pt>
    <dgm:pt modelId="{CE667751-183D-4251-81C7-682C45EE7DA0}" type="pres">
      <dgm:prSet presAssocID="{6F523F23-C8C6-4098-8C9B-00D1ACD5ED5A}" presName="parTx" presStyleLbl="revTx" presStyleIdx="2" presStyleCnt="8">
        <dgm:presLayoutVars>
          <dgm:chMax val="0"/>
          <dgm:chPref val="0"/>
        </dgm:presLayoutVars>
      </dgm:prSet>
      <dgm:spPr/>
    </dgm:pt>
    <dgm:pt modelId="{F1178E74-926F-4F34-A38B-599086E79DE6}" type="pres">
      <dgm:prSet presAssocID="{6F523F23-C8C6-4098-8C9B-00D1ACD5ED5A}" presName="desTx" presStyleLbl="revTx" presStyleIdx="3" presStyleCnt="8">
        <dgm:presLayoutVars/>
      </dgm:prSet>
      <dgm:spPr/>
    </dgm:pt>
    <dgm:pt modelId="{12415220-75E1-4023-A6C3-7D925BF86225}" type="pres">
      <dgm:prSet presAssocID="{6DBE1A69-D5BD-406A-86EE-F3F2B3973E1E}" presName="sibTrans" presStyleCnt="0"/>
      <dgm:spPr/>
    </dgm:pt>
    <dgm:pt modelId="{BB32C88A-4E29-477E-A6E9-890C5D2EF02A}" type="pres">
      <dgm:prSet presAssocID="{FD38A5EC-7D25-4DE3-83A0-2B9DE5619BA7}" presName="compNode" presStyleCnt="0"/>
      <dgm:spPr/>
    </dgm:pt>
    <dgm:pt modelId="{4AD5F2DC-DEDF-40C3-849D-644A1A2104D3}" type="pres">
      <dgm:prSet presAssocID="{FD38A5EC-7D25-4DE3-83A0-2B9DE5619BA7}" presName="bgRect" presStyleLbl="bgShp" presStyleIdx="2" presStyleCnt="4"/>
      <dgm:spPr/>
    </dgm:pt>
    <dgm:pt modelId="{02D66930-9DFB-4ECF-8D8A-4AE7EB9FC246}" type="pres">
      <dgm:prSet presAssocID="{FD38A5EC-7D25-4DE3-83A0-2B9DE5619BA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mbulance"/>
        </a:ext>
      </dgm:extLst>
    </dgm:pt>
    <dgm:pt modelId="{6C679711-E193-4A67-8961-12F7FA46DFBA}" type="pres">
      <dgm:prSet presAssocID="{FD38A5EC-7D25-4DE3-83A0-2B9DE5619BA7}" presName="spaceRect" presStyleCnt="0"/>
      <dgm:spPr/>
    </dgm:pt>
    <dgm:pt modelId="{3505D198-53B5-4740-B75F-0B00789FC645}" type="pres">
      <dgm:prSet presAssocID="{FD38A5EC-7D25-4DE3-83A0-2B9DE5619BA7}" presName="parTx" presStyleLbl="revTx" presStyleIdx="4" presStyleCnt="8">
        <dgm:presLayoutVars>
          <dgm:chMax val="0"/>
          <dgm:chPref val="0"/>
        </dgm:presLayoutVars>
      </dgm:prSet>
      <dgm:spPr/>
    </dgm:pt>
    <dgm:pt modelId="{4B2F0AFC-9A57-4AE1-B18F-AE61D9B4C8B9}" type="pres">
      <dgm:prSet presAssocID="{FD38A5EC-7D25-4DE3-83A0-2B9DE5619BA7}" presName="desTx" presStyleLbl="revTx" presStyleIdx="5" presStyleCnt="8">
        <dgm:presLayoutVars/>
      </dgm:prSet>
      <dgm:spPr/>
    </dgm:pt>
    <dgm:pt modelId="{272F6C33-4A46-4D68-ABCE-CE766DA07571}" type="pres">
      <dgm:prSet presAssocID="{A555DAD5-4DC3-44BF-9892-36F4F1F81AD7}" presName="sibTrans" presStyleCnt="0"/>
      <dgm:spPr/>
    </dgm:pt>
    <dgm:pt modelId="{EC31D329-9D0E-4D1D-B34E-590D035BF64E}" type="pres">
      <dgm:prSet presAssocID="{462DED31-9F48-4BE4-8963-1AB9C643B669}" presName="compNode" presStyleCnt="0"/>
      <dgm:spPr/>
    </dgm:pt>
    <dgm:pt modelId="{2790B4EB-B52E-46BC-A503-985E6DF1B560}" type="pres">
      <dgm:prSet presAssocID="{462DED31-9F48-4BE4-8963-1AB9C643B669}" presName="bgRect" presStyleLbl="bgShp" presStyleIdx="3" presStyleCnt="4"/>
      <dgm:spPr/>
    </dgm:pt>
    <dgm:pt modelId="{82A9317F-3FA5-4125-9B36-E36D0E992939}" type="pres">
      <dgm:prSet presAssocID="{462DED31-9F48-4BE4-8963-1AB9C643B66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ubtitles"/>
        </a:ext>
      </dgm:extLst>
    </dgm:pt>
    <dgm:pt modelId="{65348201-9F9A-486C-A50A-27DD46C7B5E3}" type="pres">
      <dgm:prSet presAssocID="{462DED31-9F48-4BE4-8963-1AB9C643B669}" presName="spaceRect" presStyleCnt="0"/>
      <dgm:spPr/>
    </dgm:pt>
    <dgm:pt modelId="{D2E7AE62-0528-4665-9A82-4AE94FDA0EB6}" type="pres">
      <dgm:prSet presAssocID="{462DED31-9F48-4BE4-8963-1AB9C643B669}" presName="parTx" presStyleLbl="revTx" presStyleIdx="6" presStyleCnt="8">
        <dgm:presLayoutVars>
          <dgm:chMax val="0"/>
          <dgm:chPref val="0"/>
        </dgm:presLayoutVars>
      </dgm:prSet>
      <dgm:spPr/>
    </dgm:pt>
    <dgm:pt modelId="{71920CEC-68E1-46E6-A5E2-F21F73A7F6CA}" type="pres">
      <dgm:prSet presAssocID="{462DED31-9F48-4BE4-8963-1AB9C643B669}" presName="desTx" presStyleLbl="revTx" presStyleIdx="7" presStyleCnt="8">
        <dgm:presLayoutVars/>
      </dgm:prSet>
      <dgm:spPr/>
    </dgm:pt>
  </dgm:ptLst>
  <dgm:cxnLst>
    <dgm:cxn modelId="{259C5315-1BE9-460B-8BDB-E56365627DC6}" type="presOf" srcId="{40A280C8-224F-46F4-94F5-CA8B2D409154}" destId="{F1178E74-926F-4F34-A38B-599086E79DE6}" srcOrd="0" destOrd="0" presId="urn:microsoft.com/office/officeart/2018/2/layout/IconVerticalSolidList"/>
    <dgm:cxn modelId="{B5B7252C-19A8-418A-8BB6-47A6883FBE07}" type="presOf" srcId="{FD38A5EC-7D25-4DE3-83A0-2B9DE5619BA7}" destId="{3505D198-53B5-4740-B75F-0B00789FC645}" srcOrd="0" destOrd="0" presId="urn:microsoft.com/office/officeart/2018/2/layout/IconVerticalSolidList"/>
    <dgm:cxn modelId="{44F2EA34-406F-42CB-B912-90D98A49CCF8}" srcId="{462DED31-9F48-4BE4-8963-1AB9C643B669}" destId="{1B0E30BE-F168-4C20-9D57-B6004754057F}" srcOrd="0" destOrd="0" parTransId="{D9633D13-BCA1-4FDB-8189-FA6BD61636EA}" sibTransId="{B2A6BA8D-287B-463D-8E30-90038C0A8ACA}"/>
    <dgm:cxn modelId="{59F0A95B-7EA1-4A1A-8EAF-A3FF099A4F70}" type="presOf" srcId="{976501FE-7F57-4B5B-9125-F9E3DF6965C2}" destId="{4B2F0AFC-9A57-4AE1-B18F-AE61D9B4C8B9}" srcOrd="0" destOrd="0" presId="urn:microsoft.com/office/officeart/2018/2/layout/IconVerticalSolidList"/>
    <dgm:cxn modelId="{F7CBF26D-A08F-4629-993C-2C5804A5BE80}" type="presOf" srcId="{6F523F23-C8C6-4098-8C9B-00D1ACD5ED5A}" destId="{CE667751-183D-4251-81C7-682C45EE7DA0}" srcOrd="0" destOrd="0" presId="urn:microsoft.com/office/officeart/2018/2/layout/IconVerticalSolidList"/>
    <dgm:cxn modelId="{F0A1C34E-DF68-40E1-A30B-F6D00A390AF8}" srcId="{23982992-2FBF-4D23-9933-AEB89E573E7C}" destId="{462DED31-9F48-4BE4-8963-1AB9C643B669}" srcOrd="3" destOrd="0" parTransId="{35D626AE-F558-4A16-B2A1-AE35A365CBDA}" sibTransId="{AC574ED2-F910-4B4A-A945-E710D5B8929B}"/>
    <dgm:cxn modelId="{3545897E-87A3-46FF-A2E0-BA1963C4D8DB}" srcId="{23982992-2FBF-4D23-9933-AEB89E573E7C}" destId="{8D0BCBEF-AE83-414B-812E-A38F85426EA7}" srcOrd="0" destOrd="0" parTransId="{E7D5771C-97EC-4487-A40A-16C947EAB3A3}" sibTransId="{194C82E4-B805-461C-BFAE-88D57B6A485E}"/>
    <dgm:cxn modelId="{CE4EAF82-05DE-451D-BD2D-2DD5BE260879}" srcId="{23982992-2FBF-4D23-9933-AEB89E573E7C}" destId="{FD38A5EC-7D25-4DE3-83A0-2B9DE5619BA7}" srcOrd="2" destOrd="0" parTransId="{70187A52-B84C-4C00-94B3-92CB63732A24}" sibTransId="{A555DAD5-4DC3-44BF-9892-36F4F1F81AD7}"/>
    <dgm:cxn modelId="{5F274984-F7CE-4453-865B-F9D49F87C97C}" srcId="{8D0BCBEF-AE83-414B-812E-A38F85426EA7}" destId="{B0C1623B-8AD8-4146-B0BA-2E66E74F3910}" srcOrd="0" destOrd="0" parTransId="{887FF3F0-EA82-41EC-8FE1-B1EB3289D56C}" sibTransId="{8B54AFA8-0CFB-4AB0-A46A-CD57DE0597E7}"/>
    <dgm:cxn modelId="{00B110B0-22A4-498F-8CF7-E26D6645F7D6}" type="presOf" srcId="{B0C1623B-8AD8-4146-B0BA-2E66E74F3910}" destId="{C2446B26-E064-4F73-A4ED-FB8C0016AEF3}" srcOrd="0" destOrd="0" presId="urn:microsoft.com/office/officeart/2018/2/layout/IconVerticalSolidList"/>
    <dgm:cxn modelId="{F8CE9FB4-D8E0-4AC7-958F-C73E3A4651D3}" type="presOf" srcId="{8D0BCBEF-AE83-414B-812E-A38F85426EA7}" destId="{35F6B900-12E3-4077-BA8D-81FB4A5DDB57}" srcOrd="0" destOrd="0" presId="urn:microsoft.com/office/officeart/2018/2/layout/IconVerticalSolidList"/>
    <dgm:cxn modelId="{A5CCE3CF-7638-4DDB-9617-6ECB90E6D15F}" srcId="{23982992-2FBF-4D23-9933-AEB89E573E7C}" destId="{6F523F23-C8C6-4098-8C9B-00D1ACD5ED5A}" srcOrd="1" destOrd="0" parTransId="{17F1FF95-E2AF-4319-AA8D-D4CAC8C05281}" sibTransId="{6DBE1A69-D5BD-406A-86EE-F3F2B3973E1E}"/>
    <dgm:cxn modelId="{9F71D9D3-D428-4CA9-9FDD-80733A98CE20}" type="presOf" srcId="{1B0E30BE-F168-4C20-9D57-B6004754057F}" destId="{71920CEC-68E1-46E6-A5E2-F21F73A7F6CA}" srcOrd="0" destOrd="0" presId="urn:microsoft.com/office/officeart/2018/2/layout/IconVerticalSolidList"/>
    <dgm:cxn modelId="{970F68D5-0589-4482-9FBD-23259778F86E}" type="presOf" srcId="{23982992-2FBF-4D23-9933-AEB89E573E7C}" destId="{85B6CA9C-CD61-4DB4-B45E-C97E4C350864}" srcOrd="0" destOrd="0" presId="urn:microsoft.com/office/officeart/2018/2/layout/IconVerticalSolidList"/>
    <dgm:cxn modelId="{A62FBAEC-A6B1-4ACF-AACB-ECAF9328DB85}" srcId="{6F523F23-C8C6-4098-8C9B-00D1ACD5ED5A}" destId="{40A280C8-224F-46F4-94F5-CA8B2D409154}" srcOrd="0" destOrd="0" parTransId="{EF4F75D6-C2FF-4332-8042-458C96292A9B}" sibTransId="{2289D2C4-7CC1-4711-A942-6B06FC3FF6AD}"/>
    <dgm:cxn modelId="{AA39E3ED-5D57-4088-B976-CE7675C5FFD7}" srcId="{FD38A5EC-7D25-4DE3-83A0-2B9DE5619BA7}" destId="{976501FE-7F57-4B5B-9125-F9E3DF6965C2}" srcOrd="0" destOrd="0" parTransId="{A31F060C-C6F8-490C-A9EF-DCFF95C2BFAA}" sibTransId="{2AC75D66-8A22-4E54-A86F-4100C6CAE1B2}"/>
    <dgm:cxn modelId="{2356A9FB-B491-46A1-B42D-A036A68954F5}" type="presOf" srcId="{462DED31-9F48-4BE4-8963-1AB9C643B669}" destId="{D2E7AE62-0528-4665-9A82-4AE94FDA0EB6}" srcOrd="0" destOrd="0" presId="urn:microsoft.com/office/officeart/2018/2/layout/IconVerticalSolidList"/>
    <dgm:cxn modelId="{1CAFF349-89BE-4204-930B-805694074C42}" type="presParOf" srcId="{85B6CA9C-CD61-4DB4-B45E-C97E4C350864}" destId="{C147935A-8E5C-449B-993D-47BA76432D46}" srcOrd="0" destOrd="0" presId="urn:microsoft.com/office/officeart/2018/2/layout/IconVerticalSolidList"/>
    <dgm:cxn modelId="{69C680A4-7006-4486-81D1-3C7FA7A9816C}" type="presParOf" srcId="{C147935A-8E5C-449B-993D-47BA76432D46}" destId="{E94A9F64-AC70-43A5-B3E0-0A82A6099515}" srcOrd="0" destOrd="0" presId="urn:microsoft.com/office/officeart/2018/2/layout/IconVerticalSolidList"/>
    <dgm:cxn modelId="{649AC3AA-C317-494D-838C-965D9389F415}" type="presParOf" srcId="{C147935A-8E5C-449B-993D-47BA76432D46}" destId="{CCDE3A3B-1AF4-4610-B3FF-2E601C45A1B4}" srcOrd="1" destOrd="0" presId="urn:microsoft.com/office/officeart/2018/2/layout/IconVerticalSolidList"/>
    <dgm:cxn modelId="{209656F9-FFE6-40AA-8409-CD1D3FC184F8}" type="presParOf" srcId="{C147935A-8E5C-449B-993D-47BA76432D46}" destId="{4DBDE474-E2B2-4EFF-9960-EAE42BDF4808}" srcOrd="2" destOrd="0" presId="urn:microsoft.com/office/officeart/2018/2/layout/IconVerticalSolidList"/>
    <dgm:cxn modelId="{6E88C02E-DC06-431E-809C-3E89957082BB}" type="presParOf" srcId="{C147935A-8E5C-449B-993D-47BA76432D46}" destId="{35F6B900-12E3-4077-BA8D-81FB4A5DDB57}" srcOrd="3" destOrd="0" presId="urn:microsoft.com/office/officeart/2018/2/layout/IconVerticalSolidList"/>
    <dgm:cxn modelId="{12F8A65F-55BC-42BB-8892-5DA7878F6D19}" type="presParOf" srcId="{C147935A-8E5C-449B-993D-47BA76432D46}" destId="{C2446B26-E064-4F73-A4ED-FB8C0016AEF3}" srcOrd="4" destOrd="0" presId="urn:microsoft.com/office/officeart/2018/2/layout/IconVerticalSolidList"/>
    <dgm:cxn modelId="{DA279696-278C-4F70-BC2A-766ECD28E1FD}" type="presParOf" srcId="{85B6CA9C-CD61-4DB4-B45E-C97E4C350864}" destId="{69690CA6-0B35-4A4E-9B4F-5E9B8DA1A2CD}" srcOrd="1" destOrd="0" presId="urn:microsoft.com/office/officeart/2018/2/layout/IconVerticalSolidList"/>
    <dgm:cxn modelId="{25B109B0-6BAB-457F-852F-199BF226FEAC}" type="presParOf" srcId="{85B6CA9C-CD61-4DB4-B45E-C97E4C350864}" destId="{9965C8B4-5271-464D-8103-C884DC8BCA87}" srcOrd="2" destOrd="0" presId="urn:microsoft.com/office/officeart/2018/2/layout/IconVerticalSolidList"/>
    <dgm:cxn modelId="{F5375F13-DF21-4A2F-BD19-D286D41C50CA}" type="presParOf" srcId="{9965C8B4-5271-464D-8103-C884DC8BCA87}" destId="{572DEEDF-D555-41CC-867E-AB724D7D7357}" srcOrd="0" destOrd="0" presId="urn:microsoft.com/office/officeart/2018/2/layout/IconVerticalSolidList"/>
    <dgm:cxn modelId="{A031F86E-F97D-4E2A-95DB-7034CA278B1D}" type="presParOf" srcId="{9965C8B4-5271-464D-8103-C884DC8BCA87}" destId="{05B7BE18-B63B-432A-8712-FEF356056209}" srcOrd="1" destOrd="0" presId="urn:microsoft.com/office/officeart/2018/2/layout/IconVerticalSolidList"/>
    <dgm:cxn modelId="{86C5C586-4B3C-407D-9ADF-E927122CE5C8}" type="presParOf" srcId="{9965C8B4-5271-464D-8103-C884DC8BCA87}" destId="{1E700BB4-47DC-44D6-937C-A9714FBA40F1}" srcOrd="2" destOrd="0" presId="urn:microsoft.com/office/officeart/2018/2/layout/IconVerticalSolidList"/>
    <dgm:cxn modelId="{1C2064DD-2BE2-4F26-9C4B-21300949CCB5}" type="presParOf" srcId="{9965C8B4-5271-464D-8103-C884DC8BCA87}" destId="{CE667751-183D-4251-81C7-682C45EE7DA0}" srcOrd="3" destOrd="0" presId="urn:microsoft.com/office/officeart/2018/2/layout/IconVerticalSolidList"/>
    <dgm:cxn modelId="{94ECE00A-748A-44E9-91A2-2CA4AB74B5DA}" type="presParOf" srcId="{9965C8B4-5271-464D-8103-C884DC8BCA87}" destId="{F1178E74-926F-4F34-A38B-599086E79DE6}" srcOrd="4" destOrd="0" presId="urn:microsoft.com/office/officeart/2018/2/layout/IconVerticalSolidList"/>
    <dgm:cxn modelId="{73872E77-5602-4C58-83AD-FFDBD73F4A41}" type="presParOf" srcId="{85B6CA9C-CD61-4DB4-B45E-C97E4C350864}" destId="{12415220-75E1-4023-A6C3-7D925BF86225}" srcOrd="3" destOrd="0" presId="urn:microsoft.com/office/officeart/2018/2/layout/IconVerticalSolidList"/>
    <dgm:cxn modelId="{74937146-3C2D-4C2B-9873-02AE66D498E9}" type="presParOf" srcId="{85B6CA9C-CD61-4DB4-B45E-C97E4C350864}" destId="{BB32C88A-4E29-477E-A6E9-890C5D2EF02A}" srcOrd="4" destOrd="0" presId="urn:microsoft.com/office/officeart/2018/2/layout/IconVerticalSolidList"/>
    <dgm:cxn modelId="{DE1C4607-558B-41F1-BAFE-9099924449D6}" type="presParOf" srcId="{BB32C88A-4E29-477E-A6E9-890C5D2EF02A}" destId="{4AD5F2DC-DEDF-40C3-849D-644A1A2104D3}" srcOrd="0" destOrd="0" presId="urn:microsoft.com/office/officeart/2018/2/layout/IconVerticalSolidList"/>
    <dgm:cxn modelId="{8D22739B-5A1E-4A61-B961-3FF4953274C7}" type="presParOf" srcId="{BB32C88A-4E29-477E-A6E9-890C5D2EF02A}" destId="{02D66930-9DFB-4ECF-8D8A-4AE7EB9FC246}" srcOrd="1" destOrd="0" presId="urn:microsoft.com/office/officeart/2018/2/layout/IconVerticalSolidList"/>
    <dgm:cxn modelId="{B4E83A2B-AC92-47AB-B95D-3CF2AA760F35}" type="presParOf" srcId="{BB32C88A-4E29-477E-A6E9-890C5D2EF02A}" destId="{6C679711-E193-4A67-8961-12F7FA46DFBA}" srcOrd="2" destOrd="0" presId="urn:microsoft.com/office/officeart/2018/2/layout/IconVerticalSolidList"/>
    <dgm:cxn modelId="{9319C273-B846-4767-ACE4-8F990F47540B}" type="presParOf" srcId="{BB32C88A-4E29-477E-A6E9-890C5D2EF02A}" destId="{3505D198-53B5-4740-B75F-0B00789FC645}" srcOrd="3" destOrd="0" presId="urn:microsoft.com/office/officeart/2018/2/layout/IconVerticalSolidList"/>
    <dgm:cxn modelId="{6FB4743A-7140-4011-A6C1-9797DF7251A1}" type="presParOf" srcId="{BB32C88A-4E29-477E-A6E9-890C5D2EF02A}" destId="{4B2F0AFC-9A57-4AE1-B18F-AE61D9B4C8B9}" srcOrd="4" destOrd="0" presId="urn:microsoft.com/office/officeart/2018/2/layout/IconVerticalSolidList"/>
    <dgm:cxn modelId="{8F14647B-F66B-47B3-B0D2-A2E871EA4E4B}" type="presParOf" srcId="{85B6CA9C-CD61-4DB4-B45E-C97E4C350864}" destId="{272F6C33-4A46-4D68-ABCE-CE766DA07571}" srcOrd="5" destOrd="0" presId="urn:microsoft.com/office/officeart/2018/2/layout/IconVerticalSolidList"/>
    <dgm:cxn modelId="{C53A82D7-BC0D-47B8-AC1F-62857A3FB79C}" type="presParOf" srcId="{85B6CA9C-CD61-4DB4-B45E-C97E4C350864}" destId="{EC31D329-9D0E-4D1D-B34E-590D035BF64E}" srcOrd="6" destOrd="0" presId="urn:microsoft.com/office/officeart/2018/2/layout/IconVerticalSolidList"/>
    <dgm:cxn modelId="{C5129677-C60D-41BF-93B0-696926C00EAF}" type="presParOf" srcId="{EC31D329-9D0E-4D1D-B34E-590D035BF64E}" destId="{2790B4EB-B52E-46BC-A503-985E6DF1B560}" srcOrd="0" destOrd="0" presId="urn:microsoft.com/office/officeart/2018/2/layout/IconVerticalSolidList"/>
    <dgm:cxn modelId="{18E6C8F3-4A0A-41DB-896F-85C7D0B6D876}" type="presParOf" srcId="{EC31D329-9D0E-4D1D-B34E-590D035BF64E}" destId="{82A9317F-3FA5-4125-9B36-E36D0E992939}" srcOrd="1" destOrd="0" presId="urn:microsoft.com/office/officeart/2018/2/layout/IconVerticalSolidList"/>
    <dgm:cxn modelId="{E6EA974A-A428-4F58-B5E2-AAC70450A37B}" type="presParOf" srcId="{EC31D329-9D0E-4D1D-B34E-590D035BF64E}" destId="{65348201-9F9A-486C-A50A-27DD46C7B5E3}" srcOrd="2" destOrd="0" presId="urn:microsoft.com/office/officeart/2018/2/layout/IconVerticalSolidList"/>
    <dgm:cxn modelId="{B6D65B7A-66BC-484A-A8AC-064D17F8A483}" type="presParOf" srcId="{EC31D329-9D0E-4D1D-B34E-590D035BF64E}" destId="{D2E7AE62-0528-4665-9A82-4AE94FDA0EB6}" srcOrd="3" destOrd="0" presId="urn:microsoft.com/office/officeart/2018/2/layout/IconVerticalSolidList"/>
    <dgm:cxn modelId="{E668BBF3-8ECC-4A3A-A886-53C215C50115}" type="presParOf" srcId="{EC31D329-9D0E-4D1D-B34E-590D035BF64E}" destId="{71920CEC-68E1-46E6-A5E2-F21F73A7F6CA}"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93DDB2-D1C5-4C64-A3CB-CA36991C1DF9}"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1A991D83-F4AC-427B-B0A7-25758E6C2513}">
      <dgm:prSet/>
      <dgm:spPr/>
      <dgm:t>
        <a:bodyPr/>
        <a:lstStyle/>
        <a:p>
          <a:r>
            <a:rPr lang="en-US"/>
            <a:t>1881 E Crescentville Road</a:t>
          </a:r>
        </a:p>
      </dgm:t>
    </dgm:pt>
    <dgm:pt modelId="{7BB7587E-4139-4470-91D9-0EB053F478AC}" type="parTrans" cxnId="{53680737-A34D-4E82-AF6C-B07AB5951275}">
      <dgm:prSet/>
      <dgm:spPr/>
      <dgm:t>
        <a:bodyPr/>
        <a:lstStyle/>
        <a:p>
          <a:endParaRPr lang="en-US"/>
        </a:p>
      </dgm:t>
    </dgm:pt>
    <dgm:pt modelId="{28249635-4149-4657-9B5C-F47E3E7A39C5}" type="sibTrans" cxnId="{53680737-A34D-4E82-AF6C-B07AB5951275}">
      <dgm:prSet/>
      <dgm:spPr/>
      <dgm:t>
        <a:bodyPr/>
        <a:lstStyle/>
        <a:p>
          <a:endParaRPr lang="en-US"/>
        </a:p>
      </dgm:t>
    </dgm:pt>
    <dgm:pt modelId="{9E30E08F-BB9D-48BA-B287-E65F79ED74A4}">
      <dgm:prSet/>
      <dgm:spPr/>
      <dgm:t>
        <a:bodyPr/>
        <a:lstStyle/>
        <a:p>
          <a:r>
            <a:rPr lang="en-US"/>
            <a:t>Office 513-779-1200</a:t>
          </a:r>
        </a:p>
      </dgm:t>
    </dgm:pt>
    <dgm:pt modelId="{240BC75B-1828-4E96-AFFC-39A547F180B8}" type="parTrans" cxnId="{76685665-CF4F-4DD6-A4C6-782236EEEC66}">
      <dgm:prSet/>
      <dgm:spPr/>
      <dgm:t>
        <a:bodyPr/>
        <a:lstStyle/>
        <a:p>
          <a:endParaRPr lang="en-US"/>
        </a:p>
      </dgm:t>
    </dgm:pt>
    <dgm:pt modelId="{02BF40BB-BB12-4829-ACD1-BB2BE65B297C}" type="sibTrans" cxnId="{76685665-CF4F-4DD6-A4C6-782236EEEC66}">
      <dgm:prSet/>
      <dgm:spPr/>
      <dgm:t>
        <a:bodyPr/>
        <a:lstStyle/>
        <a:p>
          <a:endParaRPr lang="en-US"/>
        </a:p>
      </dgm:t>
    </dgm:pt>
    <dgm:pt modelId="{F08A207A-FA7F-4D08-819D-D9BB58B7610A}">
      <dgm:prSet/>
      <dgm:spPr/>
      <dgm:t>
        <a:bodyPr/>
        <a:lstStyle/>
        <a:p>
          <a:r>
            <a:rPr lang="en-US"/>
            <a:t>Fax 513-779-0703</a:t>
          </a:r>
        </a:p>
      </dgm:t>
    </dgm:pt>
    <dgm:pt modelId="{452C104C-694F-4AC3-AC07-0D8B0E25E69B}" type="parTrans" cxnId="{D6DE660E-5A24-444D-B682-7931CC4EACDD}">
      <dgm:prSet/>
      <dgm:spPr/>
      <dgm:t>
        <a:bodyPr/>
        <a:lstStyle/>
        <a:p>
          <a:endParaRPr lang="en-US"/>
        </a:p>
      </dgm:t>
    </dgm:pt>
    <dgm:pt modelId="{B5C590EA-5570-4020-A7B1-57BE2B49BECD}" type="sibTrans" cxnId="{D6DE660E-5A24-444D-B682-7931CC4EACDD}">
      <dgm:prSet/>
      <dgm:spPr/>
      <dgm:t>
        <a:bodyPr/>
        <a:lstStyle/>
        <a:p>
          <a:endParaRPr lang="en-US"/>
        </a:p>
      </dgm:t>
    </dgm:pt>
    <dgm:pt modelId="{413A655B-4F58-4104-A956-D28F59253485}">
      <dgm:prSet/>
      <dgm:spPr/>
      <dgm:t>
        <a:bodyPr/>
        <a:lstStyle/>
        <a:p>
          <a:r>
            <a:rPr lang="en-US"/>
            <a:t>www.gchmu.org</a:t>
          </a:r>
        </a:p>
      </dgm:t>
    </dgm:pt>
    <dgm:pt modelId="{743CD9DD-4563-4F53-A6D2-E989D3D9EA58}" type="parTrans" cxnId="{D6D09025-AD0E-4405-85A9-799C1E6F2402}">
      <dgm:prSet/>
      <dgm:spPr/>
      <dgm:t>
        <a:bodyPr/>
        <a:lstStyle/>
        <a:p>
          <a:endParaRPr lang="en-US"/>
        </a:p>
      </dgm:t>
    </dgm:pt>
    <dgm:pt modelId="{B8B3CBE1-5116-4B86-9E34-335E0629E9A3}" type="sibTrans" cxnId="{D6D09025-AD0E-4405-85A9-799C1E6F2402}">
      <dgm:prSet/>
      <dgm:spPr/>
      <dgm:t>
        <a:bodyPr/>
        <a:lstStyle/>
        <a:p>
          <a:endParaRPr lang="en-US"/>
        </a:p>
      </dgm:t>
    </dgm:pt>
    <dgm:pt modelId="{1B55E304-549F-4CC9-9084-04317E664C7A}">
      <dgm:prSet/>
      <dgm:spPr/>
      <dgm:t>
        <a:bodyPr/>
        <a:lstStyle/>
        <a:p>
          <a:r>
            <a:rPr lang="en-US"/>
            <a:t>Brooke Matzen – Office Administrator</a:t>
          </a:r>
        </a:p>
      </dgm:t>
    </dgm:pt>
    <dgm:pt modelId="{D790DF5D-4B45-47B9-80A8-B43E7EE5B9C6}" type="parTrans" cxnId="{C07C27FF-D39E-4ECB-81E1-6E737754A515}">
      <dgm:prSet/>
      <dgm:spPr/>
      <dgm:t>
        <a:bodyPr/>
        <a:lstStyle/>
        <a:p>
          <a:endParaRPr lang="en-US"/>
        </a:p>
      </dgm:t>
    </dgm:pt>
    <dgm:pt modelId="{B75F9558-771C-4C5A-AAE2-F411547FFF83}" type="sibTrans" cxnId="{C07C27FF-D39E-4ECB-81E1-6E737754A515}">
      <dgm:prSet/>
      <dgm:spPr/>
      <dgm:t>
        <a:bodyPr/>
        <a:lstStyle/>
        <a:p>
          <a:endParaRPr lang="en-US"/>
        </a:p>
      </dgm:t>
    </dgm:pt>
    <dgm:pt modelId="{EEA79E11-31D0-4518-9CE3-7CD18568D808}">
      <dgm:prSet/>
      <dgm:spPr/>
      <dgm:t>
        <a:bodyPr/>
        <a:lstStyle/>
        <a:p>
          <a:r>
            <a:rPr lang="en-US"/>
            <a:t>Brmatzen@gmail.com</a:t>
          </a:r>
        </a:p>
      </dgm:t>
    </dgm:pt>
    <dgm:pt modelId="{7A0182DB-6181-4B8C-AAE4-AE7B31A27761}" type="parTrans" cxnId="{A59A24C0-BDB7-4F24-84E9-374B0FBC9619}">
      <dgm:prSet/>
      <dgm:spPr/>
      <dgm:t>
        <a:bodyPr/>
        <a:lstStyle/>
        <a:p>
          <a:endParaRPr lang="en-US"/>
        </a:p>
      </dgm:t>
    </dgm:pt>
    <dgm:pt modelId="{9E33C33E-A372-485F-B36B-E809D4752895}" type="sibTrans" cxnId="{A59A24C0-BDB7-4F24-84E9-374B0FBC9619}">
      <dgm:prSet/>
      <dgm:spPr/>
      <dgm:t>
        <a:bodyPr/>
        <a:lstStyle/>
        <a:p>
          <a:endParaRPr lang="en-US"/>
        </a:p>
      </dgm:t>
    </dgm:pt>
    <dgm:pt modelId="{9ED6F007-DE46-4622-99BB-D2172D8B326A}" type="pres">
      <dgm:prSet presAssocID="{3F93DDB2-D1C5-4C64-A3CB-CA36991C1DF9}" presName="vert0" presStyleCnt="0">
        <dgm:presLayoutVars>
          <dgm:dir/>
          <dgm:animOne val="branch"/>
          <dgm:animLvl val="lvl"/>
        </dgm:presLayoutVars>
      </dgm:prSet>
      <dgm:spPr/>
    </dgm:pt>
    <dgm:pt modelId="{F4E354C2-DE1D-4707-A737-935D8FB4AD93}" type="pres">
      <dgm:prSet presAssocID="{1A991D83-F4AC-427B-B0A7-25758E6C2513}" presName="thickLine" presStyleLbl="alignNode1" presStyleIdx="0" presStyleCnt="6"/>
      <dgm:spPr/>
    </dgm:pt>
    <dgm:pt modelId="{9C542094-B30B-49A3-876D-90215B67D26C}" type="pres">
      <dgm:prSet presAssocID="{1A991D83-F4AC-427B-B0A7-25758E6C2513}" presName="horz1" presStyleCnt="0"/>
      <dgm:spPr/>
    </dgm:pt>
    <dgm:pt modelId="{5475C14B-9862-4D8F-A475-EFB4BC1A31CB}" type="pres">
      <dgm:prSet presAssocID="{1A991D83-F4AC-427B-B0A7-25758E6C2513}" presName="tx1" presStyleLbl="revTx" presStyleIdx="0" presStyleCnt="6"/>
      <dgm:spPr/>
    </dgm:pt>
    <dgm:pt modelId="{2A27B8B9-8B62-4988-8D36-558C1B7ACACD}" type="pres">
      <dgm:prSet presAssocID="{1A991D83-F4AC-427B-B0A7-25758E6C2513}" presName="vert1" presStyleCnt="0"/>
      <dgm:spPr/>
    </dgm:pt>
    <dgm:pt modelId="{1471B337-FB14-44D2-9CA0-9E75F0AF1FDC}" type="pres">
      <dgm:prSet presAssocID="{9E30E08F-BB9D-48BA-B287-E65F79ED74A4}" presName="thickLine" presStyleLbl="alignNode1" presStyleIdx="1" presStyleCnt="6"/>
      <dgm:spPr/>
    </dgm:pt>
    <dgm:pt modelId="{15EFA8B8-5482-486F-9D72-74ECFE2DE086}" type="pres">
      <dgm:prSet presAssocID="{9E30E08F-BB9D-48BA-B287-E65F79ED74A4}" presName="horz1" presStyleCnt="0"/>
      <dgm:spPr/>
    </dgm:pt>
    <dgm:pt modelId="{CC6A24D5-00A8-41EF-BB10-8C22C705B804}" type="pres">
      <dgm:prSet presAssocID="{9E30E08F-BB9D-48BA-B287-E65F79ED74A4}" presName="tx1" presStyleLbl="revTx" presStyleIdx="1" presStyleCnt="6"/>
      <dgm:spPr/>
    </dgm:pt>
    <dgm:pt modelId="{3C533D67-1710-4DAE-8ADF-3AE338774EAC}" type="pres">
      <dgm:prSet presAssocID="{9E30E08F-BB9D-48BA-B287-E65F79ED74A4}" presName="vert1" presStyleCnt="0"/>
      <dgm:spPr/>
    </dgm:pt>
    <dgm:pt modelId="{DEE1899F-022D-410F-A7D3-E3A451D17CA9}" type="pres">
      <dgm:prSet presAssocID="{F08A207A-FA7F-4D08-819D-D9BB58B7610A}" presName="thickLine" presStyleLbl="alignNode1" presStyleIdx="2" presStyleCnt="6"/>
      <dgm:spPr/>
    </dgm:pt>
    <dgm:pt modelId="{211D6BC5-43BC-4916-A711-B9BBAA70DB32}" type="pres">
      <dgm:prSet presAssocID="{F08A207A-FA7F-4D08-819D-D9BB58B7610A}" presName="horz1" presStyleCnt="0"/>
      <dgm:spPr/>
    </dgm:pt>
    <dgm:pt modelId="{6AC8B5D3-C99C-455B-B15E-90365E52E899}" type="pres">
      <dgm:prSet presAssocID="{F08A207A-FA7F-4D08-819D-D9BB58B7610A}" presName="tx1" presStyleLbl="revTx" presStyleIdx="2" presStyleCnt="6"/>
      <dgm:spPr/>
    </dgm:pt>
    <dgm:pt modelId="{5A6C616E-C7DB-40A7-8488-731C0EA9B3FF}" type="pres">
      <dgm:prSet presAssocID="{F08A207A-FA7F-4D08-819D-D9BB58B7610A}" presName="vert1" presStyleCnt="0"/>
      <dgm:spPr/>
    </dgm:pt>
    <dgm:pt modelId="{FD9E33EE-E6CF-4D25-8C93-E65EB22BA25F}" type="pres">
      <dgm:prSet presAssocID="{413A655B-4F58-4104-A956-D28F59253485}" presName="thickLine" presStyleLbl="alignNode1" presStyleIdx="3" presStyleCnt="6"/>
      <dgm:spPr/>
    </dgm:pt>
    <dgm:pt modelId="{C8758BFF-AAA9-41FB-B786-AE3F1C777389}" type="pres">
      <dgm:prSet presAssocID="{413A655B-4F58-4104-A956-D28F59253485}" presName="horz1" presStyleCnt="0"/>
      <dgm:spPr/>
    </dgm:pt>
    <dgm:pt modelId="{A580541A-48FF-40BD-A8BA-E9EF279E0832}" type="pres">
      <dgm:prSet presAssocID="{413A655B-4F58-4104-A956-D28F59253485}" presName="tx1" presStyleLbl="revTx" presStyleIdx="3" presStyleCnt="6"/>
      <dgm:spPr/>
    </dgm:pt>
    <dgm:pt modelId="{AE50B4FC-3E0F-4F80-996E-E5BD49A45B5D}" type="pres">
      <dgm:prSet presAssocID="{413A655B-4F58-4104-A956-D28F59253485}" presName="vert1" presStyleCnt="0"/>
      <dgm:spPr/>
    </dgm:pt>
    <dgm:pt modelId="{C63B2E8C-6B8D-49BE-8A96-42C68D2AB4BA}" type="pres">
      <dgm:prSet presAssocID="{1B55E304-549F-4CC9-9084-04317E664C7A}" presName="thickLine" presStyleLbl="alignNode1" presStyleIdx="4" presStyleCnt="6"/>
      <dgm:spPr/>
    </dgm:pt>
    <dgm:pt modelId="{DA007A35-6058-4E45-A6B1-11A85066E888}" type="pres">
      <dgm:prSet presAssocID="{1B55E304-549F-4CC9-9084-04317E664C7A}" presName="horz1" presStyleCnt="0"/>
      <dgm:spPr/>
    </dgm:pt>
    <dgm:pt modelId="{EFE80693-CCE3-4E73-8A22-E135A265C482}" type="pres">
      <dgm:prSet presAssocID="{1B55E304-549F-4CC9-9084-04317E664C7A}" presName="tx1" presStyleLbl="revTx" presStyleIdx="4" presStyleCnt="6"/>
      <dgm:spPr/>
    </dgm:pt>
    <dgm:pt modelId="{9F7BAE82-575A-4952-97A7-9396206F0EED}" type="pres">
      <dgm:prSet presAssocID="{1B55E304-549F-4CC9-9084-04317E664C7A}" presName="vert1" presStyleCnt="0"/>
      <dgm:spPr/>
    </dgm:pt>
    <dgm:pt modelId="{9110AEA4-3895-48E4-A0EB-D67F5C7674AE}" type="pres">
      <dgm:prSet presAssocID="{EEA79E11-31D0-4518-9CE3-7CD18568D808}" presName="thickLine" presStyleLbl="alignNode1" presStyleIdx="5" presStyleCnt="6"/>
      <dgm:spPr/>
    </dgm:pt>
    <dgm:pt modelId="{F61FDDE1-6008-4C5C-939D-9CDCD149ECD3}" type="pres">
      <dgm:prSet presAssocID="{EEA79E11-31D0-4518-9CE3-7CD18568D808}" presName="horz1" presStyleCnt="0"/>
      <dgm:spPr/>
    </dgm:pt>
    <dgm:pt modelId="{6A1B1C1C-7594-436F-968D-616E7F79FA7F}" type="pres">
      <dgm:prSet presAssocID="{EEA79E11-31D0-4518-9CE3-7CD18568D808}" presName="tx1" presStyleLbl="revTx" presStyleIdx="5" presStyleCnt="6"/>
      <dgm:spPr/>
    </dgm:pt>
    <dgm:pt modelId="{26D39EAC-B06B-4B58-9F08-31DC5B853B92}" type="pres">
      <dgm:prSet presAssocID="{EEA79E11-31D0-4518-9CE3-7CD18568D808}" presName="vert1" presStyleCnt="0"/>
      <dgm:spPr/>
    </dgm:pt>
  </dgm:ptLst>
  <dgm:cxnLst>
    <dgm:cxn modelId="{D6DE660E-5A24-444D-B682-7931CC4EACDD}" srcId="{3F93DDB2-D1C5-4C64-A3CB-CA36991C1DF9}" destId="{F08A207A-FA7F-4D08-819D-D9BB58B7610A}" srcOrd="2" destOrd="0" parTransId="{452C104C-694F-4AC3-AC07-0D8B0E25E69B}" sibTransId="{B5C590EA-5570-4020-A7B1-57BE2B49BECD}"/>
    <dgm:cxn modelId="{3A7EC60F-2128-4E8A-AD7B-B63545AC1375}" type="presOf" srcId="{1B55E304-549F-4CC9-9084-04317E664C7A}" destId="{EFE80693-CCE3-4E73-8A22-E135A265C482}" srcOrd="0" destOrd="0" presId="urn:microsoft.com/office/officeart/2008/layout/LinedList"/>
    <dgm:cxn modelId="{D6D09025-AD0E-4405-85A9-799C1E6F2402}" srcId="{3F93DDB2-D1C5-4C64-A3CB-CA36991C1DF9}" destId="{413A655B-4F58-4104-A956-D28F59253485}" srcOrd="3" destOrd="0" parTransId="{743CD9DD-4563-4F53-A6D2-E989D3D9EA58}" sibTransId="{B8B3CBE1-5116-4B86-9E34-335E0629E9A3}"/>
    <dgm:cxn modelId="{0B83152D-E941-41AF-9D69-6627A4A74671}" type="presOf" srcId="{3F93DDB2-D1C5-4C64-A3CB-CA36991C1DF9}" destId="{9ED6F007-DE46-4622-99BB-D2172D8B326A}" srcOrd="0" destOrd="0" presId="urn:microsoft.com/office/officeart/2008/layout/LinedList"/>
    <dgm:cxn modelId="{53680737-A34D-4E82-AF6C-B07AB5951275}" srcId="{3F93DDB2-D1C5-4C64-A3CB-CA36991C1DF9}" destId="{1A991D83-F4AC-427B-B0A7-25758E6C2513}" srcOrd="0" destOrd="0" parTransId="{7BB7587E-4139-4470-91D9-0EB053F478AC}" sibTransId="{28249635-4149-4657-9B5C-F47E3E7A39C5}"/>
    <dgm:cxn modelId="{A460CD38-4674-45EB-965B-91316A60C819}" type="presOf" srcId="{F08A207A-FA7F-4D08-819D-D9BB58B7610A}" destId="{6AC8B5D3-C99C-455B-B15E-90365E52E899}" srcOrd="0" destOrd="0" presId="urn:microsoft.com/office/officeart/2008/layout/LinedList"/>
    <dgm:cxn modelId="{C34C463A-CA8F-42AB-A48B-8CE1004A2730}" type="presOf" srcId="{413A655B-4F58-4104-A956-D28F59253485}" destId="{A580541A-48FF-40BD-A8BA-E9EF279E0832}" srcOrd="0" destOrd="0" presId="urn:microsoft.com/office/officeart/2008/layout/LinedList"/>
    <dgm:cxn modelId="{72AE873C-2A87-4C44-A065-4C08C0FF3271}" type="presOf" srcId="{9E30E08F-BB9D-48BA-B287-E65F79ED74A4}" destId="{CC6A24D5-00A8-41EF-BB10-8C22C705B804}" srcOrd="0" destOrd="0" presId="urn:microsoft.com/office/officeart/2008/layout/LinedList"/>
    <dgm:cxn modelId="{B220993E-B165-416C-9C2B-D78DF9A0CC0A}" type="presOf" srcId="{1A991D83-F4AC-427B-B0A7-25758E6C2513}" destId="{5475C14B-9862-4D8F-A475-EFB4BC1A31CB}" srcOrd="0" destOrd="0" presId="urn:microsoft.com/office/officeart/2008/layout/LinedList"/>
    <dgm:cxn modelId="{76685665-CF4F-4DD6-A4C6-782236EEEC66}" srcId="{3F93DDB2-D1C5-4C64-A3CB-CA36991C1DF9}" destId="{9E30E08F-BB9D-48BA-B287-E65F79ED74A4}" srcOrd="1" destOrd="0" parTransId="{240BC75B-1828-4E96-AFFC-39A547F180B8}" sibTransId="{02BF40BB-BB12-4829-ACD1-BB2BE65B297C}"/>
    <dgm:cxn modelId="{A59A24C0-BDB7-4F24-84E9-374B0FBC9619}" srcId="{3F93DDB2-D1C5-4C64-A3CB-CA36991C1DF9}" destId="{EEA79E11-31D0-4518-9CE3-7CD18568D808}" srcOrd="5" destOrd="0" parTransId="{7A0182DB-6181-4B8C-AAE4-AE7B31A27761}" sibTransId="{9E33C33E-A372-485F-B36B-E809D4752895}"/>
    <dgm:cxn modelId="{FF8BACCF-AA8C-4D8E-8431-347B52A75233}" type="presOf" srcId="{EEA79E11-31D0-4518-9CE3-7CD18568D808}" destId="{6A1B1C1C-7594-436F-968D-616E7F79FA7F}" srcOrd="0" destOrd="0" presId="urn:microsoft.com/office/officeart/2008/layout/LinedList"/>
    <dgm:cxn modelId="{C07C27FF-D39E-4ECB-81E1-6E737754A515}" srcId="{3F93DDB2-D1C5-4C64-A3CB-CA36991C1DF9}" destId="{1B55E304-549F-4CC9-9084-04317E664C7A}" srcOrd="4" destOrd="0" parTransId="{D790DF5D-4B45-47B9-80A8-B43E7EE5B9C6}" sibTransId="{B75F9558-771C-4C5A-AAE2-F411547FFF83}"/>
    <dgm:cxn modelId="{09E9E8F9-96A7-463C-A2F2-6E87063D15FE}" type="presParOf" srcId="{9ED6F007-DE46-4622-99BB-D2172D8B326A}" destId="{F4E354C2-DE1D-4707-A737-935D8FB4AD93}" srcOrd="0" destOrd="0" presId="urn:microsoft.com/office/officeart/2008/layout/LinedList"/>
    <dgm:cxn modelId="{E47CB2F5-0546-4CF7-892C-97E87E068E45}" type="presParOf" srcId="{9ED6F007-DE46-4622-99BB-D2172D8B326A}" destId="{9C542094-B30B-49A3-876D-90215B67D26C}" srcOrd="1" destOrd="0" presId="urn:microsoft.com/office/officeart/2008/layout/LinedList"/>
    <dgm:cxn modelId="{56154CAE-5D2A-4F9D-ABC9-5DF01083D258}" type="presParOf" srcId="{9C542094-B30B-49A3-876D-90215B67D26C}" destId="{5475C14B-9862-4D8F-A475-EFB4BC1A31CB}" srcOrd="0" destOrd="0" presId="urn:microsoft.com/office/officeart/2008/layout/LinedList"/>
    <dgm:cxn modelId="{9203514B-EC22-4E36-9CB6-8D60228C2255}" type="presParOf" srcId="{9C542094-B30B-49A3-876D-90215B67D26C}" destId="{2A27B8B9-8B62-4988-8D36-558C1B7ACACD}" srcOrd="1" destOrd="0" presId="urn:microsoft.com/office/officeart/2008/layout/LinedList"/>
    <dgm:cxn modelId="{D82DC21F-BB53-475C-8BEA-A57E7AD425A9}" type="presParOf" srcId="{9ED6F007-DE46-4622-99BB-D2172D8B326A}" destId="{1471B337-FB14-44D2-9CA0-9E75F0AF1FDC}" srcOrd="2" destOrd="0" presId="urn:microsoft.com/office/officeart/2008/layout/LinedList"/>
    <dgm:cxn modelId="{8015980B-61AF-4CA5-AD16-B52E00EA0AF9}" type="presParOf" srcId="{9ED6F007-DE46-4622-99BB-D2172D8B326A}" destId="{15EFA8B8-5482-486F-9D72-74ECFE2DE086}" srcOrd="3" destOrd="0" presId="urn:microsoft.com/office/officeart/2008/layout/LinedList"/>
    <dgm:cxn modelId="{2BF7FBAF-118C-474B-A7EC-924C9F104C37}" type="presParOf" srcId="{15EFA8B8-5482-486F-9D72-74ECFE2DE086}" destId="{CC6A24D5-00A8-41EF-BB10-8C22C705B804}" srcOrd="0" destOrd="0" presId="urn:microsoft.com/office/officeart/2008/layout/LinedList"/>
    <dgm:cxn modelId="{0B0CC7DA-B08A-437E-BBE5-4661B7C2E086}" type="presParOf" srcId="{15EFA8B8-5482-486F-9D72-74ECFE2DE086}" destId="{3C533D67-1710-4DAE-8ADF-3AE338774EAC}" srcOrd="1" destOrd="0" presId="urn:microsoft.com/office/officeart/2008/layout/LinedList"/>
    <dgm:cxn modelId="{BB7B97DC-86B7-4631-A756-B44DCCF94FAD}" type="presParOf" srcId="{9ED6F007-DE46-4622-99BB-D2172D8B326A}" destId="{DEE1899F-022D-410F-A7D3-E3A451D17CA9}" srcOrd="4" destOrd="0" presId="urn:microsoft.com/office/officeart/2008/layout/LinedList"/>
    <dgm:cxn modelId="{6F72C2FF-21E9-48E7-92F3-102068885406}" type="presParOf" srcId="{9ED6F007-DE46-4622-99BB-D2172D8B326A}" destId="{211D6BC5-43BC-4916-A711-B9BBAA70DB32}" srcOrd="5" destOrd="0" presId="urn:microsoft.com/office/officeart/2008/layout/LinedList"/>
    <dgm:cxn modelId="{440253AD-D330-419B-BC31-EEE608CE8439}" type="presParOf" srcId="{211D6BC5-43BC-4916-A711-B9BBAA70DB32}" destId="{6AC8B5D3-C99C-455B-B15E-90365E52E899}" srcOrd="0" destOrd="0" presId="urn:microsoft.com/office/officeart/2008/layout/LinedList"/>
    <dgm:cxn modelId="{B988E378-1EA2-4943-96CA-5ADDEA1AA374}" type="presParOf" srcId="{211D6BC5-43BC-4916-A711-B9BBAA70DB32}" destId="{5A6C616E-C7DB-40A7-8488-731C0EA9B3FF}" srcOrd="1" destOrd="0" presId="urn:microsoft.com/office/officeart/2008/layout/LinedList"/>
    <dgm:cxn modelId="{C5C2E824-302C-47A5-B5C4-0EFC23E64185}" type="presParOf" srcId="{9ED6F007-DE46-4622-99BB-D2172D8B326A}" destId="{FD9E33EE-E6CF-4D25-8C93-E65EB22BA25F}" srcOrd="6" destOrd="0" presId="urn:microsoft.com/office/officeart/2008/layout/LinedList"/>
    <dgm:cxn modelId="{32BB70D5-C626-48E2-913E-05CEC269DB21}" type="presParOf" srcId="{9ED6F007-DE46-4622-99BB-D2172D8B326A}" destId="{C8758BFF-AAA9-41FB-B786-AE3F1C777389}" srcOrd="7" destOrd="0" presId="urn:microsoft.com/office/officeart/2008/layout/LinedList"/>
    <dgm:cxn modelId="{240C121A-D17B-481A-9332-93228CBAC382}" type="presParOf" srcId="{C8758BFF-AAA9-41FB-B786-AE3F1C777389}" destId="{A580541A-48FF-40BD-A8BA-E9EF279E0832}" srcOrd="0" destOrd="0" presId="urn:microsoft.com/office/officeart/2008/layout/LinedList"/>
    <dgm:cxn modelId="{37F0F22A-27D4-4A04-9A8A-8350B483E184}" type="presParOf" srcId="{C8758BFF-AAA9-41FB-B786-AE3F1C777389}" destId="{AE50B4FC-3E0F-4F80-996E-E5BD49A45B5D}" srcOrd="1" destOrd="0" presId="urn:microsoft.com/office/officeart/2008/layout/LinedList"/>
    <dgm:cxn modelId="{24FB22AD-8DAC-4B79-9E33-DC72DE9C3CBB}" type="presParOf" srcId="{9ED6F007-DE46-4622-99BB-D2172D8B326A}" destId="{C63B2E8C-6B8D-49BE-8A96-42C68D2AB4BA}" srcOrd="8" destOrd="0" presId="urn:microsoft.com/office/officeart/2008/layout/LinedList"/>
    <dgm:cxn modelId="{9FF76DEE-A1A8-49A7-ADC5-ABBFDD042DC5}" type="presParOf" srcId="{9ED6F007-DE46-4622-99BB-D2172D8B326A}" destId="{DA007A35-6058-4E45-A6B1-11A85066E888}" srcOrd="9" destOrd="0" presId="urn:microsoft.com/office/officeart/2008/layout/LinedList"/>
    <dgm:cxn modelId="{339F0B57-AE87-442B-B4B6-DDC6CD1D53EC}" type="presParOf" srcId="{DA007A35-6058-4E45-A6B1-11A85066E888}" destId="{EFE80693-CCE3-4E73-8A22-E135A265C482}" srcOrd="0" destOrd="0" presId="urn:microsoft.com/office/officeart/2008/layout/LinedList"/>
    <dgm:cxn modelId="{CD7CADA9-D151-4898-87AA-C1373222967B}" type="presParOf" srcId="{DA007A35-6058-4E45-A6B1-11A85066E888}" destId="{9F7BAE82-575A-4952-97A7-9396206F0EED}" srcOrd="1" destOrd="0" presId="urn:microsoft.com/office/officeart/2008/layout/LinedList"/>
    <dgm:cxn modelId="{E8C0F56A-6966-47CE-82B4-A669A7A751E3}" type="presParOf" srcId="{9ED6F007-DE46-4622-99BB-D2172D8B326A}" destId="{9110AEA4-3895-48E4-A0EB-D67F5C7674AE}" srcOrd="10" destOrd="0" presId="urn:microsoft.com/office/officeart/2008/layout/LinedList"/>
    <dgm:cxn modelId="{67254300-920F-4E97-AC85-037C5A6B1CE1}" type="presParOf" srcId="{9ED6F007-DE46-4622-99BB-D2172D8B326A}" destId="{F61FDDE1-6008-4C5C-939D-9CDCD149ECD3}" srcOrd="11" destOrd="0" presId="urn:microsoft.com/office/officeart/2008/layout/LinedList"/>
    <dgm:cxn modelId="{1D619F56-6C40-40E3-8294-3C5AED807A15}" type="presParOf" srcId="{F61FDDE1-6008-4C5C-939D-9CDCD149ECD3}" destId="{6A1B1C1C-7594-436F-968D-616E7F79FA7F}" srcOrd="0" destOrd="0" presId="urn:microsoft.com/office/officeart/2008/layout/LinedList"/>
    <dgm:cxn modelId="{EF4087F1-087D-4654-A202-A45C0B7DC493}" type="presParOf" srcId="{F61FDDE1-6008-4C5C-939D-9CDCD149ECD3}" destId="{26D39EAC-B06B-4B58-9F08-31DC5B853B9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7902B1-7369-43F1-8807-BCD5C5564876}" type="doc">
      <dgm:prSet loTypeId="urn:microsoft.com/office/officeart/2008/layout/LinedList" loCatId="list" qsTypeId="urn:microsoft.com/office/officeart/2005/8/quickstyle/simple2" qsCatId="simple" csTypeId="urn:microsoft.com/office/officeart/2005/8/colors/accent0_3" csCatId="mainScheme"/>
      <dgm:spPr/>
      <dgm:t>
        <a:bodyPr/>
        <a:lstStyle/>
        <a:p>
          <a:endParaRPr lang="en-US"/>
        </a:p>
      </dgm:t>
    </dgm:pt>
    <dgm:pt modelId="{18507CE7-1C96-4728-8C8A-0F234FB9F11D}">
      <dgm:prSet/>
      <dgm:spPr/>
      <dgm:t>
        <a:bodyPr/>
        <a:lstStyle/>
        <a:p>
          <a:r>
            <a:rPr lang="en-US"/>
            <a:t>New additions due out March 2024 </a:t>
          </a:r>
        </a:p>
      </dgm:t>
    </dgm:pt>
    <dgm:pt modelId="{17B0918F-6B08-4D6E-B0D5-17D0AC1ECE9F}" type="parTrans" cxnId="{E3124142-7954-4437-9062-44AE5F7F1579}">
      <dgm:prSet/>
      <dgm:spPr/>
      <dgm:t>
        <a:bodyPr/>
        <a:lstStyle/>
        <a:p>
          <a:endParaRPr lang="en-US"/>
        </a:p>
      </dgm:t>
    </dgm:pt>
    <dgm:pt modelId="{FC93F3DD-0D18-49F1-A4C3-FBA1DFC2FF7E}" type="sibTrans" cxnId="{E3124142-7954-4437-9062-44AE5F7F1579}">
      <dgm:prSet/>
      <dgm:spPr/>
      <dgm:t>
        <a:bodyPr/>
        <a:lstStyle/>
        <a:p>
          <a:endParaRPr lang="en-US"/>
        </a:p>
      </dgm:t>
    </dgm:pt>
    <dgm:pt modelId="{9FC2418D-4C2D-48CA-B07D-C8CFBEB20257}">
      <dgm:prSet/>
      <dgm:spPr/>
      <dgm:t>
        <a:bodyPr/>
        <a:lstStyle/>
        <a:p>
          <a:r>
            <a:rPr lang="en-US"/>
            <a:t>*Changes/Additions for 2024</a:t>
          </a:r>
        </a:p>
      </dgm:t>
    </dgm:pt>
    <dgm:pt modelId="{7DA4D690-9078-4032-BE09-8D9840703D8C}" type="parTrans" cxnId="{ECD9730E-212E-4C50-8AEA-42D97A80A0BC}">
      <dgm:prSet/>
      <dgm:spPr/>
      <dgm:t>
        <a:bodyPr/>
        <a:lstStyle/>
        <a:p>
          <a:endParaRPr lang="en-US"/>
        </a:p>
      </dgm:t>
    </dgm:pt>
    <dgm:pt modelId="{CA70A0B6-0C3A-4EFA-AC41-AF354A2B51C4}" type="sibTrans" cxnId="{ECD9730E-212E-4C50-8AEA-42D97A80A0BC}">
      <dgm:prSet/>
      <dgm:spPr/>
      <dgm:t>
        <a:bodyPr/>
        <a:lstStyle/>
        <a:p>
          <a:endParaRPr lang="en-US"/>
        </a:p>
      </dgm:t>
    </dgm:pt>
    <dgm:pt modelId="{24A4AE0E-982D-42F2-AE2D-B60F54B6D22A}">
      <dgm:prSet/>
      <dgm:spPr/>
      <dgm:t>
        <a:bodyPr/>
        <a:lstStyle/>
        <a:p>
          <a:r>
            <a:rPr lang="en-US"/>
            <a:t>Adding a QR code to reporting incidents</a:t>
          </a:r>
        </a:p>
      </dgm:t>
    </dgm:pt>
    <dgm:pt modelId="{B59E10B0-3BFC-4707-8ED7-B67C44B830A0}" type="parTrans" cxnId="{A2A52388-36AD-4987-8D52-D21CCBA77FD7}">
      <dgm:prSet/>
      <dgm:spPr/>
      <dgm:t>
        <a:bodyPr/>
        <a:lstStyle/>
        <a:p>
          <a:endParaRPr lang="en-US"/>
        </a:p>
      </dgm:t>
    </dgm:pt>
    <dgm:pt modelId="{B879B148-C27D-49E1-8307-4C06313B3A89}" type="sibTrans" cxnId="{A2A52388-36AD-4987-8D52-D21CCBA77FD7}">
      <dgm:prSet/>
      <dgm:spPr/>
      <dgm:t>
        <a:bodyPr/>
        <a:lstStyle/>
        <a:p>
          <a:endParaRPr lang="en-US"/>
        </a:p>
      </dgm:t>
    </dgm:pt>
    <dgm:pt modelId="{6F8FC4D0-265D-40C5-BD7A-C411383716F5}">
      <dgm:prSet/>
      <dgm:spPr/>
      <dgm:t>
        <a:bodyPr/>
        <a:lstStyle/>
        <a:p>
          <a:r>
            <a:rPr lang="en-US"/>
            <a:t>Adding information for electric vehicles</a:t>
          </a:r>
        </a:p>
      </dgm:t>
    </dgm:pt>
    <dgm:pt modelId="{8026FFE9-4EEC-483D-9079-5C9D99C3CA3E}" type="parTrans" cxnId="{AA391EDE-3932-49B7-A78D-AACCD3D03CF0}">
      <dgm:prSet/>
      <dgm:spPr/>
      <dgm:t>
        <a:bodyPr/>
        <a:lstStyle/>
        <a:p>
          <a:endParaRPr lang="en-US"/>
        </a:p>
      </dgm:t>
    </dgm:pt>
    <dgm:pt modelId="{8C3898D3-F215-46C4-B0F0-AB87854E543E}" type="sibTrans" cxnId="{AA391EDE-3932-49B7-A78D-AACCD3D03CF0}">
      <dgm:prSet/>
      <dgm:spPr/>
      <dgm:t>
        <a:bodyPr/>
        <a:lstStyle/>
        <a:p>
          <a:endParaRPr lang="en-US"/>
        </a:p>
      </dgm:t>
    </dgm:pt>
    <dgm:pt modelId="{2D21C9C6-114B-4B95-BBA8-EA86ACD79553}">
      <dgm:prSet/>
      <dgm:spPr/>
      <dgm:t>
        <a:bodyPr/>
        <a:lstStyle/>
        <a:p>
          <a:r>
            <a:rPr lang="en-US"/>
            <a:t>Expanding several guides, including 115 and 140</a:t>
          </a:r>
        </a:p>
      </dgm:t>
    </dgm:pt>
    <dgm:pt modelId="{9C1434B4-5E75-436C-905D-CFFB30AF84B9}" type="parTrans" cxnId="{41012045-680F-452A-B9D6-1F4C9287F0F6}">
      <dgm:prSet/>
      <dgm:spPr/>
      <dgm:t>
        <a:bodyPr/>
        <a:lstStyle/>
        <a:p>
          <a:endParaRPr lang="en-US"/>
        </a:p>
      </dgm:t>
    </dgm:pt>
    <dgm:pt modelId="{899C0B5A-F29D-4EA8-BA5D-07946508ECD7}" type="sibTrans" cxnId="{41012045-680F-452A-B9D6-1F4C9287F0F6}">
      <dgm:prSet/>
      <dgm:spPr/>
      <dgm:t>
        <a:bodyPr/>
        <a:lstStyle/>
        <a:p>
          <a:endParaRPr lang="en-US"/>
        </a:p>
      </dgm:t>
    </dgm:pt>
    <dgm:pt modelId="{AF42EE4A-39C6-4231-A942-E4AC7FBDBF72}">
      <dgm:prSet/>
      <dgm:spPr/>
      <dgm:t>
        <a:bodyPr/>
        <a:lstStyle/>
        <a:p>
          <a:r>
            <a:rPr lang="en-US"/>
            <a:t>Updating the Marking, Labeling, and Placard ID charts located in the front of the ERG</a:t>
          </a:r>
        </a:p>
      </dgm:t>
    </dgm:pt>
    <dgm:pt modelId="{0B08D3B6-131F-4D3D-86A1-5714E8BDB514}" type="parTrans" cxnId="{F0124656-3D07-4E06-88E4-642F4580ED43}">
      <dgm:prSet/>
      <dgm:spPr/>
      <dgm:t>
        <a:bodyPr/>
        <a:lstStyle/>
        <a:p>
          <a:endParaRPr lang="en-US"/>
        </a:p>
      </dgm:t>
    </dgm:pt>
    <dgm:pt modelId="{5BC4EE15-E885-428E-94E9-44A4F2B294BE}" type="sibTrans" cxnId="{F0124656-3D07-4E06-88E4-642F4580ED43}">
      <dgm:prSet/>
      <dgm:spPr/>
      <dgm:t>
        <a:bodyPr/>
        <a:lstStyle/>
        <a:p>
          <a:endParaRPr lang="en-US"/>
        </a:p>
      </dgm:t>
    </dgm:pt>
    <dgm:pt modelId="{9343AC77-631F-4A34-A7F9-4B208F1C5C15}">
      <dgm:prSet/>
      <dgm:spPr/>
      <dgm:t>
        <a:bodyPr/>
        <a:lstStyle/>
        <a:p>
          <a:r>
            <a:rPr lang="en-US"/>
            <a:t>Giving first aid guidance and chem warfare/biological agents their own sections</a:t>
          </a:r>
        </a:p>
      </dgm:t>
    </dgm:pt>
    <dgm:pt modelId="{E003FD91-5667-4994-BED6-E672A61E66B0}" type="parTrans" cxnId="{89D11EEA-22C0-449F-8E34-DA0ECD3BFBC2}">
      <dgm:prSet/>
      <dgm:spPr/>
      <dgm:t>
        <a:bodyPr/>
        <a:lstStyle/>
        <a:p>
          <a:endParaRPr lang="en-US"/>
        </a:p>
      </dgm:t>
    </dgm:pt>
    <dgm:pt modelId="{B536F7C3-E4F6-483D-95A0-4A57DBAEAA38}" type="sibTrans" cxnId="{89D11EEA-22C0-449F-8E34-DA0ECD3BFBC2}">
      <dgm:prSet/>
      <dgm:spPr/>
      <dgm:t>
        <a:bodyPr/>
        <a:lstStyle/>
        <a:p>
          <a:endParaRPr lang="en-US"/>
        </a:p>
      </dgm:t>
    </dgm:pt>
    <dgm:pt modelId="{7FE487E8-9329-4289-8758-C0BC34A5DCC1}">
      <dgm:prSet/>
      <dgm:spPr/>
      <dgm:t>
        <a:bodyPr/>
        <a:lstStyle/>
        <a:p>
          <a:r>
            <a:rPr lang="en-US"/>
            <a:t>Adding/Removing several UN/ID numbers from the ERG to harmonize with the HMR (Hazardous Materials Regulations)</a:t>
          </a:r>
        </a:p>
      </dgm:t>
    </dgm:pt>
    <dgm:pt modelId="{F5C0103A-6360-4133-91B5-A003ACEC4DF6}" type="parTrans" cxnId="{BD5F7412-9A33-4D80-9A24-0A196283EF27}">
      <dgm:prSet/>
      <dgm:spPr/>
      <dgm:t>
        <a:bodyPr/>
        <a:lstStyle/>
        <a:p>
          <a:endParaRPr lang="en-US"/>
        </a:p>
      </dgm:t>
    </dgm:pt>
    <dgm:pt modelId="{090CD8DA-DE2B-48B7-B13A-50742C3C97AB}" type="sibTrans" cxnId="{BD5F7412-9A33-4D80-9A24-0A196283EF27}">
      <dgm:prSet/>
      <dgm:spPr/>
      <dgm:t>
        <a:bodyPr/>
        <a:lstStyle/>
        <a:p>
          <a:endParaRPr lang="en-US"/>
        </a:p>
      </dgm:t>
    </dgm:pt>
    <dgm:pt modelId="{023DACBC-665A-4F7F-9308-273A30839355}" type="pres">
      <dgm:prSet presAssocID="{A77902B1-7369-43F1-8807-BCD5C5564876}" presName="vert0" presStyleCnt="0">
        <dgm:presLayoutVars>
          <dgm:dir/>
          <dgm:animOne val="branch"/>
          <dgm:animLvl val="lvl"/>
        </dgm:presLayoutVars>
      </dgm:prSet>
      <dgm:spPr/>
    </dgm:pt>
    <dgm:pt modelId="{9A56696B-8F89-4209-80F3-D914CCACA0D6}" type="pres">
      <dgm:prSet presAssocID="{18507CE7-1C96-4728-8C8A-0F234FB9F11D}" presName="thickLine" presStyleLbl="alignNode1" presStyleIdx="0" presStyleCnt="8"/>
      <dgm:spPr/>
    </dgm:pt>
    <dgm:pt modelId="{219E6D72-C052-4B84-8564-8599595AED9F}" type="pres">
      <dgm:prSet presAssocID="{18507CE7-1C96-4728-8C8A-0F234FB9F11D}" presName="horz1" presStyleCnt="0"/>
      <dgm:spPr/>
    </dgm:pt>
    <dgm:pt modelId="{E3548844-63B6-436D-A9AE-0DD8F0335306}" type="pres">
      <dgm:prSet presAssocID="{18507CE7-1C96-4728-8C8A-0F234FB9F11D}" presName="tx1" presStyleLbl="revTx" presStyleIdx="0" presStyleCnt="8"/>
      <dgm:spPr/>
    </dgm:pt>
    <dgm:pt modelId="{28E02C5B-5673-4EA9-8292-1CE966BD7396}" type="pres">
      <dgm:prSet presAssocID="{18507CE7-1C96-4728-8C8A-0F234FB9F11D}" presName="vert1" presStyleCnt="0"/>
      <dgm:spPr/>
    </dgm:pt>
    <dgm:pt modelId="{6B7A7BEE-9D02-45C7-906A-E6F1CA74BAE9}" type="pres">
      <dgm:prSet presAssocID="{9FC2418D-4C2D-48CA-B07D-C8CFBEB20257}" presName="thickLine" presStyleLbl="alignNode1" presStyleIdx="1" presStyleCnt="8"/>
      <dgm:spPr/>
    </dgm:pt>
    <dgm:pt modelId="{72748790-25FD-464A-976A-A141CA331D89}" type="pres">
      <dgm:prSet presAssocID="{9FC2418D-4C2D-48CA-B07D-C8CFBEB20257}" presName="horz1" presStyleCnt="0"/>
      <dgm:spPr/>
    </dgm:pt>
    <dgm:pt modelId="{EEC401B2-1CF6-438D-9F77-0A0D6B6656C4}" type="pres">
      <dgm:prSet presAssocID="{9FC2418D-4C2D-48CA-B07D-C8CFBEB20257}" presName="tx1" presStyleLbl="revTx" presStyleIdx="1" presStyleCnt="8"/>
      <dgm:spPr/>
    </dgm:pt>
    <dgm:pt modelId="{04045D06-3278-413E-AE15-DE7687F6A9EB}" type="pres">
      <dgm:prSet presAssocID="{9FC2418D-4C2D-48CA-B07D-C8CFBEB20257}" presName="vert1" presStyleCnt="0"/>
      <dgm:spPr/>
    </dgm:pt>
    <dgm:pt modelId="{F6889387-1503-4DEC-BB25-61FC88F67A2A}" type="pres">
      <dgm:prSet presAssocID="{24A4AE0E-982D-42F2-AE2D-B60F54B6D22A}" presName="thickLine" presStyleLbl="alignNode1" presStyleIdx="2" presStyleCnt="8"/>
      <dgm:spPr/>
    </dgm:pt>
    <dgm:pt modelId="{EC415554-F309-4101-AEBB-769BFD856788}" type="pres">
      <dgm:prSet presAssocID="{24A4AE0E-982D-42F2-AE2D-B60F54B6D22A}" presName="horz1" presStyleCnt="0"/>
      <dgm:spPr/>
    </dgm:pt>
    <dgm:pt modelId="{2B2C2CCD-4017-47C6-B959-1F76956D9E67}" type="pres">
      <dgm:prSet presAssocID="{24A4AE0E-982D-42F2-AE2D-B60F54B6D22A}" presName="tx1" presStyleLbl="revTx" presStyleIdx="2" presStyleCnt="8"/>
      <dgm:spPr/>
    </dgm:pt>
    <dgm:pt modelId="{32FB4322-9090-4C01-A524-8EE5AA1EEEC7}" type="pres">
      <dgm:prSet presAssocID="{24A4AE0E-982D-42F2-AE2D-B60F54B6D22A}" presName="vert1" presStyleCnt="0"/>
      <dgm:spPr/>
    </dgm:pt>
    <dgm:pt modelId="{BF64C24C-FDBE-4874-9486-F284C60DDC59}" type="pres">
      <dgm:prSet presAssocID="{6F8FC4D0-265D-40C5-BD7A-C411383716F5}" presName="thickLine" presStyleLbl="alignNode1" presStyleIdx="3" presStyleCnt="8"/>
      <dgm:spPr/>
    </dgm:pt>
    <dgm:pt modelId="{14FDC95F-963B-42D7-A549-966DBB4D0632}" type="pres">
      <dgm:prSet presAssocID="{6F8FC4D0-265D-40C5-BD7A-C411383716F5}" presName="horz1" presStyleCnt="0"/>
      <dgm:spPr/>
    </dgm:pt>
    <dgm:pt modelId="{36F34AA2-EA28-460D-BFDC-9A8FC8D41A8E}" type="pres">
      <dgm:prSet presAssocID="{6F8FC4D0-265D-40C5-BD7A-C411383716F5}" presName="tx1" presStyleLbl="revTx" presStyleIdx="3" presStyleCnt="8"/>
      <dgm:spPr/>
    </dgm:pt>
    <dgm:pt modelId="{54755A4E-3ABC-4B1F-9284-E6DB93BAD4A9}" type="pres">
      <dgm:prSet presAssocID="{6F8FC4D0-265D-40C5-BD7A-C411383716F5}" presName="vert1" presStyleCnt="0"/>
      <dgm:spPr/>
    </dgm:pt>
    <dgm:pt modelId="{BC158CE9-C3ED-43A3-9305-C5AC9A204C25}" type="pres">
      <dgm:prSet presAssocID="{2D21C9C6-114B-4B95-BBA8-EA86ACD79553}" presName="thickLine" presStyleLbl="alignNode1" presStyleIdx="4" presStyleCnt="8"/>
      <dgm:spPr/>
    </dgm:pt>
    <dgm:pt modelId="{A26CD43C-CACE-456E-A1CF-F08790D6849F}" type="pres">
      <dgm:prSet presAssocID="{2D21C9C6-114B-4B95-BBA8-EA86ACD79553}" presName="horz1" presStyleCnt="0"/>
      <dgm:spPr/>
    </dgm:pt>
    <dgm:pt modelId="{66D16876-A9C8-4FEA-A571-4F8AB4F048E8}" type="pres">
      <dgm:prSet presAssocID="{2D21C9C6-114B-4B95-BBA8-EA86ACD79553}" presName="tx1" presStyleLbl="revTx" presStyleIdx="4" presStyleCnt="8"/>
      <dgm:spPr/>
    </dgm:pt>
    <dgm:pt modelId="{92755E14-1E52-4080-8E88-AD4A4845D1C3}" type="pres">
      <dgm:prSet presAssocID="{2D21C9C6-114B-4B95-BBA8-EA86ACD79553}" presName="vert1" presStyleCnt="0"/>
      <dgm:spPr/>
    </dgm:pt>
    <dgm:pt modelId="{B3120122-59C0-42CF-AC35-A3EFA63D1672}" type="pres">
      <dgm:prSet presAssocID="{AF42EE4A-39C6-4231-A942-E4AC7FBDBF72}" presName="thickLine" presStyleLbl="alignNode1" presStyleIdx="5" presStyleCnt="8"/>
      <dgm:spPr/>
    </dgm:pt>
    <dgm:pt modelId="{100A7620-9B9A-410F-BDDA-179E30FB537C}" type="pres">
      <dgm:prSet presAssocID="{AF42EE4A-39C6-4231-A942-E4AC7FBDBF72}" presName="horz1" presStyleCnt="0"/>
      <dgm:spPr/>
    </dgm:pt>
    <dgm:pt modelId="{B6CA1E84-16AD-45B4-A5C7-0FCD6DBBD859}" type="pres">
      <dgm:prSet presAssocID="{AF42EE4A-39C6-4231-A942-E4AC7FBDBF72}" presName="tx1" presStyleLbl="revTx" presStyleIdx="5" presStyleCnt="8"/>
      <dgm:spPr/>
    </dgm:pt>
    <dgm:pt modelId="{96AE920F-22C1-4B71-AAED-EE349484287C}" type="pres">
      <dgm:prSet presAssocID="{AF42EE4A-39C6-4231-A942-E4AC7FBDBF72}" presName="vert1" presStyleCnt="0"/>
      <dgm:spPr/>
    </dgm:pt>
    <dgm:pt modelId="{6A838CAB-EBBA-442F-B325-136526AD7336}" type="pres">
      <dgm:prSet presAssocID="{9343AC77-631F-4A34-A7F9-4B208F1C5C15}" presName="thickLine" presStyleLbl="alignNode1" presStyleIdx="6" presStyleCnt="8"/>
      <dgm:spPr/>
    </dgm:pt>
    <dgm:pt modelId="{1CE699AA-5ABD-4772-9144-01F022A9515C}" type="pres">
      <dgm:prSet presAssocID="{9343AC77-631F-4A34-A7F9-4B208F1C5C15}" presName="horz1" presStyleCnt="0"/>
      <dgm:spPr/>
    </dgm:pt>
    <dgm:pt modelId="{091A23EE-A9F6-4449-8510-22C27DD1F449}" type="pres">
      <dgm:prSet presAssocID="{9343AC77-631F-4A34-A7F9-4B208F1C5C15}" presName="tx1" presStyleLbl="revTx" presStyleIdx="6" presStyleCnt="8"/>
      <dgm:spPr/>
    </dgm:pt>
    <dgm:pt modelId="{89979A79-3528-4E0D-8E23-AA0714C9B4F3}" type="pres">
      <dgm:prSet presAssocID="{9343AC77-631F-4A34-A7F9-4B208F1C5C15}" presName="vert1" presStyleCnt="0"/>
      <dgm:spPr/>
    </dgm:pt>
    <dgm:pt modelId="{A37191E4-6F40-4FE7-B973-4F914F266B63}" type="pres">
      <dgm:prSet presAssocID="{7FE487E8-9329-4289-8758-C0BC34A5DCC1}" presName="thickLine" presStyleLbl="alignNode1" presStyleIdx="7" presStyleCnt="8"/>
      <dgm:spPr/>
    </dgm:pt>
    <dgm:pt modelId="{C84C3911-B082-45CE-8327-57F82357E871}" type="pres">
      <dgm:prSet presAssocID="{7FE487E8-9329-4289-8758-C0BC34A5DCC1}" presName="horz1" presStyleCnt="0"/>
      <dgm:spPr/>
    </dgm:pt>
    <dgm:pt modelId="{BDA03CB4-A6C5-4E88-9F97-04C5E6BAAE58}" type="pres">
      <dgm:prSet presAssocID="{7FE487E8-9329-4289-8758-C0BC34A5DCC1}" presName="tx1" presStyleLbl="revTx" presStyleIdx="7" presStyleCnt="8"/>
      <dgm:spPr/>
    </dgm:pt>
    <dgm:pt modelId="{F9E9B839-BD13-4199-98B8-EDD85C548625}" type="pres">
      <dgm:prSet presAssocID="{7FE487E8-9329-4289-8758-C0BC34A5DCC1}" presName="vert1" presStyleCnt="0"/>
      <dgm:spPr/>
    </dgm:pt>
  </dgm:ptLst>
  <dgm:cxnLst>
    <dgm:cxn modelId="{ECD9730E-212E-4C50-8AEA-42D97A80A0BC}" srcId="{A77902B1-7369-43F1-8807-BCD5C5564876}" destId="{9FC2418D-4C2D-48CA-B07D-C8CFBEB20257}" srcOrd="1" destOrd="0" parTransId="{7DA4D690-9078-4032-BE09-8D9840703D8C}" sibTransId="{CA70A0B6-0C3A-4EFA-AC41-AF354A2B51C4}"/>
    <dgm:cxn modelId="{BD5F7412-9A33-4D80-9A24-0A196283EF27}" srcId="{A77902B1-7369-43F1-8807-BCD5C5564876}" destId="{7FE487E8-9329-4289-8758-C0BC34A5DCC1}" srcOrd="7" destOrd="0" parTransId="{F5C0103A-6360-4133-91B5-A003ACEC4DF6}" sibTransId="{090CD8DA-DE2B-48B7-B13A-50742C3C97AB}"/>
    <dgm:cxn modelId="{C7DAE138-ADD1-4C43-A0FB-D9184058FAFF}" type="presOf" srcId="{9FC2418D-4C2D-48CA-B07D-C8CFBEB20257}" destId="{EEC401B2-1CF6-438D-9F77-0A0D6B6656C4}" srcOrd="0" destOrd="0" presId="urn:microsoft.com/office/officeart/2008/layout/LinedList"/>
    <dgm:cxn modelId="{5C86EE40-9F37-4672-9542-B313E9478511}" type="presOf" srcId="{6F8FC4D0-265D-40C5-BD7A-C411383716F5}" destId="{36F34AA2-EA28-460D-BFDC-9A8FC8D41A8E}" srcOrd="0" destOrd="0" presId="urn:microsoft.com/office/officeart/2008/layout/LinedList"/>
    <dgm:cxn modelId="{E3124142-7954-4437-9062-44AE5F7F1579}" srcId="{A77902B1-7369-43F1-8807-BCD5C5564876}" destId="{18507CE7-1C96-4728-8C8A-0F234FB9F11D}" srcOrd="0" destOrd="0" parTransId="{17B0918F-6B08-4D6E-B0D5-17D0AC1ECE9F}" sibTransId="{FC93F3DD-0D18-49F1-A4C3-FBA1DFC2FF7E}"/>
    <dgm:cxn modelId="{41012045-680F-452A-B9D6-1F4C9287F0F6}" srcId="{A77902B1-7369-43F1-8807-BCD5C5564876}" destId="{2D21C9C6-114B-4B95-BBA8-EA86ACD79553}" srcOrd="4" destOrd="0" parTransId="{9C1434B4-5E75-436C-905D-CFFB30AF84B9}" sibTransId="{899C0B5A-F29D-4EA8-BA5D-07946508ECD7}"/>
    <dgm:cxn modelId="{8DE24F6F-13F5-414E-A570-347E87D083ED}" type="presOf" srcId="{9343AC77-631F-4A34-A7F9-4B208F1C5C15}" destId="{091A23EE-A9F6-4449-8510-22C27DD1F449}" srcOrd="0" destOrd="0" presId="urn:microsoft.com/office/officeart/2008/layout/LinedList"/>
    <dgm:cxn modelId="{F0124656-3D07-4E06-88E4-642F4580ED43}" srcId="{A77902B1-7369-43F1-8807-BCD5C5564876}" destId="{AF42EE4A-39C6-4231-A942-E4AC7FBDBF72}" srcOrd="5" destOrd="0" parTransId="{0B08D3B6-131F-4D3D-86A1-5714E8BDB514}" sibTransId="{5BC4EE15-E885-428E-94E9-44A4F2B294BE}"/>
    <dgm:cxn modelId="{A2A52388-36AD-4987-8D52-D21CCBA77FD7}" srcId="{A77902B1-7369-43F1-8807-BCD5C5564876}" destId="{24A4AE0E-982D-42F2-AE2D-B60F54B6D22A}" srcOrd="2" destOrd="0" parTransId="{B59E10B0-3BFC-4707-8ED7-B67C44B830A0}" sibTransId="{B879B148-C27D-49E1-8307-4C06313B3A89}"/>
    <dgm:cxn modelId="{A1F88A9A-8ECD-4B6E-BCD3-7DCD8DA2E836}" type="presOf" srcId="{7FE487E8-9329-4289-8758-C0BC34A5DCC1}" destId="{BDA03CB4-A6C5-4E88-9F97-04C5E6BAAE58}" srcOrd="0" destOrd="0" presId="urn:microsoft.com/office/officeart/2008/layout/LinedList"/>
    <dgm:cxn modelId="{AA8DC79B-4B8A-4D29-8DCC-E8ED7A80FDAD}" type="presOf" srcId="{18507CE7-1C96-4728-8C8A-0F234FB9F11D}" destId="{E3548844-63B6-436D-A9AE-0DD8F0335306}" srcOrd="0" destOrd="0" presId="urn:microsoft.com/office/officeart/2008/layout/LinedList"/>
    <dgm:cxn modelId="{A8A4D5A1-6EAC-4707-8CE1-1E80D3386449}" type="presOf" srcId="{AF42EE4A-39C6-4231-A942-E4AC7FBDBF72}" destId="{B6CA1E84-16AD-45B4-A5C7-0FCD6DBBD859}" srcOrd="0" destOrd="0" presId="urn:microsoft.com/office/officeart/2008/layout/LinedList"/>
    <dgm:cxn modelId="{AA391EDE-3932-49B7-A78D-AACCD3D03CF0}" srcId="{A77902B1-7369-43F1-8807-BCD5C5564876}" destId="{6F8FC4D0-265D-40C5-BD7A-C411383716F5}" srcOrd="3" destOrd="0" parTransId="{8026FFE9-4EEC-483D-9079-5C9D99C3CA3E}" sibTransId="{8C3898D3-F215-46C4-B0F0-AB87854E543E}"/>
    <dgm:cxn modelId="{89D11EEA-22C0-449F-8E34-DA0ECD3BFBC2}" srcId="{A77902B1-7369-43F1-8807-BCD5C5564876}" destId="{9343AC77-631F-4A34-A7F9-4B208F1C5C15}" srcOrd="6" destOrd="0" parTransId="{E003FD91-5667-4994-BED6-E672A61E66B0}" sibTransId="{B536F7C3-E4F6-483D-95A0-4A57DBAEAA38}"/>
    <dgm:cxn modelId="{41D6BFEF-FD8C-46E9-AC81-F0C181391DAA}" type="presOf" srcId="{A77902B1-7369-43F1-8807-BCD5C5564876}" destId="{023DACBC-665A-4F7F-9308-273A30839355}" srcOrd="0" destOrd="0" presId="urn:microsoft.com/office/officeart/2008/layout/LinedList"/>
    <dgm:cxn modelId="{395450F8-5437-4938-9BEA-49B434FC74BC}" type="presOf" srcId="{2D21C9C6-114B-4B95-BBA8-EA86ACD79553}" destId="{66D16876-A9C8-4FEA-A571-4F8AB4F048E8}" srcOrd="0" destOrd="0" presId="urn:microsoft.com/office/officeart/2008/layout/LinedList"/>
    <dgm:cxn modelId="{06F807FC-9E48-48F7-B7F9-3065A4FB01B7}" type="presOf" srcId="{24A4AE0E-982D-42F2-AE2D-B60F54B6D22A}" destId="{2B2C2CCD-4017-47C6-B959-1F76956D9E67}" srcOrd="0" destOrd="0" presId="urn:microsoft.com/office/officeart/2008/layout/LinedList"/>
    <dgm:cxn modelId="{FF719776-5E67-461D-B840-B464D4B6FC71}" type="presParOf" srcId="{023DACBC-665A-4F7F-9308-273A30839355}" destId="{9A56696B-8F89-4209-80F3-D914CCACA0D6}" srcOrd="0" destOrd="0" presId="urn:microsoft.com/office/officeart/2008/layout/LinedList"/>
    <dgm:cxn modelId="{F9E6F408-94F4-4452-A963-5310A8E21D2E}" type="presParOf" srcId="{023DACBC-665A-4F7F-9308-273A30839355}" destId="{219E6D72-C052-4B84-8564-8599595AED9F}" srcOrd="1" destOrd="0" presId="urn:microsoft.com/office/officeart/2008/layout/LinedList"/>
    <dgm:cxn modelId="{5009D3C8-7079-4883-A622-04A21B5FA353}" type="presParOf" srcId="{219E6D72-C052-4B84-8564-8599595AED9F}" destId="{E3548844-63B6-436D-A9AE-0DD8F0335306}" srcOrd="0" destOrd="0" presId="urn:microsoft.com/office/officeart/2008/layout/LinedList"/>
    <dgm:cxn modelId="{5777B46C-DF80-42CB-8C76-7FE38EB1B64D}" type="presParOf" srcId="{219E6D72-C052-4B84-8564-8599595AED9F}" destId="{28E02C5B-5673-4EA9-8292-1CE966BD7396}" srcOrd="1" destOrd="0" presId="urn:microsoft.com/office/officeart/2008/layout/LinedList"/>
    <dgm:cxn modelId="{49D65A42-34DC-47D5-8B98-0BA2ADE6E27B}" type="presParOf" srcId="{023DACBC-665A-4F7F-9308-273A30839355}" destId="{6B7A7BEE-9D02-45C7-906A-E6F1CA74BAE9}" srcOrd="2" destOrd="0" presId="urn:microsoft.com/office/officeart/2008/layout/LinedList"/>
    <dgm:cxn modelId="{21C7F657-9A27-4892-AC33-35F3B42974DB}" type="presParOf" srcId="{023DACBC-665A-4F7F-9308-273A30839355}" destId="{72748790-25FD-464A-976A-A141CA331D89}" srcOrd="3" destOrd="0" presId="urn:microsoft.com/office/officeart/2008/layout/LinedList"/>
    <dgm:cxn modelId="{96D3A01E-DA37-496B-ADF5-60ABCBF0A02F}" type="presParOf" srcId="{72748790-25FD-464A-976A-A141CA331D89}" destId="{EEC401B2-1CF6-438D-9F77-0A0D6B6656C4}" srcOrd="0" destOrd="0" presId="urn:microsoft.com/office/officeart/2008/layout/LinedList"/>
    <dgm:cxn modelId="{F778218A-19B1-41AC-B229-12EAFB4CC446}" type="presParOf" srcId="{72748790-25FD-464A-976A-A141CA331D89}" destId="{04045D06-3278-413E-AE15-DE7687F6A9EB}" srcOrd="1" destOrd="0" presId="urn:microsoft.com/office/officeart/2008/layout/LinedList"/>
    <dgm:cxn modelId="{0717B210-CB8A-449F-AC2B-083C1DD886C3}" type="presParOf" srcId="{023DACBC-665A-4F7F-9308-273A30839355}" destId="{F6889387-1503-4DEC-BB25-61FC88F67A2A}" srcOrd="4" destOrd="0" presId="urn:microsoft.com/office/officeart/2008/layout/LinedList"/>
    <dgm:cxn modelId="{5FCA576E-CEF9-49AE-B1F5-2240881AE40E}" type="presParOf" srcId="{023DACBC-665A-4F7F-9308-273A30839355}" destId="{EC415554-F309-4101-AEBB-769BFD856788}" srcOrd="5" destOrd="0" presId="urn:microsoft.com/office/officeart/2008/layout/LinedList"/>
    <dgm:cxn modelId="{8696A9AC-43F8-46B6-8465-5263C745A914}" type="presParOf" srcId="{EC415554-F309-4101-AEBB-769BFD856788}" destId="{2B2C2CCD-4017-47C6-B959-1F76956D9E67}" srcOrd="0" destOrd="0" presId="urn:microsoft.com/office/officeart/2008/layout/LinedList"/>
    <dgm:cxn modelId="{E615E574-F6E6-4A9B-92CA-1865CE35C1CC}" type="presParOf" srcId="{EC415554-F309-4101-AEBB-769BFD856788}" destId="{32FB4322-9090-4C01-A524-8EE5AA1EEEC7}" srcOrd="1" destOrd="0" presId="urn:microsoft.com/office/officeart/2008/layout/LinedList"/>
    <dgm:cxn modelId="{A944112F-3760-4AC8-83D7-70170F609B34}" type="presParOf" srcId="{023DACBC-665A-4F7F-9308-273A30839355}" destId="{BF64C24C-FDBE-4874-9486-F284C60DDC59}" srcOrd="6" destOrd="0" presId="urn:microsoft.com/office/officeart/2008/layout/LinedList"/>
    <dgm:cxn modelId="{BD36224B-AE6C-4AA8-9852-877B4BF81828}" type="presParOf" srcId="{023DACBC-665A-4F7F-9308-273A30839355}" destId="{14FDC95F-963B-42D7-A549-966DBB4D0632}" srcOrd="7" destOrd="0" presId="urn:microsoft.com/office/officeart/2008/layout/LinedList"/>
    <dgm:cxn modelId="{70539807-CBBF-4A2E-8959-A9BD84921368}" type="presParOf" srcId="{14FDC95F-963B-42D7-A549-966DBB4D0632}" destId="{36F34AA2-EA28-460D-BFDC-9A8FC8D41A8E}" srcOrd="0" destOrd="0" presId="urn:microsoft.com/office/officeart/2008/layout/LinedList"/>
    <dgm:cxn modelId="{670EE79E-1845-444E-82B0-7940278F4D4C}" type="presParOf" srcId="{14FDC95F-963B-42D7-A549-966DBB4D0632}" destId="{54755A4E-3ABC-4B1F-9284-E6DB93BAD4A9}" srcOrd="1" destOrd="0" presId="urn:microsoft.com/office/officeart/2008/layout/LinedList"/>
    <dgm:cxn modelId="{FCDE8488-CB71-4CE0-B3E2-38E7DEEBEBC5}" type="presParOf" srcId="{023DACBC-665A-4F7F-9308-273A30839355}" destId="{BC158CE9-C3ED-43A3-9305-C5AC9A204C25}" srcOrd="8" destOrd="0" presId="urn:microsoft.com/office/officeart/2008/layout/LinedList"/>
    <dgm:cxn modelId="{51E90EDB-7334-497F-9C3B-E9AEF6F495A9}" type="presParOf" srcId="{023DACBC-665A-4F7F-9308-273A30839355}" destId="{A26CD43C-CACE-456E-A1CF-F08790D6849F}" srcOrd="9" destOrd="0" presId="urn:microsoft.com/office/officeart/2008/layout/LinedList"/>
    <dgm:cxn modelId="{EE727775-2A6C-48CA-A747-1A3E6B69B083}" type="presParOf" srcId="{A26CD43C-CACE-456E-A1CF-F08790D6849F}" destId="{66D16876-A9C8-4FEA-A571-4F8AB4F048E8}" srcOrd="0" destOrd="0" presId="urn:microsoft.com/office/officeart/2008/layout/LinedList"/>
    <dgm:cxn modelId="{83F45537-1ECE-4DCE-ADED-DC0460EB4876}" type="presParOf" srcId="{A26CD43C-CACE-456E-A1CF-F08790D6849F}" destId="{92755E14-1E52-4080-8E88-AD4A4845D1C3}" srcOrd="1" destOrd="0" presId="urn:microsoft.com/office/officeart/2008/layout/LinedList"/>
    <dgm:cxn modelId="{25DE4B13-052C-4DC6-8CDF-CAB2FB06C200}" type="presParOf" srcId="{023DACBC-665A-4F7F-9308-273A30839355}" destId="{B3120122-59C0-42CF-AC35-A3EFA63D1672}" srcOrd="10" destOrd="0" presId="urn:microsoft.com/office/officeart/2008/layout/LinedList"/>
    <dgm:cxn modelId="{CF781E59-BD11-4C22-8372-D27C1B4973A8}" type="presParOf" srcId="{023DACBC-665A-4F7F-9308-273A30839355}" destId="{100A7620-9B9A-410F-BDDA-179E30FB537C}" srcOrd="11" destOrd="0" presId="urn:microsoft.com/office/officeart/2008/layout/LinedList"/>
    <dgm:cxn modelId="{3D7FE2BD-0285-43A5-A19C-CB6B099DDDD2}" type="presParOf" srcId="{100A7620-9B9A-410F-BDDA-179E30FB537C}" destId="{B6CA1E84-16AD-45B4-A5C7-0FCD6DBBD859}" srcOrd="0" destOrd="0" presId="urn:microsoft.com/office/officeart/2008/layout/LinedList"/>
    <dgm:cxn modelId="{521F35F9-F459-4911-91EF-AB84B1C9D3E8}" type="presParOf" srcId="{100A7620-9B9A-410F-BDDA-179E30FB537C}" destId="{96AE920F-22C1-4B71-AAED-EE349484287C}" srcOrd="1" destOrd="0" presId="urn:microsoft.com/office/officeart/2008/layout/LinedList"/>
    <dgm:cxn modelId="{175A2C20-12CE-4446-A992-F7F5EC44C3C0}" type="presParOf" srcId="{023DACBC-665A-4F7F-9308-273A30839355}" destId="{6A838CAB-EBBA-442F-B325-136526AD7336}" srcOrd="12" destOrd="0" presId="urn:microsoft.com/office/officeart/2008/layout/LinedList"/>
    <dgm:cxn modelId="{22A39D9E-7EC1-4EB6-82BF-167236808BAD}" type="presParOf" srcId="{023DACBC-665A-4F7F-9308-273A30839355}" destId="{1CE699AA-5ABD-4772-9144-01F022A9515C}" srcOrd="13" destOrd="0" presId="urn:microsoft.com/office/officeart/2008/layout/LinedList"/>
    <dgm:cxn modelId="{E7D1AAC4-7495-484E-A499-E52892C41105}" type="presParOf" srcId="{1CE699AA-5ABD-4772-9144-01F022A9515C}" destId="{091A23EE-A9F6-4449-8510-22C27DD1F449}" srcOrd="0" destOrd="0" presId="urn:microsoft.com/office/officeart/2008/layout/LinedList"/>
    <dgm:cxn modelId="{6EF24A23-9C4E-40DD-A0B9-2B5DD291FE48}" type="presParOf" srcId="{1CE699AA-5ABD-4772-9144-01F022A9515C}" destId="{89979A79-3528-4E0D-8E23-AA0714C9B4F3}" srcOrd="1" destOrd="0" presId="urn:microsoft.com/office/officeart/2008/layout/LinedList"/>
    <dgm:cxn modelId="{5686BDEF-3CB2-4492-A7C6-CE80C14CEC18}" type="presParOf" srcId="{023DACBC-665A-4F7F-9308-273A30839355}" destId="{A37191E4-6F40-4FE7-B973-4F914F266B63}" srcOrd="14" destOrd="0" presId="urn:microsoft.com/office/officeart/2008/layout/LinedList"/>
    <dgm:cxn modelId="{C87E831E-C717-44D2-BF78-07558776B0C8}" type="presParOf" srcId="{023DACBC-665A-4F7F-9308-273A30839355}" destId="{C84C3911-B082-45CE-8327-57F82357E871}" srcOrd="15" destOrd="0" presId="urn:microsoft.com/office/officeart/2008/layout/LinedList"/>
    <dgm:cxn modelId="{EEFF3304-7B11-405F-9455-3E9EC7C53AD1}" type="presParOf" srcId="{C84C3911-B082-45CE-8327-57F82357E871}" destId="{BDA03CB4-A6C5-4E88-9F97-04C5E6BAAE58}" srcOrd="0" destOrd="0" presId="urn:microsoft.com/office/officeart/2008/layout/LinedList"/>
    <dgm:cxn modelId="{626B221B-7EB6-42B4-B1E3-CCF9DB2D1CDD}" type="presParOf" srcId="{C84C3911-B082-45CE-8327-57F82357E871}" destId="{F9E9B839-BD13-4199-98B8-EDD85C54862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C6EF219-6906-4B37-A01B-7DC2C30B6842}"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3DEE7BDD-9964-4306-A0A8-3DCB8BC08BF8}">
      <dgm:prSet/>
      <dgm:spPr/>
      <dgm:t>
        <a:bodyPr/>
        <a:lstStyle/>
        <a:p>
          <a:r>
            <a:rPr lang="en-US"/>
            <a:t>Section 1: Identification</a:t>
          </a:r>
        </a:p>
      </dgm:t>
    </dgm:pt>
    <dgm:pt modelId="{DA07ED44-F117-4DBB-815A-64B48646C589}" type="parTrans" cxnId="{8E9C567E-22FE-4EC5-A0AE-C06C2C4ED1A1}">
      <dgm:prSet/>
      <dgm:spPr/>
      <dgm:t>
        <a:bodyPr/>
        <a:lstStyle/>
        <a:p>
          <a:endParaRPr lang="en-US"/>
        </a:p>
      </dgm:t>
    </dgm:pt>
    <dgm:pt modelId="{3FB4ACBC-94A0-4EB5-93E8-D1CBA3D122B6}" type="sibTrans" cxnId="{8E9C567E-22FE-4EC5-A0AE-C06C2C4ED1A1}">
      <dgm:prSet/>
      <dgm:spPr/>
      <dgm:t>
        <a:bodyPr/>
        <a:lstStyle/>
        <a:p>
          <a:endParaRPr lang="en-US"/>
        </a:p>
      </dgm:t>
    </dgm:pt>
    <dgm:pt modelId="{9D92757A-C374-4E03-8DEF-B62BCF4F00C6}">
      <dgm:prSet/>
      <dgm:spPr/>
      <dgm:t>
        <a:bodyPr/>
        <a:lstStyle/>
        <a:p>
          <a:r>
            <a:rPr lang="en-US"/>
            <a:t>Section 2: Hazard(s) identification</a:t>
          </a:r>
        </a:p>
      </dgm:t>
    </dgm:pt>
    <dgm:pt modelId="{CC730B8A-CF84-436A-A690-EFF210B657AD}" type="parTrans" cxnId="{BB5A2F7C-C2F4-427F-9EE7-EE8FA43224A8}">
      <dgm:prSet/>
      <dgm:spPr/>
      <dgm:t>
        <a:bodyPr/>
        <a:lstStyle/>
        <a:p>
          <a:endParaRPr lang="en-US"/>
        </a:p>
      </dgm:t>
    </dgm:pt>
    <dgm:pt modelId="{8C4B0237-94C5-4DDB-821A-24E3BD422AE4}" type="sibTrans" cxnId="{BB5A2F7C-C2F4-427F-9EE7-EE8FA43224A8}">
      <dgm:prSet/>
      <dgm:spPr/>
      <dgm:t>
        <a:bodyPr/>
        <a:lstStyle/>
        <a:p>
          <a:endParaRPr lang="en-US"/>
        </a:p>
      </dgm:t>
    </dgm:pt>
    <dgm:pt modelId="{8547A7E8-C16D-4719-8530-482C3D597097}">
      <dgm:prSet/>
      <dgm:spPr/>
      <dgm:t>
        <a:bodyPr/>
        <a:lstStyle/>
        <a:p>
          <a:r>
            <a:rPr lang="en-US"/>
            <a:t>Section 3: Composition/information on ingredients</a:t>
          </a:r>
        </a:p>
      </dgm:t>
    </dgm:pt>
    <dgm:pt modelId="{267D3F7F-55E4-437A-9C18-590A62705319}" type="parTrans" cxnId="{9033C187-F539-4771-B3EB-9D4844247EEC}">
      <dgm:prSet/>
      <dgm:spPr/>
      <dgm:t>
        <a:bodyPr/>
        <a:lstStyle/>
        <a:p>
          <a:endParaRPr lang="en-US"/>
        </a:p>
      </dgm:t>
    </dgm:pt>
    <dgm:pt modelId="{14A803D7-B93E-48FE-8E65-CB2055761E8F}" type="sibTrans" cxnId="{9033C187-F539-4771-B3EB-9D4844247EEC}">
      <dgm:prSet/>
      <dgm:spPr/>
      <dgm:t>
        <a:bodyPr/>
        <a:lstStyle/>
        <a:p>
          <a:endParaRPr lang="en-US"/>
        </a:p>
      </dgm:t>
    </dgm:pt>
    <dgm:pt modelId="{778E3802-E5CF-4504-9A8B-E102A6CF5268}">
      <dgm:prSet/>
      <dgm:spPr/>
      <dgm:t>
        <a:bodyPr/>
        <a:lstStyle/>
        <a:p>
          <a:r>
            <a:rPr lang="en-US"/>
            <a:t>Section 4: First aid measures</a:t>
          </a:r>
        </a:p>
      </dgm:t>
    </dgm:pt>
    <dgm:pt modelId="{D7F54544-6D9E-4695-BC56-11178BB2C91C}" type="parTrans" cxnId="{362EA2E9-304B-4FCC-B601-43A3B30FDF3F}">
      <dgm:prSet/>
      <dgm:spPr/>
      <dgm:t>
        <a:bodyPr/>
        <a:lstStyle/>
        <a:p>
          <a:endParaRPr lang="en-US"/>
        </a:p>
      </dgm:t>
    </dgm:pt>
    <dgm:pt modelId="{0582A85F-40D5-4327-80BE-0C8B2D5DD35E}" type="sibTrans" cxnId="{362EA2E9-304B-4FCC-B601-43A3B30FDF3F}">
      <dgm:prSet/>
      <dgm:spPr/>
      <dgm:t>
        <a:bodyPr/>
        <a:lstStyle/>
        <a:p>
          <a:endParaRPr lang="en-US"/>
        </a:p>
      </dgm:t>
    </dgm:pt>
    <dgm:pt modelId="{7D7DA939-F11B-4ED2-BD1B-6338C7B8C22A}">
      <dgm:prSet/>
      <dgm:spPr/>
      <dgm:t>
        <a:bodyPr/>
        <a:lstStyle/>
        <a:p>
          <a:r>
            <a:rPr lang="en-US"/>
            <a:t>Section 5: Firefighting measures</a:t>
          </a:r>
        </a:p>
      </dgm:t>
    </dgm:pt>
    <dgm:pt modelId="{EA48224A-57DD-4305-AE12-31FDB7238F53}" type="parTrans" cxnId="{E0293E21-07EE-4E35-9CF7-E1DC9307AD68}">
      <dgm:prSet/>
      <dgm:spPr/>
      <dgm:t>
        <a:bodyPr/>
        <a:lstStyle/>
        <a:p>
          <a:endParaRPr lang="en-US"/>
        </a:p>
      </dgm:t>
    </dgm:pt>
    <dgm:pt modelId="{AD7ECFDD-CBFC-46E0-B39A-829A98DD8D6B}" type="sibTrans" cxnId="{E0293E21-07EE-4E35-9CF7-E1DC9307AD68}">
      <dgm:prSet/>
      <dgm:spPr/>
      <dgm:t>
        <a:bodyPr/>
        <a:lstStyle/>
        <a:p>
          <a:endParaRPr lang="en-US"/>
        </a:p>
      </dgm:t>
    </dgm:pt>
    <dgm:pt modelId="{5C2BA9C6-AF92-4EEB-A951-B4DF73E2FF8D}">
      <dgm:prSet/>
      <dgm:spPr/>
      <dgm:t>
        <a:bodyPr/>
        <a:lstStyle/>
        <a:p>
          <a:r>
            <a:rPr lang="en-US"/>
            <a:t>Section 6: Accidental release measures</a:t>
          </a:r>
        </a:p>
      </dgm:t>
    </dgm:pt>
    <dgm:pt modelId="{D33AA71C-251E-4958-B462-690F31A6BC74}" type="parTrans" cxnId="{638B05C4-A3E8-4CEB-9CB6-5724135A74FA}">
      <dgm:prSet/>
      <dgm:spPr/>
      <dgm:t>
        <a:bodyPr/>
        <a:lstStyle/>
        <a:p>
          <a:endParaRPr lang="en-US"/>
        </a:p>
      </dgm:t>
    </dgm:pt>
    <dgm:pt modelId="{02E00B63-8168-42DB-99D7-9BE31C9B7913}" type="sibTrans" cxnId="{638B05C4-A3E8-4CEB-9CB6-5724135A74FA}">
      <dgm:prSet/>
      <dgm:spPr/>
      <dgm:t>
        <a:bodyPr/>
        <a:lstStyle/>
        <a:p>
          <a:endParaRPr lang="en-US"/>
        </a:p>
      </dgm:t>
    </dgm:pt>
    <dgm:pt modelId="{6D624AE0-9623-4C3F-8E93-A80EB183645F}">
      <dgm:prSet/>
      <dgm:spPr/>
      <dgm:t>
        <a:bodyPr/>
        <a:lstStyle/>
        <a:p>
          <a:r>
            <a:rPr lang="en-US"/>
            <a:t>Section 7: Handling and storage</a:t>
          </a:r>
        </a:p>
      </dgm:t>
    </dgm:pt>
    <dgm:pt modelId="{026A899B-CF78-466E-A870-0DC075E4ADA9}" type="parTrans" cxnId="{215958A4-0B79-43A5-A7FB-463048B36877}">
      <dgm:prSet/>
      <dgm:spPr/>
      <dgm:t>
        <a:bodyPr/>
        <a:lstStyle/>
        <a:p>
          <a:endParaRPr lang="en-US"/>
        </a:p>
      </dgm:t>
    </dgm:pt>
    <dgm:pt modelId="{EA008D62-FC7C-48E4-8AC5-14127D088992}" type="sibTrans" cxnId="{215958A4-0B79-43A5-A7FB-463048B36877}">
      <dgm:prSet/>
      <dgm:spPr/>
      <dgm:t>
        <a:bodyPr/>
        <a:lstStyle/>
        <a:p>
          <a:endParaRPr lang="en-US"/>
        </a:p>
      </dgm:t>
    </dgm:pt>
    <dgm:pt modelId="{E7CDFAEB-676C-48EB-85D6-20D0C7ECE142}">
      <dgm:prSet/>
      <dgm:spPr/>
      <dgm:t>
        <a:bodyPr/>
        <a:lstStyle/>
        <a:p>
          <a:r>
            <a:rPr lang="en-US"/>
            <a:t>Section 8: Exposure controls/personal protection</a:t>
          </a:r>
        </a:p>
      </dgm:t>
    </dgm:pt>
    <dgm:pt modelId="{0C6FFB9B-E421-4BD4-B9F6-5F757F91F1EC}" type="parTrans" cxnId="{1A78C24C-CFF6-4CCF-8FB2-92FF961C9FC3}">
      <dgm:prSet/>
      <dgm:spPr/>
      <dgm:t>
        <a:bodyPr/>
        <a:lstStyle/>
        <a:p>
          <a:endParaRPr lang="en-US"/>
        </a:p>
      </dgm:t>
    </dgm:pt>
    <dgm:pt modelId="{5D3700D5-4D37-48A8-A478-1151FA6D82B6}" type="sibTrans" cxnId="{1A78C24C-CFF6-4CCF-8FB2-92FF961C9FC3}">
      <dgm:prSet/>
      <dgm:spPr/>
      <dgm:t>
        <a:bodyPr/>
        <a:lstStyle/>
        <a:p>
          <a:endParaRPr lang="en-US"/>
        </a:p>
      </dgm:t>
    </dgm:pt>
    <dgm:pt modelId="{60B1BF41-78A2-4B90-8D26-E33D9AB66459}">
      <dgm:prSet/>
      <dgm:spPr/>
      <dgm:t>
        <a:bodyPr/>
        <a:lstStyle/>
        <a:p>
          <a:r>
            <a:rPr lang="en-US"/>
            <a:t>Section 9: Physical and chemical properties</a:t>
          </a:r>
        </a:p>
      </dgm:t>
    </dgm:pt>
    <dgm:pt modelId="{C95F60CB-D98D-49FC-A031-9E2BF751C0F8}" type="parTrans" cxnId="{76C5B2B0-B06F-4551-8807-0A321AE1D0D3}">
      <dgm:prSet/>
      <dgm:spPr/>
      <dgm:t>
        <a:bodyPr/>
        <a:lstStyle/>
        <a:p>
          <a:endParaRPr lang="en-US"/>
        </a:p>
      </dgm:t>
    </dgm:pt>
    <dgm:pt modelId="{0CE9F8A4-F1D1-45A9-BC9C-A250451049A4}" type="sibTrans" cxnId="{76C5B2B0-B06F-4551-8807-0A321AE1D0D3}">
      <dgm:prSet/>
      <dgm:spPr/>
      <dgm:t>
        <a:bodyPr/>
        <a:lstStyle/>
        <a:p>
          <a:endParaRPr lang="en-US"/>
        </a:p>
      </dgm:t>
    </dgm:pt>
    <dgm:pt modelId="{908A1105-DDD6-41F7-B08D-5565F567B913}">
      <dgm:prSet/>
      <dgm:spPr/>
      <dgm:t>
        <a:bodyPr/>
        <a:lstStyle/>
        <a:p>
          <a:r>
            <a:rPr lang="en-US"/>
            <a:t>Section 10: Stability and reactivity</a:t>
          </a:r>
        </a:p>
      </dgm:t>
    </dgm:pt>
    <dgm:pt modelId="{5937ECBC-F58C-496F-8FA1-9B9C18D141CA}" type="parTrans" cxnId="{3A9FFEA8-E5E4-4A2D-9217-CF2FFA1F8EC2}">
      <dgm:prSet/>
      <dgm:spPr/>
      <dgm:t>
        <a:bodyPr/>
        <a:lstStyle/>
        <a:p>
          <a:endParaRPr lang="en-US"/>
        </a:p>
      </dgm:t>
    </dgm:pt>
    <dgm:pt modelId="{1C517D56-2488-4615-AE5D-4C28305B87F4}" type="sibTrans" cxnId="{3A9FFEA8-E5E4-4A2D-9217-CF2FFA1F8EC2}">
      <dgm:prSet/>
      <dgm:spPr/>
      <dgm:t>
        <a:bodyPr/>
        <a:lstStyle/>
        <a:p>
          <a:endParaRPr lang="en-US"/>
        </a:p>
      </dgm:t>
    </dgm:pt>
    <dgm:pt modelId="{5C197C6B-89F8-4968-9026-8E76311165BC}">
      <dgm:prSet/>
      <dgm:spPr/>
      <dgm:t>
        <a:bodyPr/>
        <a:lstStyle/>
        <a:p>
          <a:r>
            <a:rPr lang="en-US"/>
            <a:t>Section 11: Toxicological information</a:t>
          </a:r>
        </a:p>
      </dgm:t>
    </dgm:pt>
    <dgm:pt modelId="{532E3373-F777-40ED-801B-51EA72A11C12}" type="parTrans" cxnId="{C9A4AD9B-D380-4B34-A24A-56849D4DB9D5}">
      <dgm:prSet/>
      <dgm:spPr/>
      <dgm:t>
        <a:bodyPr/>
        <a:lstStyle/>
        <a:p>
          <a:endParaRPr lang="en-US"/>
        </a:p>
      </dgm:t>
    </dgm:pt>
    <dgm:pt modelId="{CFA764FD-7EFE-4E6C-93A4-1DE50E36E340}" type="sibTrans" cxnId="{C9A4AD9B-D380-4B34-A24A-56849D4DB9D5}">
      <dgm:prSet/>
      <dgm:spPr/>
      <dgm:t>
        <a:bodyPr/>
        <a:lstStyle/>
        <a:p>
          <a:endParaRPr lang="en-US"/>
        </a:p>
      </dgm:t>
    </dgm:pt>
    <dgm:pt modelId="{AF69A81F-27F8-492C-8AA4-2A0864F3D244}">
      <dgm:prSet/>
      <dgm:spPr/>
      <dgm:t>
        <a:bodyPr/>
        <a:lstStyle/>
        <a:p>
          <a:r>
            <a:rPr lang="en-US"/>
            <a:t>Section 12: Ecological information</a:t>
          </a:r>
        </a:p>
      </dgm:t>
    </dgm:pt>
    <dgm:pt modelId="{C36F345D-0028-4553-8B76-F7551E9D2323}" type="parTrans" cxnId="{84FD9EF0-FD78-4C08-A9E4-DE96D7DC798D}">
      <dgm:prSet/>
      <dgm:spPr/>
      <dgm:t>
        <a:bodyPr/>
        <a:lstStyle/>
        <a:p>
          <a:endParaRPr lang="en-US"/>
        </a:p>
      </dgm:t>
    </dgm:pt>
    <dgm:pt modelId="{703E6AF9-6F58-4B21-B833-FA3C52BE2CCC}" type="sibTrans" cxnId="{84FD9EF0-FD78-4C08-A9E4-DE96D7DC798D}">
      <dgm:prSet/>
      <dgm:spPr/>
      <dgm:t>
        <a:bodyPr/>
        <a:lstStyle/>
        <a:p>
          <a:endParaRPr lang="en-US"/>
        </a:p>
      </dgm:t>
    </dgm:pt>
    <dgm:pt modelId="{E7727FCA-E9C5-432B-AE56-9D13327AB17B}">
      <dgm:prSet/>
      <dgm:spPr/>
      <dgm:t>
        <a:bodyPr/>
        <a:lstStyle/>
        <a:p>
          <a:r>
            <a:rPr lang="en-US"/>
            <a:t>Section 13: Disposal considerations</a:t>
          </a:r>
        </a:p>
      </dgm:t>
    </dgm:pt>
    <dgm:pt modelId="{51564517-A4B8-46FC-B915-2E2D9D27AEBB}" type="parTrans" cxnId="{9FDEAABC-8E96-44BF-99A9-1A70A66D13BE}">
      <dgm:prSet/>
      <dgm:spPr/>
      <dgm:t>
        <a:bodyPr/>
        <a:lstStyle/>
        <a:p>
          <a:endParaRPr lang="en-US"/>
        </a:p>
      </dgm:t>
    </dgm:pt>
    <dgm:pt modelId="{6FFD8DBD-389D-4CF8-ADB7-ACD20531C9DC}" type="sibTrans" cxnId="{9FDEAABC-8E96-44BF-99A9-1A70A66D13BE}">
      <dgm:prSet/>
      <dgm:spPr/>
      <dgm:t>
        <a:bodyPr/>
        <a:lstStyle/>
        <a:p>
          <a:endParaRPr lang="en-US"/>
        </a:p>
      </dgm:t>
    </dgm:pt>
    <dgm:pt modelId="{178D6629-051A-4264-B16D-E68D436C63A8}">
      <dgm:prSet/>
      <dgm:spPr/>
      <dgm:t>
        <a:bodyPr/>
        <a:lstStyle/>
        <a:p>
          <a:r>
            <a:rPr lang="en-US"/>
            <a:t>Section 14: Transportation information</a:t>
          </a:r>
        </a:p>
      </dgm:t>
    </dgm:pt>
    <dgm:pt modelId="{3DD4423C-0E1C-40E9-8E73-398DB3057DE4}" type="parTrans" cxnId="{3E5073CC-2E87-4F06-A5B4-B16AAFFC5F71}">
      <dgm:prSet/>
      <dgm:spPr/>
      <dgm:t>
        <a:bodyPr/>
        <a:lstStyle/>
        <a:p>
          <a:endParaRPr lang="en-US"/>
        </a:p>
      </dgm:t>
    </dgm:pt>
    <dgm:pt modelId="{B80FE222-8AA8-4A87-95EE-40FFD85AAC9D}" type="sibTrans" cxnId="{3E5073CC-2E87-4F06-A5B4-B16AAFFC5F71}">
      <dgm:prSet/>
      <dgm:spPr/>
      <dgm:t>
        <a:bodyPr/>
        <a:lstStyle/>
        <a:p>
          <a:endParaRPr lang="en-US"/>
        </a:p>
      </dgm:t>
    </dgm:pt>
    <dgm:pt modelId="{AC607571-CD71-48D0-8D1A-1DB1E3B2F85D}">
      <dgm:prSet/>
      <dgm:spPr/>
      <dgm:t>
        <a:bodyPr/>
        <a:lstStyle/>
        <a:p>
          <a:r>
            <a:rPr lang="en-US"/>
            <a:t>Section 15: Regulatory information</a:t>
          </a:r>
        </a:p>
      </dgm:t>
    </dgm:pt>
    <dgm:pt modelId="{AB417809-2856-4D03-94FA-E834363607DD}" type="parTrans" cxnId="{376F3F69-84F0-4FDA-8790-3405910C6FB3}">
      <dgm:prSet/>
      <dgm:spPr/>
      <dgm:t>
        <a:bodyPr/>
        <a:lstStyle/>
        <a:p>
          <a:endParaRPr lang="en-US"/>
        </a:p>
      </dgm:t>
    </dgm:pt>
    <dgm:pt modelId="{FC8334FD-6391-4609-B531-A8E8BE27F36D}" type="sibTrans" cxnId="{376F3F69-84F0-4FDA-8790-3405910C6FB3}">
      <dgm:prSet/>
      <dgm:spPr/>
      <dgm:t>
        <a:bodyPr/>
        <a:lstStyle/>
        <a:p>
          <a:endParaRPr lang="en-US"/>
        </a:p>
      </dgm:t>
    </dgm:pt>
    <dgm:pt modelId="{F0C0104C-8439-476A-8850-B8F278B5463F}">
      <dgm:prSet/>
      <dgm:spPr/>
      <dgm:t>
        <a:bodyPr/>
        <a:lstStyle/>
        <a:p>
          <a:r>
            <a:rPr lang="en-US"/>
            <a:t>Section 16: Other information</a:t>
          </a:r>
        </a:p>
      </dgm:t>
    </dgm:pt>
    <dgm:pt modelId="{CE750DC3-0545-490A-A042-031D6FC067E7}" type="parTrans" cxnId="{632E13BC-6255-4FFA-93F3-72248B5F0C92}">
      <dgm:prSet/>
      <dgm:spPr/>
      <dgm:t>
        <a:bodyPr/>
        <a:lstStyle/>
        <a:p>
          <a:endParaRPr lang="en-US"/>
        </a:p>
      </dgm:t>
    </dgm:pt>
    <dgm:pt modelId="{3E70A1C6-D2A3-415D-9004-5F8EB5424435}" type="sibTrans" cxnId="{632E13BC-6255-4FFA-93F3-72248B5F0C92}">
      <dgm:prSet/>
      <dgm:spPr/>
      <dgm:t>
        <a:bodyPr/>
        <a:lstStyle/>
        <a:p>
          <a:endParaRPr lang="en-US"/>
        </a:p>
      </dgm:t>
    </dgm:pt>
    <dgm:pt modelId="{707BE5FC-DA69-436A-A8CA-46F79F7409E5}" type="pres">
      <dgm:prSet presAssocID="{DC6EF219-6906-4B37-A01B-7DC2C30B6842}" presName="vert0" presStyleCnt="0">
        <dgm:presLayoutVars>
          <dgm:dir/>
          <dgm:animOne val="branch"/>
          <dgm:animLvl val="lvl"/>
        </dgm:presLayoutVars>
      </dgm:prSet>
      <dgm:spPr/>
    </dgm:pt>
    <dgm:pt modelId="{A1FF5E64-755C-49DE-A04C-86C4C103C63B}" type="pres">
      <dgm:prSet presAssocID="{3DEE7BDD-9964-4306-A0A8-3DCB8BC08BF8}" presName="thickLine" presStyleLbl="alignNode1" presStyleIdx="0" presStyleCnt="16"/>
      <dgm:spPr/>
    </dgm:pt>
    <dgm:pt modelId="{0C2D442D-E59E-4316-9B14-0CBF53CC9677}" type="pres">
      <dgm:prSet presAssocID="{3DEE7BDD-9964-4306-A0A8-3DCB8BC08BF8}" presName="horz1" presStyleCnt="0"/>
      <dgm:spPr/>
    </dgm:pt>
    <dgm:pt modelId="{7ED1B8AF-66C7-46ED-AE8C-30608D71AE40}" type="pres">
      <dgm:prSet presAssocID="{3DEE7BDD-9964-4306-A0A8-3DCB8BC08BF8}" presName="tx1" presStyleLbl="revTx" presStyleIdx="0" presStyleCnt="16"/>
      <dgm:spPr/>
    </dgm:pt>
    <dgm:pt modelId="{3DE467DB-A293-4DFD-94E9-920FDB206290}" type="pres">
      <dgm:prSet presAssocID="{3DEE7BDD-9964-4306-A0A8-3DCB8BC08BF8}" presName="vert1" presStyleCnt="0"/>
      <dgm:spPr/>
    </dgm:pt>
    <dgm:pt modelId="{23876A80-68B2-45B9-92CB-BC8F1ABC1A8A}" type="pres">
      <dgm:prSet presAssocID="{9D92757A-C374-4E03-8DEF-B62BCF4F00C6}" presName="thickLine" presStyleLbl="alignNode1" presStyleIdx="1" presStyleCnt="16"/>
      <dgm:spPr/>
    </dgm:pt>
    <dgm:pt modelId="{612D09C1-2843-4A9F-B26B-636FF5F9FE1E}" type="pres">
      <dgm:prSet presAssocID="{9D92757A-C374-4E03-8DEF-B62BCF4F00C6}" presName="horz1" presStyleCnt="0"/>
      <dgm:spPr/>
    </dgm:pt>
    <dgm:pt modelId="{BFA7454B-0D0B-4A73-A2ED-43A1EA04998E}" type="pres">
      <dgm:prSet presAssocID="{9D92757A-C374-4E03-8DEF-B62BCF4F00C6}" presName="tx1" presStyleLbl="revTx" presStyleIdx="1" presStyleCnt="16"/>
      <dgm:spPr/>
    </dgm:pt>
    <dgm:pt modelId="{6AEEE246-C5AE-4BF2-9536-90DB2B305528}" type="pres">
      <dgm:prSet presAssocID="{9D92757A-C374-4E03-8DEF-B62BCF4F00C6}" presName="vert1" presStyleCnt="0"/>
      <dgm:spPr/>
    </dgm:pt>
    <dgm:pt modelId="{EDAD385A-28DA-42A7-8EDC-4E68F2D62586}" type="pres">
      <dgm:prSet presAssocID="{8547A7E8-C16D-4719-8530-482C3D597097}" presName="thickLine" presStyleLbl="alignNode1" presStyleIdx="2" presStyleCnt="16"/>
      <dgm:spPr/>
    </dgm:pt>
    <dgm:pt modelId="{4AADCEC2-437C-4364-987B-58CC00FCF3CC}" type="pres">
      <dgm:prSet presAssocID="{8547A7E8-C16D-4719-8530-482C3D597097}" presName="horz1" presStyleCnt="0"/>
      <dgm:spPr/>
    </dgm:pt>
    <dgm:pt modelId="{BB0BD1AB-0301-4D95-8937-9826CC3831CD}" type="pres">
      <dgm:prSet presAssocID="{8547A7E8-C16D-4719-8530-482C3D597097}" presName="tx1" presStyleLbl="revTx" presStyleIdx="2" presStyleCnt="16"/>
      <dgm:spPr/>
    </dgm:pt>
    <dgm:pt modelId="{5D4737F0-08A8-4B54-8FA2-6E88E090E13F}" type="pres">
      <dgm:prSet presAssocID="{8547A7E8-C16D-4719-8530-482C3D597097}" presName="vert1" presStyleCnt="0"/>
      <dgm:spPr/>
    </dgm:pt>
    <dgm:pt modelId="{154261F0-C726-42F0-8585-AA91B5C49C0C}" type="pres">
      <dgm:prSet presAssocID="{778E3802-E5CF-4504-9A8B-E102A6CF5268}" presName="thickLine" presStyleLbl="alignNode1" presStyleIdx="3" presStyleCnt="16"/>
      <dgm:spPr/>
    </dgm:pt>
    <dgm:pt modelId="{64931EC9-4636-4DB4-995D-12AD37AE5ADD}" type="pres">
      <dgm:prSet presAssocID="{778E3802-E5CF-4504-9A8B-E102A6CF5268}" presName="horz1" presStyleCnt="0"/>
      <dgm:spPr/>
    </dgm:pt>
    <dgm:pt modelId="{F2762E9F-8568-4C8C-B0F7-A32E42DC12D4}" type="pres">
      <dgm:prSet presAssocID="{778E3802-E5CF-4504-9A8B-E102A6CF5268}" presName="tx1" presStyleLbl="revTx" presStyleIdx="3" presStyleCnt="16"/>
      <dgm:spPr/>
    </dgm:pt>
    <dgm:pt modelId="{4CCDDC0F-00F9-42C1-BE1A-58377D2FF003}" type="pres">
      <dgm:prSet presAssocID="{778E3802-E5CF-4504-9A8B-E102A6CF5268}" presName="vert1" presStyleCnt="0"/>
      <dgm:spPr/>
    </dgm:pt>
    <dgm:pt modelId="{2CD50A02-C019-41CE-A771-09FE04FF338A}" type="pres">
      <dgm:prSet presAssocID="{7D7DA939-F11B-4ED2-BD1B-6338C7B8C22A}" presName="thickLine" presStyleLbl="alignNode1" presStyleIdx="4" presStyleCnt="16"/>
      <dgm:spPr/>
    </dgm:pt>
    <dgm:pt modelId="{D96B107A-5720-488A-B5A5-F53A68A1F15F}" type="pres">
      <dgm:prSet presAssocID="{7D7DA939-F11B-4ED2-BD1B-6338C7B8C22A}" presName="horz1" presStyleCnt="0"/>
      <dgm:spPr/>
    </dgm:pt>
    <dgm:pt modelId="{5ED4C66D-DDA8-4F2B-AF51-81EF07E8E530}" type="pres">
      <dgm:prSet presAssocID="{7D7DA939-F11B-4ED2-BD1B-6338C7B8C22A}" presName="tx1" presStyleLbl="revTx" presStyleIdx="4" presStyleCnt="16"/>
      <dgm:spPr/>
    </dgm:pt>
    <dgm:pt modelId="{4AC52C44-5851-4DFC-8FC3-D134936DB5C1}" type="pres">
      <dgm:prSet presAssocID="{7D7DA939-F11B-4ED2-BD1B-6338C7B8C22A}" presName="vert1" presStyleCnt="0"/>
      <dgm:spPr/>
    </dgm:pt>
    <dgm:pt modelId="{F9F64193-5B79-4AC6-9DBC-9D69E837106A}" type="pres">
      <dgm:prSet presAssocID="{5C2BA9C6-AF92-4EEB-A951-B4DF73E2FF8D}" presName="thickLine" presStyleLbl="alignNode1" presStyleIdx="5" presStyleCnt="16"/>
      <dgm:spPr/>
    </dgm:pt>
    <dgm:pt modelId="{0176FB1B-C1EF-4B2B-B352-C78CF87AE946}" type="pres">
      <dgm:prSet presAssocID="{5C2BA9C6-AF92-4EEB-A951-B4DF73E2FF8D}" presName="horz1" presStyleCnt="0"/>
      <dgm:spPr/>
    </dgm:pt>
    <dgm:pt modelId="{9727E4D3-3C1D-4D3F-B024-CAE00A5662DC}" type="pres">
      <dgm:prSet presAssocID="{5C2BA9C6-AF92-4EEB-A951-B4DF73E2FF8D}" presName="tx1" presStyleLbl="revTx" presStyleIdx="5" presStyleCnt="16"/>
      <dgm:spPr/>
    </dgm:pt>
    <dgm:pt modelId="{D871D408-CC19-482A-9895-F82EA6F89DF9}" type="pres">
      <dgm:prSet presAssocID="{5C2BA9C6-AF92-4EEB-A951-B4DF73E2FF8D}" presName="vert1" presStyleCnt="0"/>
      <dgm:spPr/>
    </dgm:pt>
    <dgm:pt modelId="{17219777-CEFD-4D8E-AFC3-4BDE20ACF597}" type="pres">
      <dgm:prSet presAssocID="{6D624AE0-9623-4C3F-8E93-A80EB183645F}" presName="thickLine" presStyleLbl="alignNode1" presStyleIdx="6" presStyleCnt="16"/>
      <dgm:spPr/>
    </dgm:pt>
    <dgm:pt modelId="{F8DBB847-8D39-4D0D-ADEC-2A76EB10BB1C}" type="pres">
      <dgm:prSet presAssocID="{6D624AE0-9623-4C3F-8E93-A80EB183645F}" presName="horz1" presStyleCnt="0"/>
      <dgm:spPr/>
    </dgm:pt>
    <dgm:pt modelId="{26C7D143-7E0B-447A-AF73-CAA2B02C5E12}" type="pres">
      <dgm:prSet presAssocID="{6D624AE0-9623-4C3F-8E93-A80EB183645F}" presName="tx1" presStyleLbl="revTx" presStyleIdx="6" presStyleCnt="16"/>
      <dgm:spPr/>
    </dgm:pt>
    <dgm:pt modelId="{0F164517-A0E2-4CF3-B4DA-E5356DD47AD8}" type="pres">
      <dgm:prSet presAssocID="{6D624AE0-9623-4C3F-8E93-A80EB183645F}" presName="vert1" presStyleCnt="0"/>
      <dgm:spPr/>
    </dgm:pt>
    <dgm:pt modelId="{0CE9CB1D-F344-4C16-B19A-A43687D86CA8}" type="pres">
      <dgm:prSet presAssocID="{E7CDFAEB-676C-48EB-85D6-20D0C7ECE142}" presName="thickLine" presStyleLbl="alignNode1" presStyleIdx="7" presStyleCnt="16"/>
      <dgm:spPr/>
    </dgm:pt>
    <dgm:pt modelId="{7BB67384-A6DF-4B55-87BF-D5A94267F594}" type="pres">
      <dgm:prSet presAssocID="{E7CDFAEB-676C-48EB-85D6-20D0C7ECE142}" presName="horz1" presStyleCnt="0"/>
      <dgm:spPr/>
    </dgm:pt>
    <dgm:pt modelId="{FB8228F8-950B-412E-9612-F711F38DBDAC}" type="pres">
      <dgm:prSet presAssocID="{E7CDFAEB-676C-48EB-85D6-20D0C7ECE142}" presName="tx1" presStyleLbl="revTx" presStyleIdx="7" presStyleCnt="16"/>
      <dgm:spPr/>
    </dgm:pt>
    <dgm:pt modelId="{2C762B80-EDFE-4C0C-8709-9AF4216AD9E1}" type="pres">
      <dgm:prSet presAssocID="{E7CDFAEB-676C-48EB-85D6-20D0C7ECE142}" presName="vert1" presStyleCnt="0"/>
      <dgm:spPr/>
    </dgm:pt>
    <dgm:pt modelId="{6CDF78D7-F40C-4EC4-828E-12A3CC4325BD}" type="pres">
      <dgm:prSet presAssocID="{60B1BF41-78A2-4B90-8D26-E33D9AB66459}" presName="thickLine" presStyleLbl="alignNode1" presStyleIdx="8" presStyleCnt="16"/>
      <dgm:spPr/>
    </dgm:pt>
    <dgm:pt modelId="{1D4DB566-E1C2-40E8-BB97-4E37DEBFFBC5}" type="pres">
      <dgm:prSet presAssocID="{60B1BF41-78A2-4B90-8D26-E33D9AB66459}" presName="horz1" presStyleCnt="0"/>
      <dgm:spPr/>
    </dgm:pt>
    <dgm:pt modelId="{F976AE31-3EB0-4AB1-A0AB-BD610FFD116F}" type="pres">
      <dgm:prSet presAssocID="{60B1BF41-78A2-4B90-8D26-E33D9AB66459}" presName="tx1" presStyleLbl="revTx" presStyleIdx="8" presStyleCnt="16"/>
      <dgm:spPr/>
    </dgm:pt>
    <dgm:pt modelId="{F0CADFAA-2673-44A5-AEE3-754352462135}" type="pres">
      <dgm:prSet presAssocID="{60B1BF41-78A2-4B90-8D26-E33D9AB66459}" presName="vert1" presStyleCnt="0"/>
      <dgm:spPr/>
    </dgm:pt>
    <dgm:pt modelId="{5E55A827-18B4-4D2D-8471-EA3F944C8427}" type="pres">
      <dgm:prSet presAssocID="{908A1105-DDD6-41F7-B08D-5565F567B913}" presName="thickLine" presStyleLbl="alignNode1" presStyleIdx="9" presStyleCnt="16"/>
      <dgm:spPr/>
    </dgm:pt>
    <dgm:pt modelId="{2A071DCA-87AE-4415-A512-A0C737B4C7B5}" type="pres">
      <dgm:prSet presAssocID="{908A1105-DDD6-41F7-B08D-5565F567B913}" presName="horz1" presStyleCnt="0"/>
      <dgm:spPr/>
    </dgm:pt>
    <dgm:pt modelId="{DC9F46A8-3CAB-4C6D-AA01-E44D3EF0AFF3}" type="pres">
      <dgm:prSet presAssocID="{908A1105-DDD6-41F7-B08D-5565F567B913}" presName="tx1" presStyleLbl="revTx" presStyleIdx="9" presStyleCnt="16"/>
      <dgm:spPr/>
    </dgm:pt>
    <dgm:pt modelId="{0E711CDF-81EE-4114-AD01-28949486D54E}" type="pres">
      <dgm:prSet presAssocID="{908A1105-DDD6-41F7-B08D-5565F567B913}" presName="vert1" presStyleCnt="0"/>
      <dgm:spPr/>
    </dgm:pt>
    <dgm:pt modelId="{02773831-1C19-45EC-8462-8BBD1324C20E}" type="pres">
      <dgm:prSet presAssocID="{5C197C6B-89F8-4968-9026-8E76311165BC}" presName="thickLine" presStyleLbl="alignNode1" presStyleIdx="10" presStyleCnt="16"/>
      <dgm:spPr/>
    </dgm:pt>
    <dgm:pt modelId="{C3E226C8-7147-435E-ADC0-690F7B015CA0}" type="pres">
      <dgm:prSet presAssocID="{5C197C6B-89F8-4968-9026-8E76311165BC}" presName="horz1" presStyleCnt="0"/>
      <dgm:spPr/>
    </dgm:pt>
    <dgm:pt modelId="{0641D4FA-B56F-460E-B030-A8FBF92BA068}" type="pres">
      <dgm:prSet presAssocID="{5C197C6B-89F8-4968-9026-8E76311165BC}" presName="tx1" presStyleLbl="revTx" presStyleIdx="10" presStyleCnt="16"/>
      <dgm:spPr/>
    </dgm:pt>
    <dgm:pt modelId="{9B637F5C-56DF-4541-9026-C6A4BD346976}" type="pres">
      <dgm:prSet presAssocID="{5C197C6B-89F8-4968-9026-8E76311165BC}" presName="vert1" presStyleCnt="0"/>
      <dgm:spPr/>
    </dgm:pt>
    <dgm:pt modelId="{040FDC63-000C-416B-9E28-471F8DA4B7D5}" type="pres">
      <dgm:prSet presAssocID="{AF69A81F-27F8-492C-8AA4-2A0864F3D244}" presName="thickLine" presStyleLbl="alignNode1" presStyleIdx="11" presStyleCnt="16"/>
      <dgm:spPr/>
    </dgm:pt>
    <dgm:pt modelId="{38A97160-BC4A-4C62-84A5-8E9B11DE43A0}" type="pres">
      <dgm:prSet presAssocID="{AF69A81F-27F8-492C-8AA4-2A0864F3D244}" presName="horz1" presStyleCnt="0"/>
      <dgm:spPr/>
    </dgm:pt>
    <dgm:pt modelId="{906F56F0-F1B4-4655-B5CD-A903CAC8C8AD}" type="pres">
      <dgm:prSet presAssocID="{AF69A81F-27F8-492C-8AA4-2A0864F3D244}" presName="tx1" presStyleLbl="revTx" presStyleIdx="11" presStyleCnt="16"/>
      <dgm:spPr/>
    </dgm:pt>
    <dgm:pt modelId="{BF8CD057-633F-4D03-A471-ED3E8EAD2F2A}" type="pres">
      <dgm:prSet presAssocID="{AF69A81F-27F8-492C-8AA4-2A0864F3D244}" presName="vert1" presStyleCnt="0"/>
      <dgm:spPr/>
    </dgm:pt>
    <dgm:pt modelId="{283634A1-3A47-4174-A59A-AF98534C8837}" type="pres">
      <dgm:prSet presAssocID="{E7727FCA-E9C5-432B-AE56-9D13327AB17B}" presName="thickLine" presStyleLbl="alignNode1" presStyleIdx="12" presStyleCnt="16"/>
      <dgm:spPr/>
    </dgm:pt>
    <dgm:pt modelId="{6DE0DFBD-CEC7-4E61-81B2-FE11624776E4}" type="pres">
      <dgm:prSet presAssocID="{E7727FCA-E9C5-432B-AE56-9D13327AB17B}" presName="horz1" presStyleCnt="0"/>
      <dgm:spPr/>
    </dgm:pt>
    <dgm:pt modelId="{D0CCA68A-CDBD-4900-89B4-F50AE2A5E236}" type="pres">
      <dgm:prSet presAssocID="{E7727FCA-E9C5-432B-AE56-9D13327AB17B}" presName="tx1" presStyleLbl="revTx" presStyleIdx="12" presStyleCnt="16"/>
      <dgm:spPr/>
    </dgm:pt>
    <dgm:pt modelId="{7E04C664-B632-4CB2-B8D6-58862FA21CAD}" type="pres">
      <dgm:prSet presAssocID="{E7727FCA-E9C5-432B-AE56-9D13327AB17B}" presName="vert1" presStyleCnt="0"/>
      <dgm:spPr/>
    </dgm:pt>
    <dgm:pt modelId="{7A940EB3-3947-43A1-AE25-4BB6D66D1E3B}" type="pres">
      <dgm:prSet presAssocID="{178D6629-051A-4264-B16D-E68D436C63A8}" presName="thickLine" presStyleLbl="alignNode1" presStyleIdx="13" presStyleCnt="16"/>
      <dgm:spPr/>
    </dgm:pt>
    <dgm:pt modelId="{4B585BE2-4E6C-4A10-9CD2-E050B6028EB4}" type="pres">
      <dgm:prSet presAssocID="{178D6629-051A-4264-B16D-E68D436C63A8}" presName="horz1" presStyleCnt="0"/>
      <dgm:spPr/>
    </dgm:pt>
    <dgm:pt modelId="{C2F83464-69DD-4ABD-A2B5-23182BC3FAA8}" type="pres">
      <dgm:prSet presAssocID="{178D6629-051A-4264-B16D-E68D436C63A8}" presName="tx1" presStyleLbl="revTx" presStyleIdx="13" presStyleCnt="16"/>
      <dgm:spPr/>
    </dgm:pt>
    <dgm:pt modelId="{6F0D9260-96B0-47DA-87DD-697FF04E019A}" type="pres">
      <dgm:prSet presAssocID="{178D6629-051A-4264-B16D-E68D436C63A8}" presName="vert1" presStyleCnt="0"/>
      <dgm:spPr/>
    </dgm:pt>
    <dgm:pt modelId="{6F2B15D3-CFB6-4DC2-8504-027B4EE5D334}" type="pres">
      <dgm:prSet presAssocID="{AC607571-CD71-48D0-8D1A-1DB1E3B2F85D}" presName="thickLine" presStyleLbl="alignNode1" presStyleIdx="14" presStyleCnt="16"/>
      <dgm:spPr/>
    </dgm:pt>
    <dgm:pt modelId="{715D4998-279D-4240-ADB9-E0728E437560}" type="pres">
      <dgm:prSet presAssocID="{AC607571-CD71-48D0-8D1A-1DB1E3B2F85D}" presName="horz1" presStyleCnt="0"/>
      <dgm:spPr/>
    </dgm:pt>
    <dgm:pt modelId="{DDD6A2A3-E860-471C-920A-EFF20282964E}" type="pres">
      <dgm:prSet presAssocID="{AC607571-CD71-48D0-8D1A-1DB1E3B2F85D}" presName="tx1" presStyleLbl="revTx" presStyleIdx="14" presStyleCnt="16"/>
      <dgm:spPr/>
    </dgm:pt>
    <dgm:pt modelId="{8A164DAE-9203-407B-9C8A-BE2EF35767AE}" type="pres">
      <dgm:prSet presAssocID="{AC607571-CD71-48D0-8D1A-1DB1E3B2F85D}" presName="vert1" presStyleCnt="0"/>
      <dgm:spPr/>
    </dgm:pt>
    <dgm:pt modelId="{276ED10C-6627-4948-84DD-0E42C7FBE495}" type="pres">
      <dgm:prSet presAssocID="{F0C0104C-8439-476A-8850-B8F278B5463F}" presName="thickLine" presStyleLbl="alignNode1" presStyleIdx="15" presStyleCnt="16"/>
      <dgm:spPr/>
    </dgm:pt>
    <dgm:pt modelId="{96A08C9A-FFE3-46C6-91B4-90885F049A6F}" type="pres">
      <dgm:prSet presAssocID="{F0C0104C-8439-476A-8850-B8F278B5463F}" presName="horz1" presStyleCnt="0"/>
      <dgm:spPr/>
    </dgm:pt>
    <dgm:pt modelId="{A43A92FD-1412-4D89-B7C7-B31576FFF7EF}" type="pres">
      <dgm:prSet presAssocID="{F0C0104C-8439-476A-8850-B8F278B5463F}" presName="tx1" presStyleLbl="revTx" presStyleIdx="15" presStyleCnt="16"/>
      <dgm:spPr/>
    </dgm:pt>
    <dgm:pt modelId="{AC964B67-54F2-4913-9451-037714163BA4}" type="pres">
      <dgm:prSet presAssocID="{F0C0104C-8439-476A-8850-B8F278B5463F}" presName="vert1" presStyleCnt="0"/>
      <dgm:spPr/>
    </dgm:pt>
  </dgm:ptLst>
  <dgm:cxnLst>
    <dgm:cxn modelId="{4AD88013-EA41-4480-986F-43AC26C59992}" type="presOf" srcId="{6D624AE0-9623-4C3F-8E93-A80EB183645F}" destId="{26C7D143-7E0B-447A-AF73-CAA2B02C5E12}" srcOrd="0" destOrd="0" presId="urn:microsoft.com/office/officeart/2008/layout/LinedList"/>
    <dgm:cxn modelId="{49744F14-4176-4B77-A61B-5B428D06FE8B}" type="presOf" srcId="{DC6EF219-6906-4B37-A01B-7DC2C30B6842}" destId="{707BE5FC-DA69-436A-A8CA-46F79F7409E5}" srcOrd="0" destOrd="0" presId="urn:microsoft.com/office/officeart/2008/layout/LinedList"/>
    <dgm:cxn modelId="{B1E42718-A089-497D-AD0A-800FBCB34B28}" type="presOf" srcId="{908A1105-DDD6-41F7-B08D-5565F567B913}" destId="{DC9F46A8-3CAB-4C6D-AA01-E44D3EF0AFF3}" srcOrd="0" destOrd="0" presId="urn:microsoft.com/office/officeart/2008/layout/LinedList"/>
    <dgm:cxn modelId="{E0293E21-07EE-4E35-9CF7-E1DC9307AD68}" srcId="{DC6EF219-6906-4B37-A01B-7DC2C30B6842}" destId="{7D7DA939-F11B-4ED2-BD1B-6338C7B8C22A}" srcOrd="4" destOrd="0" parTransId="{EA48224A-57DD-4305-AE12-31FDB7238F53}" sibTransId="{AD7ECFDD-CBFC-46E0-B39A-829A98DD8D6B}"/>
    <dgm:cxn modelId="{0D367A2F-852A-4E23-98B6-B6AF7EB0F300}" type="presOf" srcId="{AC607571-CD71-48D0-8D1A-1DB1E3B2F85D}" destId="{DDD6A2A3-E860-471C-920A-EFF20282964E}" srcOrd="0" destOrd="0" presId="urn:microsoft.com/office/officeart/2008/layout/LinedList"/>
    <dgm:cxn modelId="{23A93B5C-D424-4C64-AE60-95BD66CD858E}" type="presOf" srcId="{5C197C6B-89F8-4968-9026-8E76311165BC}" destId="{0641D4FA-B56F-460E-B030-A8FBF92BA068}" srcOrd="0" destOrd="0" presId="urn:microsoft.com/office/officeart/2008/layout/LinedList"/>
    <dgm:cxn modelId="{376F3F69-84F0-4FDA-8790-3405910C6FB3}" srcId="{DC6EF219-6906-4B37-A01B-7DC2C30B6842}" destId="{AC607571-CD71-48D0-8D1A-1DB1E3B2F85D}" srcOrd="14" destOrd="0" parTransId="{AB417809-2856-4D03-94FA-E834363607DD}" sibTransId="{FC8334FD-6391-4609-B531-A8E8BE27F36D}"/>
    <dgm:cxn modelId="{04997F6C-D675-47C8-97A9-F8B6B1A8DEB5}" type="presOf" srcId="{60B1BF41-78A2-4B90-8D26-E33D9AB66459}" destId="{F976AE31-3EB0-4AB1-A0AB-BD610FFD116F}" srcOrd="0" destOrd="0" presId="urn:microsoft.com/office/officeart/2008/layout/LinedList"/>
    <dgm:cxn modelId="{1A78C24C-CFF6-4CCF-8FB2-92FF961C9FC3}" srcId="{DC6EF219-6906-4B37-A01B-7DC2C30B6842}" destId="{E7CDFAEB-676C-48EB-85D6-20D0C7ECE142}" srcOrd="7" destOrd="0" parTransId="{0C6FFB9B-E421-4BD4-B9F6-5F757F91F1EC}" sibTransId="{5D3700D5-4D37-48A8-A478-1151FA6D82B6}"/>
    <dgm:cxn modelId="{BB85A96E-29F8-4A23-B246-09D52140E6E0}" type="presOf" srcId="{9D92757A-C374-4E03-8DEF-B62BCF4F00C6}" destId="{BFA7454B-0D0B-4A73-A2ED-43A1EA04998E}" srcOrd="0" destOrd="0" presId="urn:microsoft.com/office/officeart/2008/layout/LinedList"/>
    <dgm:cxn modelId="{6E22526F-51C6-47B0-BB7D-540E70F5A5F7}" type="presOf" srcId="{E7727FCA-E9C5-432B-AE56-9D13327AB17B}" destId="{D0CCA68A-CDBD-4900-89B4-F50AE2A5E236}" srcOrd="0" destOrd="0" presId="urn:microsoft.com/office/officeart/2008/layout/LinedList"/>
    <dgm:cxn modelId="{9EF63C71-BA03-467D-90C2-E71C1A7261AC}" type="presOf" srcId="{7D7DA939-F11B-4ED2-BD1B-6338C7B8C22A}" destId="{5ED4C66D-DDA8-4F2B-AF51-81EF07E8E530}" srcOrd="0" destOrd="0" presId="urn:microsoft.com/office/officeart/2008/layout/LinedList"/>
    <dgm:cxn modelId="{20BE0159-3AC1-4804-B2BB-5C3ACDCF6B8A}" type="presOf" srcId="{778E3802-E5CF-4504-9A8B-E102A6CF5268}" destId="{F2762E9F-8568-4C8C-B0F7-A32E42DC12D4}" srcOrd="0" destOrd="0" presId="urn:microsoft.com/office/officeart/2008/layout/LinedList"/>
    <dgm:cxn modelId="{BB5A2F7C-C2F4-427F-9EE7-EE8FA43224A8}" srcId="{DC6EF219-6906-4B37-A01B-7DC2C30B6842}" destId="{9D92757A-C374-4E03-8DEF-B62BCF4F00C6}" srcOrd="1" destOrd="0" parTransId="{CC730B8A-CF84-436A-A690-EFF210B657AD}" sibTransId="{8C4B0237-94C5-4DDB-821A-24E3BD422AE4}"/>
    <dgm:cxn modelId="{A659497E-307D-4A8E-A048-9BF43580BEE7}" type="presOf" srcId="{F0C0104C-8439-476A-8850-B8F278B5463F}" destId="{A43A92FD-1412-4D89-B7C7-B31576FFF7EF}" srcOrd="0" destOrd="0" presId="urn:microsoft.com/office/officeart/2008/layout/LinedList"/>
    <dgm:cxn modelId="{8E9C567E-22FE-4EC5-A0AE-C06C2C4ED1A1}" srcId="{DC6EF219-6906-4B37-A01B-7DC2C30B6842}" destId="{3DEE7BDD-9964-4306-A0A8-3DCB8BC08BF8}" srcOrd="0" destOrd="0" parTransId="{DA07ED44-F117-4DBB-815A-64B48646C589}" sibTransId="{3FB4ACBC-94A0-4EB5-93E8-D1CBA3D122B6}"/>
    <dgm:cxn modelId="{9033C187-F539-4771-B3EB-9D4844247EEC}" srcId="{DC6EF219-6906-4B37-A01B-7DC2C30B6842}" destId="{8547A7E8-C16D-4719-8530-482C3D597097}" srcOrd="2" destOrd="0" parTransId="{267D3F7F-55E4-437A-9C18-590A62705319}" sibTransId="{14A803D7-B93E-48FE-8E65-CB2055761E8F}"/>
    <dgm:cxn modelId="{D62ED591-F8CB-48C6-828B-FAE83CBD6840}" type="presOf" srcId="{E7CDFAEB-676C-48EB-85D6-20D0C7ECE142}" destId="{FB8228F8-950B-412E-9612-F711F38DBDAC}" srcOrd="0" destOrd="0" presId="urn:microsoft.com/office/officeart/2008/layout/LinedList"/>
    <dgm:cxn modelId="{616C8A95-9B6D-42BB-93E2-2D5B7E397AB6}" type="presOf" srcId="{3DEE7BDD-9964-4306-A0A8-3DCB8BC08BF8}" destId="{7ED1B8AF-66C7-46ED-AE8C-30608D71AE40}" srcOrd="0" destOrd="0" presId="urn:microsoft.com/office/officeart/2008/layout/LinedList"/>
    <dgm:cxn modelId="{C9A4AD9B-D380-4B34-A24A-56849D4DB9D5}" srcId="{DC6EF219-6906-4B37-A01B-7DC2C30B6842}" destId="{5C197C6B-89F8-4968-9026-8E76311165BC}" srcOrd="10" destOrd="0" parTransId="{532E3373-F777-40ED-801B-51EA72A11C12}" sibTransId="{CFA764FD-7EFE-4E6C-93A4-1DE50E36E340}"/>
    <dgm:cxn modelId="{215958A4-0B79-43A5-A7FB-463048B36877}" srcId="{DC6EF219-6906-4B37-A01B-7DC2C30B6842}" destId="{6D624AE0-9623-4C3F-8E93-A80EB183645F}" srcOrd="6" destOrd="0" parTransId="{026A899B-CF78-466E-A870-0DC075E4ADA9}" sibTransId="{EA008D62-FC7C-48E4-8AC5-14127D088992}"/>
    <dgm:cxn modelId="{3A9FFEA8-E5E4-4A2D-9217-CF2FFA1F8EC2}" srcId="{DC6EF219-6906-4B37-A01B-7DC2C30B6842}" destId="{908A1105-DDD6-41F7-B08D-5565F567B913}" srcOrd="9" destOrd="0" parTransId="{5937ECBC-F58C-496F-8FA1-9B9C18D141CA}" sibTransId="{1C517D56-2488-4615-AE5D-4C28305B87F4}"/>
    <dgm:cxn modelId="{76C5B2B0-B06F-4551-8807-0A321AE1D0D3}" srcId="{DC6EF219-6906-4B37-A01B-7DC2C30B6842}" destId="{60B1BF41-78A2-4B90-8D26-E33D9AB66459}" srcOrd="8" destOrd="0" parTransId="{C95F60CB-D98D-49FC-A031-9E2BF751C0F8}" sibTransId="{0CE9F8A4-F1D1-45A9-BC9C-A250451049A4}"/>
    <dgm:cxn modelId="{F02A32B8-A768-433C-814C-C285DD08D504}" type="presOf" srcId="{178D6629-051A-4264-B16D-E68D436C63A8}" destId="{C2F83464-69DD-4ABD-A2B5-23182BC3FAA8}" srcOrd="0" destOrd="0" presId="urn:microsoft.com/office/officeart/2008/layout/LinedList"/>
    <dgm:cxn modelId="{632E13BC-6255-4FFA-93F3-72248B5F0C92}" srcId="{DC6EF219-6906-4B37-A01B-7DC2C30B6842}" destId="{F0C0104C-8439-476A-8850-B8F278B5463F}" srcOrd="15" destOrd="0" parTransId="{CE750DC3-0545-490A-A042-031D6FC067E7}" sibTransId="{3E70A1C6-D2A3-415D-9004-5F8EB5424435}"/>
    <dgm:cxn modelId="{9FDEAABC-8E96-44BF-99A9-1A70A66D13BE}" srcId="{DC6EF219-6906-4B37-A01B-7DC2C30B6842}" destId="{E7727FCA-E9C5-432B-AE56-9D13327AB17B}" srcOrd="12" destOrd="0" parTransId="{51564517-A4B8-46FC-B915-2E2D9D27AEBB}" sibTransId="{6FFD8DBD-389D-4CF8-ADB7-ACD20531C9DC}"/>
    <dgm:cxn modelId="{638B05C4-A3E8-4CEB-9CB6-5724135A74FA}" srcId="{DC6EF219-6906-4B37-A01B-7DC2C30B6842}" destId="{5C2BA9C6-AF92-4EEB-A951-B4DF73E2FF8D}" srcOrd="5" destOrd="0" parTransId="{D33AA71C-251E-4958-B462-690F31A6BC74}" sibTransId="{02E00B63-8168-42DB-99D7-9BE31C9B7913}"/>
    <dgm:cxn modelId="{D7145BC4-7AC0-472C-88AB-15A064DB118C}" type="presOf" srcId="{8547A7E8-C16D-4719-8530-482C3D597097}" destId="{BB0BD1AB-0301-4D95-8937-9826CC3831CD}" srcOrd="0" destOrd="0" presId="urn:microsoft.com/office/officeart/2008/layout/LinedList"/>
    <dgm:cxn modelId="{3E5073CC-2E87-4F06-A5B4-B16AAFFC5F71}" srcId="{DC6EF219-6906-4B37-A01B-7DC2C30B6842}" destId="{178D6629-051A-4264-B16D-E68D436C63A8}" srcOrd="13" destOrd="0" parTransId="{3DD4423C-0E1C-40E9-8E73-398DB3057DE4}" sibTransId="{B80FE222-8AA8-4A87-95EE-40FFD85AAC9D}"/>
    <dgm:cxn modelId="{7D1DBBCE-BFB8-4CDD-9AE2-75FE8E5452CA}" type="presOf" srcId="{AF69A81F-27F8-492C-8AA4-2A0864F3D244}" destId="{906F56F0-F1B4-4655-B5CD-A903CAC8C8AD}" srcOrd="0" destOrd="0" presId="urn:microsoft.com/office/officeart/2008/layout/LinedList"/>
    <dgm:cxn modelId="{5BC6E7DD-5502-4A38-AB2E-7174E4592691}" type="presOf" srcId="{5C2BA9C6-AF92-4EEB-A951-B4DF73E2FF8D}" destId="{9727E4D3-3C1D-4D3F-B024-CAE00A5662DC}" srcOrd="0" destOrd="0" presId="urn:microsoft.com/office/officeart/2008/layout/LinedList"/>
    <dgm:cxn modelId="{362EA2E9-304B-4FCC-B601-43A3B30FDF3F}" srcId="{DC6EF219-6906-4B37-A01B-7DC2C30B6842}" destId="{778E3802-E5CF-4504-9A8B-E102A6CF5268}" srcOrd="3" destOrd="0" parTransId="{D7F54544-6D9E-4695-BC56-11178BB2C91C}" sibTransId="{0582A85F-40D5-4327-80BE-0C8B2D5DD35E}"/>
    <dgm:cxn modelId="{84FD9EF0-FD78-4C08-A9E4-DE96D7DC798D}" srcId="{DC6EF219-6906-4B37-A01B-7DC2C30B6842}" destId="{AF69A81F-27F8-492C-8AA4-2A0864F3D244}" srcOrd="11" destOrd="0" parTransId="{C36F345D-0028-4553-8B76-F7551E9D2323}" sibTransId="{703E6AF9-6F58-4B21-B833-FA3C52BE2CCC}"/>
    <dgm:cxn modelId="{DA947426-5875-485D-80EA-B4A3E1481430}" type="presParOf" srcId="{707BE5FC-DA69-436A-A8CA-46F79F7409E5}" destId="{A1FF5E64-755C-49DE-A04C-86C4C103C63B}" srcOrd="0" destOrd="0" presId="urn:microsoft.com/office/officeart/2008/layout/LinedList"/>
    <dgm:cxn modelId="{BCD00CCA-1C72-40DB-A497-4B79597B704E}" type="presParOf" srcId="{707BE5FC-DA69-436A-A8CA-46F79F7409E5}" destId="{0C2D442D-E59E-4316-9B14-0CBF53CC9677}" srcOrd="1" destOrd="0" presId="urn:microsoft.com/office/officeart/2008/layout/LinedList"/>
    <dgm:cxn modelId="{098F6DC7-35E9-4BA3-8F4B-77267742A688}" type="presParOf" srcId="{0C2D442D-E59E-4316-9B14-0CBF53CC9677}" destId="{7ED1B8AF-66C7-46ED-AE8C-30608D71AE40}" srcOrd="0" destOrd="0" presId="urn:microsoft.com/office/officeart/2008/layout/LinedList"/>
    <dgm:cxn modelId="{3F1CBA6F-DED5-422A-AF39-489B504142BF}" type="presParOf" srcId="{0C2D442D-E59E-4316-9B14-0CBF53CC9677}" destId="{3DE467DB-A293-4DFD-94E9-920FDB206290}" srcOrd="1" destOrd="0" presId="urn:microsoft.com/office/officeart/2008/layout/LinedList"/>
    <dgm:cxn modelId="{BCE36F94-219A-431D-B828-81ECC549B349}" type="presParOf" srcId="{707BE5FC-DA69-436A-A8CA-46F79F7409E5}" destId="{23876A80-68B2-45B9-92CB-BC8F1ABC1A8A}" srcOrd="2" destOrd="0" presId="urn:microsoft.com/office/officeart/2008/layout/LinedList"/>
    <dgm:cxn modelId="{18E0B2F2-1794-44A3-BFF1-659BC9D9BDE9}" type="presParOf" srcId="{707BE5FC-DA69-436A-A8CA-46F79F7409E5}" destId="{612D09C1-2843-4A9F-B26B-636FF5F9FE1E}" srcOrd="3" destOrd="0" presId="urn:microsoft.com/office/officeart/2008/layout/LinedList"/>
    <dgm:cxn modelId="{60AF0BBD-A7A7-4E83-AF01-662096313E54}" type="presParOf" srcId="{612D09C1-2843-4A9F-B26B-636FF5F9FE1E}" destId="{BFA7454B-0D0B-4A73-A2ED-43A1EA04998E}" srcOrd="0" destOrd="0" presId="urn:microsoft.com/office/officeart/2008/layout/LinedList"/>
    <dgm:cxn modelId="{03CE1E8A-9FA1-45D0-A435-C39CA321BF25}" type="presParOf" srcId="{612D09C1-2843-4A9F-B26B-636FF5F9FE1E}" destId="{6AEEE246-C5AE-4BF2-9536-90DB2B305528}" srcOrd="1" destOrd="0" presId="urn:microsoft.com/office/officeart/2008/layout/LinedList"/>
    <dgm:cxn modelId="{67D079DC-59EB-4FB3-AA04-4EEA9F132393}" type="presParOf" srcId="{707BE5FC-DA69-436A-A8CA-46F79F7409E5}" destId="{EDAD385A-28DA-42A7-8EDC-4E68F2D62586}" srcOrd="4" destOrd="0" presId="urn:microsoft.com/office/officeart/2008/layout/LinedList"/>
    <dgm:cxn modelId="{89DDB2A4-E226-4100-8590-BF3DC2DD9214}" type="presParOf" srcId="{707BE5FC-DA69-436A-A8CA-46F79F7409E5}" destId="{4AADCEC2-437C-4364-987B-58CC00FCF3CC}" srcOrd="5" destOrd="0" presId="urn:microsoft.com/office/officeart/2008/layout/LinedList"/>
    <dgm:cxn modelId="{26E73E8A-B056-4ECA-8FED-067F16CE2999}" type="presParOf" srcId="{4AADCEC2-437C-4364-987B-58CC00FCF3CC}" destId="{BB0BD1AB-0301-4D95-8937-9826CC3831CD}" srcOrd="0" destOrd="0" presId="urn:microsoft.com/office/officeart/2008/layout/LinedList"/>
    <dgm:cxn modelId="{47256797-B2D3-48BB-B9BC-F86CAF6815EE}" type="presParOf" srcId="{4AADCEC2-437C-4364-987B-58CC00FCF3CC}" destId="{5D4737F0-08A8-4B54-8FA2-6E88E090E13F}" srcOrd="1" destOrd="0" presId="urn:microsoft.com/office/officeart/2008/layout/LinedList"/>
    <dgm:cxn modelId="{42B5EDF0-6902-4756-A904-A1371DFF5785}" type="presParOf" srcId="{707BE5FC-DA69-436A-A8CA-46F79F7409E5}" destId="{154261F0-C726-42F0-8585-AA91B5C49C0C}" srcOrd="6" destOrd="0" presId="urn:microsoft.com/office/officeart/2008/layout/LinedList"/>
    <dgm:cxn modelId="{E88A1AFD-9121-4D4D-9211-06480B22ABFB}" type="presParOf" srcId="{707BE5FC-DA69-436A-A8CA-46F79F7409E5}" destId="{64931EC9-4636-4DB4-995D-12AD37AE5ADD}" srcOrd="7" destOrd="0" presId="urn:microsoft.com/office/officeart/2008/layout/LinedList"/>
    <dgm:cxn modelId="{E1D9B99F-7A16-4CA7-8426-DB85B0B5CE07}" type="presParOf" srcId="{64931EC9-4636-4DB4-995D-12AD37AE5ADD}" destId="{F2762E9F-8568-4C8C-B0F7-A32E42DC12D4}" srcOrd="0" destOrd="0" presId="urn:microsoft.com/office/officeart/2008/layout/LinedList"/>
    <dgm:cxn modelId="{8F5187F5-E833-4B36-A77C-BF42FC25EC31}" type="presParOf" srcId="{64931EC9-4636-4DB4-995D-12AD37AE5ADD}" destId="{4CCDDC0F-00F9-42C1-BE1A-58377D2FF003}" srcOrd="1" destOrd="0" presId="urn:microsoft.com/office/officeart/2008/layout/LinedList"/>
    <dgm:cxn modelId="{DF1E98F0-90D0-458D-B92B-BE9B80E25432}" type="presParOf" srcId="{707BE5FC-DA69-436A-A8CA-46F79F7409E5}" destId="{2CD50A02-C019-41CE-A771-09FE04FF338A}" srcOrd="8" destOrd="0" presId="urn:microsoft.com/office/officeart/2008/layout/LinedList"/>
    <dgm:cxn modelId="{5016DFE3-8B30-4A39-AB22-EE3168F558AA}" type="presParOf" srcId="{707BE5FC-DA69-436A-A8CA-46F79F7409E5}" destId="{D96B107A-5720-488A-B5A5-F53A68A1F15F}" srcOrd="9" destOrd="0" presId="urn:microsoft.com/office/officeart/2008/layout/LinedList"/>
    <dgm:cxn modelId="{88A01DE9-8460-4576-87DB-6804366E6FFA}" type="presParOf" srcId="{D96B107A-5720-488A-B5A5-F53A68A1F15F}" destId="{5ED4C66D-DDA8-4F2B-AF51-81EF07E8E530}" srcOrd="0" destOrd="0" presId="urn:microsoft.com/office/officeart/2008/layout/LinedList"/>
    <dgm:cxn modelId="{2C7E613A-901D-4D5A-A378-7D4215B9485A}" type="presParOf" srcId="{D96B107A-5720-488A-B5A5-F53A68A1F15F}" destId="{4AC52C44-5851-4DFC-8FC3-D134936DB5C1}" srcOrd="1" destOrd="0" presId="urn:microsoft.com/office/officeart/2008/layout/LinedList"/>
    <dgm:cxn modelId="{B5668171-2CC7-41B5-8195-C99FDC74D5BD}" type="presParOf" srcId="{707BE5FC-DA69-436A-A8CA-46F79F7409E5}" destId="{F9F64193-5B79-4AC6-9DBC-9D69E837106A}" srcOrd="10" destOrd="0" presId="urn:microsoft.com/office/officeart/2008/layout/LinedList"/>
    <dgm:cxn modelId="{255E6B1B-80E4-490D-BA82-8FEF59A68B66}" type="presParOf" srcId="{707BE5FC-DA69-436A-A8CA-46F79F7409E5}" destId="{0176FB1B-C1EF-4B2B-B352-C78CF87AE946}" srcOrd="11" destOrd="0" presId="urn:microsoft.com/office/officeart/2008/layout/LinedList"/>
    <dgm:cxn modelId="{0877D5B8-060C-470A-AAB0-0333C6713E47}" type="presParOf" srcId="{0176FB1B-C1EF-4B2B-B352-C78CF87AE946}" destId="{9727E4D3-3C1D-4D3F-B024-CAE00A5662DC}" srcOrd="0" destOrd="0" presId="urn:microsoft.com/office/officeart/2008/layout/LinedList"/>
    <dgm:cxn modelId="{A906B628-DCC9-491D-BA26-4DCD8560D81E}" type="presParOf" srcId="{0176FB1B-C1EF-4B2B-B352-C78CF87AE946}" destId="{D871D408-CC19-482A-9895-F82EA6F89DF9}" srcOrd="1" destOrd="0" presId="urn:microsoft.com/office/officeart/2008/layout/LinedList"/>
    <dgm:cxn modelId="{5A31E6B8-2561-40BA-94AA-82C44050FF41}" type="presParOf" srcId="{707BE5FC-DA69-436A-A8CA-46F79F7409E5}" destId="{17219777-CEFD-4D8E-AFC3-4BDE20ACF597}" srcOrd="12" destOrd="0" presId="urn:microsoft.com/office/officeart/2008/layout/LinedList"/>
    <dgm:cxn modelId="{7F85DEE3-8251-4B9B-8C2C-00F722CDED11}" type="presParOf" srcId="{707BE5FC-DA69-436A-A8CA-46F79F7409E5}" destId="{F8DBB847-8D39-4D0D-ADEC-2A76EB10BB1C}" srcOrd="13" destOrd="0" presId="urn:microsoft.com/office/officeart/2008/layout/LinedList"/>
    <dgm:cxn modelId="{AD45A80C-FFDB-4A48-9402-40FEC1E2F242}" type="presParOf" srcId="{F8DBB847-8D39-4D0D-ADEC-2A76EB10BB1C}" destId="{26C7D143-7E0B-447A-AF73-CAA2B02C5E12}" srcOrd="0" destOrd="0" presId="urn:microsoft.com/office/officeart/2008/layout/LinedList"/>
    <dgm:cxn modelId="{6A6E5A6B-E542-4DBF-8EDA-AC8140E4BC65}" type="presParOf" srcId="{F8DBB847-8D39-4D0D-ADEC-2A76EB10BB1C}" destId="{0F164517-A0E2-4CF3-B4DA-E5356DD47AD8}" srcOrd="1" destOrd="0" presId="urn:microsoft.com/office/officeart/2008/layout/LinedList"/>
    <dgm:cxn modelId="{467721CD-7420-4B16-B2A0-0DBA02FAD9E3}" type="presParOf" srcId="{707BE5FC-DA69-436A-A8CA-46F79F7409E5}" destId="{0CE9CB1D-F344-4C16-B19A-A43687D86CA8}" srcOrd="14" destOrd="0" presId="urn:microsoft.com/office/officeart/2008/layout/LinedList"/>
    <dgm:cxn modelId="{7CA41F6B-4272-4C2A-9482-D86B04D5B63B}" type="presParOf" srcId="{707BE5FC-DA69-436A-A8CA-46F79F7409E5}" destId="{7BB67384-A6DF-4B55-87BF-D5A94267F594}" srcOrd="15" destOrd="0" presId="urn:microsoft.com/office/officeart/2008/layout/LinedList"/>
    <dgm:cxn modelId="{51852FED-9C86-47D9-BB4B-EC7D1958E027}" type="presParOf" srcId="{7BB67384-A6DF-4B55-87BF-D5A94267F594}" destId="{FB8228F8-950B-412E-9612-F711F38DBDAC}" srcOrd="0" destOrd="0" presId="urn:microsoft.com/office/officeart/2008/layout/LinedList"/>
    <dgm:cxn modelId="{F087A735-D840-47B7-8383-97E04D9108FE}" type="presParOf" srcId="{7BB67384-A6DF-4B55-87BF-D5A94267F594}" destId="{2C762B80-EDFE-4C0C-8709-9AF4216AD9E1}" srcOrd="1" destOrd="0" presId="urn:microsoft.com/office/officeart/2008/layout/LinedList"/>
    <dgm:cxn modelId="{9DD21320-048D-4F04-B06E-0664C031E714}" type="presParOf" srcId="{707BE5FC-DA69-436A-A8CA-46F79F7409E5}" destId="{6CDF78D7-F40C-4EC4-828E-12A3CC4325BD}" srcOrd="16" destOrd="0" presId="urn:microsoft.com/office/officeart/2008/layout/LinedList"/>
    <dgm:cxn modelId="{74F3A542-CE85-4C62-B03F-E7E5169C133B}" type="presParOf" srcId="{707BE5FC-DA69-436A-A8CA-46F79F7409E5}" destId="{1D4DB566-E1C2-40E8-BB97-4E37DEBFFBC5}" srcOrd="17" destOrd="0" presId="urn:microsoft.com/office/officeart/2008/layout/LinedList"/>
    <dgm:cxn modelId="{A9168833-04B6-4BA7-864A-537109B9BA22}" type="presParOf" srcId="{1D4DB566-E1C2-40E8-BB97-4E37DEBFFBC5}" destId="{F976AE31-3EB0-4AB1-A0AB-BD610FFD116F}" srcOrd="0" destOrd="0" presId="urn:microsoft.com/office/officeart/2008/layout/LinedList"/>
    <dgm:cxn modelId="{4DD7994C-B007-4473-8FA1-FC4C4E344B6E}" type="presParOf" srcId="{1D4DB566-E1C2-40E8-BB97-4E37DEBFFBC5}" destId="{F0CADFAA-2673-44A5-AEE3-754352462135}" srcOrd="1" destOrd="0" presId="urn:microsoft.com/office/officeart/2008/layout/LinedList"/>
    <dgm:cxn modelId="{66901328-D466-4B19-BF23-F7E536D16E3D}" type="presParOf" srcId="{707BE5FC-DA69-436A-A8CA-46F79F7409E5}" destId="{5E55A827-18B4-4D2D-8471-EA3F944C8427}" srcOrd="18" destOrd="0" presId="urn:microsoft.com/office/officeart/2008/layout/LinedList"/>
    <dgm:cxn modelId="{61E00F94-67DF-4B0E-9C19-B38351544BC7}" type="presParOf" srcId="{707BE5FC-DA69-436A-A8CA-46F79F7409E5}" destId="{2A071DCA-87AE-4415-A512-A0C737B4C7B5}" srcOrd="19" destOrd="0" presId="urn:microsoft.com/office/officeart/2008/layout/LinedList"/>
    <dgm:cxn modelId="{F3000E35-0BD9-4D5C-B568-090D2BB3A7D6}" type="presParOf" srcId="{2A071DCA-87AE-4415-A512-A0C737B4C7B5}" destId="{DC9F46A8-3CAB-4C6D-AA01-E44D3EF0AFF3}" srcOrd="0" destOrd="0" presId="urn:microsoft.com/office/officeart/2008/layout/LinedList"/>
    <dgm:cxn modelId="{072B180C-EDFC-44F6-924C-903431D2AD50}" type="presParOf" srcId="{2A071DCA-87AE-4415-A512-A0C737B4C7B5}" destId="{0E711CDF-81EE-4114-AD01-28949486D54E}" srcOrd="1" destOrd="0" presId="urn:microsoft.com/office/officeart/2008/layout/LinedList"/>
    <dgm:cxn modelId="{65BFAA3B-7B26-4366-8AE3-0AB42227D2AC}" type="presParOf" srcId="{707BE5FC-DA69-436A-A8CA-46F79F7409E5}" destId="{02773831-1C19-45EC-8462-8BBD1324C20E}" srcOrd="20" destOrd="0" presId="urn:microsoft.com/office/officeart/2008/layout/LinedList"/>
    <dgm:cxn modelId="{AF0444F4-2175-4CC6-9933-2662B7226BC4}" type="presParOf" srcId="{707BE5FC-DA69-436A-A8CA-46F79F7409E5}" destId="{C3E226C8-7147-435E-ADC0-690F7B015CA0}" srcOrd="21" destOrd="0" presId="urn:microsoft.com/office/officeart/2008/layout/LinedList"/>
    <dgm:cxn modelId="{CD7AB802-ABF7-41AD-AA8F-5581688E216C}" type="presParOf" srcId="{C3E226C8-7147-435E-ADC0-690F7B015CA0}" destId="{0641D4FA-B56F-460E-B030-A8FBF92BA068}" srcOrd="0" destOrd="0" presId="urn:microsoft.com/office/officeart/2008/layout/LinedList"/>
    <dgm:cxn modelId="{78CB1C45-7F33-482D-9780-C834FFC61EFE}" type="presParOf" srcId="{C3E226C8-7147-435E-ADC0-690F7B015CA0}" destId="{9B637F5C-56DF-4541-9026-C6A4BD346976}" srcOrd="1" destOrd="0" presId="urn:microsoft.com/office/officeart/2008/layout/LinedList"/>
    <dgm:cxn modelId="{000C2147-A2EC-42F0-802D-A1A68AE714ED}" type="presParOf" srcId="{707BE5FC-DA69-436A-A8CA-46F79F7409E5}" destId="{040FDC63-000C-416B-9E28-471F8DA4B7D5}" srcOrd="22" destOrd="0" presId="urn:microsoft.com/office/officeart/2008/layout/LinedList"/>
    <dgm:cxn modelId="{7718AACD-AA14-4AA0-835B-0FE719217F26}" type="presParOf" srcId="{707BE5FC-DA69-436A-A8CA-46F79F7409E5}" destId="{38A97160-BC4A-4C62-84A5-8E9B11DE43A0}" srcOrd="23" destOrd="0" presId="urn:microsoft.com/office/officeart/2008/layout/LinedList"/>
    <dgm:cxn modelId="{79C0820D-D99B-407B-AA6A-182C0AF09677}" type="presParOf" srcId="{38A97160-BC4A-4C62-84A5-8E9B11DE43A0}" destId="{906F56F0-F1B4-4655-B5CD-A903CAC8C8AD}" srcOrd="0" destOrd="0" presId="urn:microsoft.com/office/officeart/2008/layout/LinedList"/>
    <dgm:cxn modelId="{8426AF28-3829-4EF6-A1E0-51E02973A334}" type="presParOf" srcId="{38A97160-BC4A-4C62-84A5-8E9B11DE43A0}" destId="{BF8CD057-633F-4D03-A471-ED3E8EAD2F2A}" srcOrd="1" destOrd="0" presId="urn:microsoft.com/office/officeart/2008/layout/LinedList"/>
    <dgm:cxn modelId="{2137C3F1-463A-4896-AA7C-E7F1F1560D5D}" type="presParOf" srcId="{707BE5FC-DA69-436A-A8CA-46F79F7409E5}" destId="{283634A1-3A47-4174-A59A-AF98534C8837}" srcOrd="24" destOrd="0" presId="urn:microsoft.com/office/officeart/2008/layout/LinedList"/>
    <dgm:cxn modelId="{54906E3D-DCD1-48CA-9648-4CB6D087AB86}" type="presParOf" srcId="{707BE5FC-DA69-436A-A8CA-46F79F7409E5}" destId="{6DE0DFBD-CEC7-4E61-81B2-FE11624776E4}" srcOrd="25" destOrd="0" presId="urn:microsoft.com/office/officeart/2008/layout/LinedList"/>
    <dgm:cxn modelId="{386B5511-2DAD-48EA-8F1E-2A1022C9FFB6}" type="presParOf" srcId="{6DE0DFBD-CEC7-4E61-81B2-FE11624776E4}" destId="{D0CCA68A-CDBD-4900-89B4-F50AE2A5E236}" srcOrd="0" destOrd="0" presId="urn:microsoft.com/office/officeart/2008/layout/LinedList"/>
    <dgm:cxn modelId="{DF1F54F0-9BCA-4CCD-85BF-1F02ADA5E8C5}" type="presParOf" srcId="{6DE0DFBD-CEC7-4E61-81B2-FE11624776E4}" destId="{7E04C664-B632-4CB2-B8D6-58862FA21CAD}" srcOrd="1" destOrd="0" presId="urn:microsoft.com/office/officeart/2008/layout/LinedList"/>
    <dgm:cxn modelId="{B96E6FAD-FF24-4C42-8945-3BCD8B31A85E}" type="presParOf" srcId="{707BE5FC-DA69-436A-A8CA-46F79F7409E5}" destId="{7A940EB3-3947-43A1-AE25-4BB6D66D1E3B}" srcOrd="26" destOrd="0" presId="urn:microsoft.com/office/officeart/2008/layout/LinedList"/>
    <dgm:cxn modelId="{3B042110-4EDE-47D1-8605-97D548325E19}" type="presParOf" srcId="{707BE5FC-DA69-436A-A8CA-46F79F7409E5}" destId="{4B585BE2-4E6C-4A10-9CD2-E050B6028EB4}" srcOrd="27" destOrd="0" presId="urn:microsoft.com/office/officeart/2008/layout/LinedList"/>
    <dgm:cxn modelId="{916107CB-19CF-44EA-B48C-62CB5F1829C3}" type="presParOf" srcId="{4B585BE2-4E6C-4A10-9CD2-E050B6028EB4}" destId="{C2F83464-69DD-4ABD-A2B5-23182BC3FAA8}" srcOrd="0" destOrd="0" presId="urn:microsoft.com/office/officeart/2008/layout/LinedList"/>
    <dgm:cxn modelId="{D7BB2869-A059-4B73-ABDD-6ACC80F4891F}" type="presParOf" srcId="{4B585BE2-4E6C-4A10-9CD2-E050B6028EB4}" destId="{6F0D9260-96B0-47DA-87DD-697FF04E019A}" srcOrd="1" destOrd="0" presId="urn:microsoft.com/office/officeart/2008/layout/LinedList"/>
    <dgm:cxn modelId="{79C80053-83B9-4EA7-BAA2-4E17521DDEA0}" type="presParOf" srcId="{707BE5FC-DA69-436A-A8CA-46F79F7409E5}" destId="{6F2B15D3-CFB6-4DC2-8504-027B4EE5D334}" srcOrd="28" destOrd="0" presId="urn:microsoft.com/office/officeart/2008/layout/LinedList"/>
    <dgm:cxn modelId="{E2F36FF5-9EB8-476E-9995-1A187F7DE40A}" type="presParOf" srcId="{707BE5FC-DA69-436A-A8CA-46F79F7409E5}" destId="{715D4998-279D-4240-ADB9-E0728E437560}" srcOrd="29" destOrd="0" presId="urn:microsoft.com/office/officeart/2008/layout/LinedList"/>
    <dgm:cxn modelId="{206D220E-4800-4569-970C-33A75A9F6EFE}" type="presParOf" srcId="{715D4998-279D-4240-ADB9-E0728E437560}" destId="{DDD6A2A3-E860-471C-920A-EFF20282964E}" srcOrd="0" destOrd="0" presId="urn:microsoft.com/office/officeart/2008/layout/LinedList"/>
    <dgm:cxn modelId="{A0EE4A98-CC75-44CA-8F3C-1D9B985273EA}" type="presParOf" srcId="{715D4998-279D-4240-ADB9-E0728E437560}" destId="{8A164DAE-9203-407B-9C8A-BE2EF35767AE}" srcOrd="1" destOrd="0" presId="urn:microsoft.com/office/officeart/2008/layout/LinedList"/>
    <dgm:cxn modelId="{6343BC97-6656-4C19-B25E-0AC802904541}" type="presParOf" srcId="{707BE5FC-DA69-436A-A8CA-46F79F7409E5}" destId="{276ED10C-6627-4948-84DD-0E42C7FBE495}" srcOrd="30" destOrd="0" presId="urn:microsoft.com/office/officeart/2008/layout/LinedList"/>
    <dgm:cxn modelId="{771A049E-8781-4809-9718-41B32C796593}" type="presParOf" srcId="{707BE5FC-DA69-436A-A8CA-46F79F7409E5}" destId="{96A08C9A-FFE3-46C6-91B4-90885F049A6F}" srcOrd="31" destOrd="0" presId="urn:microsoft.com/office/officeart/2008/layout/LinedList"/>
    <dgm:cxn modelId="{8E852DBA-56C3-41D5-BB61-341D0738C0B1}" type="presParOf" srcId="{96A08C9A-FFE3-46C6-91B4-90885F049A6F}" destId="{A43A92FD-1412-4D89-B7C7-B31576FFF7EF}" srcOrd="0" destOrd="0" presId="urn:microsoft.com/office/officeart/2008/layout/LinedList"/>
    <dgm:cxn modelId="{6107D105-6C4D-4177-8FFF-076A66EAF1E2}" type="presParOf" srcId="{96A08C9A-FFE3-46C6-91B4-90885F049A6F}" destId="{AC964B67-54F2-4913-9451-037714163BA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DB7A1-F7E6-4A58-9929-825F9FF4109C}">
      <dsp:nvSpPr>
        <dsp:cNvPr id="0" name=""/>
        <dsp:cNvSpPr/>
      </dsp:nvSpPr>
      <dsp:spPr>
        <a:xfrm>
          <a:off x="1174" y="184257"/>
          <a:ext cx="4124157" cy="261883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EF1C298-AE3F-49C0-8A97-76F3D93934E2}">
      <dsp:nvSpPr>
        <dsp:cNvPr id="0" name=""/>
        <dsp:cNvSpPr/>
      </dsp:nvSpPr>
      <dsp:spPr>
        <a:xfrm>
          <a:off x="459414" y="619585"/>
          <a:ext cx="4124157" cy="26188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We are governed by a Board of Trustees representing the fire service, the public, local government, and tri state businesses. Members are from the fire service, public service organizations and are industrial/government technical personnel. </a:t>
          </a:r>
        </a:p>
      </dsp:txBody>
      <dsp:txXfrm>
        <a:off x="536117" y="696288"/>
        <a:ext cx="3970751" cy="2465433"/>
      </dsp:txXfrm>
    </dsp:sp>
    <dsp:sp modelId="{6651DF95-55CD-4A95-8290-F8CC3983775A}">
      <dsp:nvSpPr>
        <dsp:cNvPr id="0" name=""/>
        <dsp:cNvSpPr/>
      </dsp:nvSpPr>
      <dsp:spPr>
        <a:xfrm>
          <a:off x="5041811" y="184257"/>
          <a:ext cx="4124157" cy="261883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6F9D229-27F4-446F-8A27-CD1698F00D21}">
      <dsp:nvSpPr>
        <dsp:cNvPr id="0" name=""/>
        <dsp:cNvSpPr/>
      </dsp:nvSpPr>
      <dsp:spPr>
        <a:xfrm>
          <a:off x="5500051" y="619585"/>
          <a:ext cx="4124157" cy="26188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The Unit is a verified Type 1 Hazmat response team as defined by the State of Ohio Hazmat Technical Advisory Guidelines. This is the highest level of typing for a Hazmat team in the State of Ohio. </a:t>
          </a:r>
        </a:p>
      </dsp:txBody>
      <dsp:txXfrm>
        <a:off x="5576754" y="696288"/>
        <a:ext cx="3970751" cy="2465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E922C-EE82-4382-8DF5-83D2DE8B8C81}">
      <dsp:nvSpPr>
        <dsp:cNvPr id="0" name=""/>
        <dsp:cNvSpPr/>
      </dsp:nvSpPr>
      <dsp:spPr>
        <a:xfrm>
          <a:off x="0" y="2576434"/>
          <a:ext cx="9625383" cy="84564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Membership is comprised of Technicians, Specialists, Research and Operations personnel</a:t>
          </a:r>
        </a:p>
      </dsp:txBody>
      <dsp:txXfrm>
        <a:off x="0" y="2576434"/>
        <a:ext cx="9625383" cy="845643"/>
      </dsp:txXfrm>
    </dsp:sp>
    <dsp:sp modelId="{F77063C6-A7E9-4D82-A095-4B4E8430608C}">
      <dsp:nvSpPr>
        <dsp:cNvPr id="0" name=""/>
        <dsp:cNvSpPr/>
      </dsp:nvSpPr>
      <dsp:spPr>
        <a:xfrm rot="10800000">
          <a:off x="0" y="1288519"/>
          <a:ext cx="9625383" cy="1300599"/>
        </a:xfrm>
        <a:prstGeom prst="upArrowCallou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1 Office Administrator </a:t>
          </a:r>
        </a:p>
      </dsp:txBody>
      <dsp:txXfrm rot="-10800000">
        <a:off x="0" y="1288519"/>
        <a:ext cx="9625383" cy="456510"/>
      </dsp:txXfrm>
    </dsp:sp>
    <dsp:sp modelId="{7F4A4557-2947-411A-8543-0346087FC9A0}">
      <dsp:nvSpPr>
        <dsp:cNvPr id="0" name=""/>
        <dsp:cNvSpPr/>
      </dsp:nvSpPr>
      <dsp:spPr>
        <a:xfrm>
          <a:off x="0" y="1745030"/>
          <a:ext cx="9625383" cy="38887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a:t>Brooke Matzen</a:t>
          </a:r>
        </a:p>
      </dsp:txBody>
      <dsp:txXfrm>
        <a:off x="0" y="1745030"/>
        <a:ext cx="9625383" cy="388879"/>
      </dsp:txXfrm>
    </dsp:sp>
    <dsp:sp modelId="{87E7EB82-07CD-481D-9BA8-8A5ADA2ED3E4}">
      <dsp:nvSpPr>
        <dsp:cNvPr id="0" name=""/>
        <dsp:cNvSpPr/>
      </dsp:nvSpPr>
      <dsp:spPr>
        <a:xfrm rot="10800000">
          <a:off x="0" y="604"/>
          <a:ext cx="9625383" cy="1300599"/>
        </a:xfrm>
        <a:prstGeom prst="upArrowCallou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GCHMU has 3 part time Duty Officers</a:t>
          </a:r>
        </a:p>
      </dsp:txBody>
      <dsp:txXfrm rot="-10800000">
        <a:off x="0" y="604"/>
        <a:ext cx="9625383" cy="456510"/>
      </dsp:txXfrm>
    </dsp:sp>
    <dsp:sp modelId="{4C74E7F5-CE88-4C54-B04C-ACF7876B847B}">
      <dsp:nvSpPr>
        <dsp:cNvPr id="0" name=""/>
        <dsp:cNvSpPr/>
      </dsp:nvSpPr>
      <dsp:spPr>
        <a:xfrm>
          <a:off x="4699" y="457115"/>
          <a:ext cx="3205327" cy="388879"/>
        </a:xfrm>
        <a:prstGeom prst="rect">
          <a:avLst/>
        </a:prstGeom>
        <a:solidFill>
          <a:schemeClr val="accent2">
            <a:tint val="40000"/>
            <a:alpha val="90000"/>
            <a:hueOff val="2244906"/>
            <a:satOff val="-20744"/>
            <a:lumOff val="-2338"/>
            <a:alphaOff val="0"/>
          </a:schemeClr>
        </a:solidFill>
        <a:ln w="12700" cap="flat" cmpd="sng" algn="ctr">
          <a:solidFill>
            <a:schemeClr val="accent2">
              <a:tint val="40000"/>
              <a:alpha val="90000"/>
              <a:hueOff val="2244906"/>
              <a:satOff val="-20744"/>
              <a:lumOff val="-233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dirty="0"/>
            <a:t>Ret. Chief Don Bennett</a:t>
          </a:r>
        </a:p>
      </dsp:txBody>
      <dsp:txXfrm>
        <a:off x="4699" y="457115"/>
        <a:ext cx="3205327" cy="388879"/>
      </dsp:txXfrm>
    </dsp:sp>
    <dsp:sp modelId="{A283EA47-8B12-4D45-A065-6FA60F3A0B97}">
      <dsp:nvSpPr>
        <dsp:cNvPr id="0" name=""/>
        <dsp:cNvSpPr/>
      </dsp:nvSpPr>
      <dsp:spPr>
        <a:xfrm>
          <a:off x="3210027" y="457115"/>
          <a:ext cx="3205327" cy="388879"/>
        </a:xfrm>
        <a:prstGeom prst="rect">
          <a:avLst/>
        </a:prstGeom>
        <a:solidFill>
          <a:schemeClr val="accent2">
            <a:tint val="40000"/>
            <a:alpha val="90000"/>
            <a:hueOff val="4489812"/>
            <a:satOff val="-41488"/>
            <a:lumOff val="-4677"/>
            <a:alphaOff val="0"/>
          </a:schemeClr>
        </a:solidFill>
        <a:ln w="12700" cap="flat" cmpd="sng" algn="ctr">
          <a:solidFill>
            <a:schemeClr val="accent2">
              <a:tint val="40000"/>
              <a:alpha val="90000"/>
              <a:hueOff val="4489812"/>
              <a:satOff val="-41488"/>
              <a:lumOff val="-467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a:t>Chief B.J Jetter</a:t>
          </a:r>
        </a:p>
      </dsp:txBody>
      <dsp:txXfrm>
        <a:off x="3210027" y="457115"/>
        <a:ext cx="3205327" cy="388879"/>
      </dsp:txXfrm>
    </dsp:sp>
    <dsp:sp modelId="{7A74720F-6730-4E18-B929-63DC4DC18DCB}">
      <dsp:nvSpPr>
        <dsp:cNvPr id="0" name=""/>
        <dsp:cNvSpPr/>
      </dsp:nvSpPr>
      <dsp:spPr>
        <a:xfrm>
          <a:off x="6415355" y="457115"/>
          <a:ext cx="3205327" cy="388879"/>
        </a:xfrm>
        <a:prstGeom prst="rect">
          <a:avLst/>
        </a:prstGeom>
        <a:solidFill>
          <a:schemeClr val="accent2">
            <a:tint val="40000"/>
            <a:alpha val="90000"/>
            <a:hueOff val="6734718"/>
            <a:satOff val="-62232"/>
            <a:lumOff val="-7015"/>
            <a:alphaOff val="0"/>
          </a:schemeClr>
        </a:solidFill>
        <a:ln w="12700" cap="flat" cmpd="sng" algn="ctr">
          <a:solidFill>
            <a:schemeClr val="accent2">
              <a:tint val="40000"/>
              <a:alpha val="90000"/>
              <a:hueOff val="6734718"/>
              <a:satOff val="-62232"/>
              <a:lumOff val="-701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a:t>Dennis Waldbillig </a:t>
          </a:r>
        </a:p>
      </dsp:txBody>
      <dsp:txXfrm>
        <a:off x="6415355" y="457115"/>
        <a:ext cx="3205327" cy="3888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BA497-C085-4D07-841C-C4DA35335609}">
      <dsp:nvSpPr>
        <dsp:cNvPr id="0" name=""/>
        <dsp:cNvSpPr/>
      </dsp:nvSpPr>
      <dsp:spPr>
        <a:xfrm>
          <a:off x="0" y="0"/>
          <a:ext cx="3007932" cy="3086461"/>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4510" tIns="330200" rIns="234510" bIns="330200" numCol="1" spcCol="1270" anchor="t"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The on-call duty officer will call the incident commander at the number given to the communications center upon receipt of call.</a:t>
          </a:r>
        </a:p>
      </dsp:txBody>
      <dsp:txXfrm>
        <a:off x="0" y="1172855"/>
        <a:ext cx="3007932" cy="1851876"/>
      </dsp:txXfrm>
    </dsp:sp>
    <dsp:sp modelId="{EF6D49B6-E62D-4D1F-BA04-60AC907BDB31}">
      <dsp:nvSpPr>
        <dsp:cNvPr id="0" name=""/>
        <dsp:cNvSpPr/>
      </dsp:nvSpPr>
      <dsp:spPr>
        <a:xfrm>
          <a:off x="1040996" y="308646"/>
          <a:ext cx="925938" cy="925938"/>
        </a:xfrm>
        <a:prstGeom prst="ellips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190" tIns="12700" rIns="72190" bIns="12700" numCol="1" spcCol="1270" anchor="ctr" anchorCtr="0">
          <a:noAutofit/>
        </a:bodyPr>
        <a:lstStyle/>
        <a:p>
          <a:pPr marL="0" lvl="0" indent="0" algn="ctr" defTabSz="1955800">
            <a:lnSpc>
              <a:spcPct val="90000"/>
            </a:lnSpc>
            <a:spcBef>
              <a:spcPct val="0"/>
            </a:spcBef>
            <a:spcAft>
              <a:spcPct val="35000"/>
            </a:spcAft>
            <a:buNone/>
          </a:pPr>
          <a:r>
            <a:rPr lang="en-US" sz="4400" kern="1200"/>
            <a:t>1</a:t>
          </a:r>
        </a:p>
      </dsp:txBody>
      <dsp:txXfrm>
        <a:off x="1176596" y="444246"/>
        <a:ext cx="654738" cy="654738"/>
      </dsp:txXfrm>
    </dsp:sp>
    <dsp:sp modelId="{F269AC2F-B791-4C58-BDC7-3F82C59B1828}">
      <dsp:nvSpPr>
        <dsp:cNvPr id="0" name=""/>
        <dsp:cNvSpPr/>
      </dsp:nvSpPr>
      <dsp:spPr>
        <a:xfrm>
          <a:off x="0" y="3086389"/>
          <a:ext cx="3007932" cy="72"/>
        </a:xfrm>
        <a:prstGeom prst="rect">
          <a:avLst/>
        </a:prstGeom>
        <a:solidFill>
          <a:schemeClr val="accent5">
            <a:hueOff val="-2430430"/>
            <a:satOff val="-165"/>
            <a:lumOff val="392"/>
            <a:alphaOff val="0"/>
          </a:schemeClr>
        </a:solidFill>
        <a:ln w="19050" cap="flat" cmpd="sng" algn="ctr">
          <a:solidFill>
            <a:schemeClr val="accent5">
              <a:hueOff val="-2430430"/>
              <a:satOff val="-165"/>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6E5DA0-A864-4232-A1D9-9EF6E478659E}">
      <dsp:nvSpPr>
        <dsp:cNvPr id="0" name=""/>
        <dsp:cNvSpPr/>
      </dsp:nvSpPr>
      <dsp:spPr>
        <a:xfrm>
          <a:off x="3308725" y="0"/>
          <a:ext cx="3007932" cy="3086461"/>
        </a:xfrm>
        <a:prstGeom prst="rect">
          <a:avLst/>
        </a:prstGeom>
        <a:solidFill>
          <a:schemeClr val="accent5">
            <a:tint val="40000"/>
            <a:alpha val="90000"/>
            <a:hueOff val="-5972333"/>
            <a:satOff val="1333"/>
            <a:lumOff val="200"/>
            <a:alphaOff val="0"/>
          </a:schemeClr>
        </a:solidFill>
        <a:ln w="19050" cap="flat" cmpd="sng" algn="ctr">
          <a:solidFill>
            <a:schemeClr val="accent5">
              <a:tint val="40000"/>
              <a:alpha val="90000"/>
              <a:hueOff val="-5972333"/>
              <a:satOff val="1333"/>
              <a:lumOff val="20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4510" tIns="330200" rIns="234510" bIns="330200" numCol="1" spcCol="1270" anchor="t"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*Be sure to give a good call back number *</a:t>
          </a:r>
        </a:p>
        <a:p>
          <a:pPr marL="0" lvl="0" indent="0" algn="ctr" defTabSz="711200">
            <a:lnSpc>
              <a:spcPct val="90000"/>
            </a:lnSpc>
            <a:spcBef>
              <a:spcPct val="0"/>
            </a:spcBef>
            <a:spcAft>
              <a:spcPct val="35000"/>
            </a:spcAft>
            <a:buNone/>
          </a:pPr>
          <a:endParaRPr lang="en-US" sz="1600"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Don’t give your office line if you are in the field. </a:t>
          </a:r>
        </a:p>
      </dsp:txBody>
      <dsp:txXfrm>
        <a:off x="3308725" y="1172855"/>
        <a:ext cx="3007932" cy="1851876"/>
      </dsp:txXfrm>
    </dsp:sp>
    <dsp:sp modelId="{C697E99E-D705-4E99-84F7-031D9EE50ACE}">
      <dsp:nvSpPr>
        <dsp:cNvPr id="0" name=""/>
        <dsp:cNvSpPr/>
      </dsp:nvSpPr>
      <dsp:spPr>
        <a:xfrm>
          <a:off x="4349722" y="308646"/>
          <a:ext cx="925938" cy="925938"/>
        </a:xfrm>
        <a:prstGeom prst="ellipse">
          <a:avLst/>
        </a:prstGeom>
        <a:solidFill>
          <a:schemeClr val="accent5">
            <a:hueOff val="-4860860"/>
            <a:satOff val="-330"/>
            <a:lumOff val="784"/>
            <a:alphaOff val="0"/>
          </a:schemeClr>
        </a:solidFill>
        <a:ln w="19050" cap="flat" cmpd="sng" algn="ctr">
          <a:solidFill>
            <a:schemeClr val="accent5">
              <a:hueOff val="-4860860"/>
              <a:satOff val="-330"/>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190" tIns="12700" rIns="72190" bIns="12700" numCol="1" spcCol="1270" anchor="ctr" anchorCtr="0">
          <a:noAutofit/>
        </a:bodyPr>
        <a:lstStyle/>
        <a:p>
          <a:pPr marL="0" lvl="0" indent="0" algn="ctr" defTabSz="1955800">
            <a:lnSpc>
              <a:spcPct val="90000"/>
            </a:lnSpc>
            <a:spcBef>
              <a:spcPct val="0"/>
            </a:spcBef>
            <a:spcAft>
              <a:spcPct val="35000"/>
            </a:spcAft>
            <a:buNone/>
          </a:pPr>
          <a:r>
            <a:rPr lang="en-US" sz="4400" kern="1200"/>
            <a:t>2</a:t>
          </a:r>
        </a:p>
      </dsp:txBody>
      <dsp:txXfrm>
        <a:off x="4485322" y="444246"/>
        <a:ext cx="654738" cy="654738"/>
      </dsp:txXfrm>
    </dsp:sp>
    <dsp:sp modelId="{5ECA4E40-909B-4182-813A-F3224C3A28E2}">
      <dsp:nvSpPr>
        <dsp:cNvPr id="0" name=""/>
        <dsp:cNvSpPr/>
      </dsp:nvSpPr>
      <dsp:spPr>
        <a:xfrm>
          <a:off x="3308725" y="3086389"/>
          <a:ext cx="3007932" cy="72"/>
        </a:xfrm>
        <a:prstGeom prst="rect">
          <a:avLst/>
        </a:prstGeom>
        <a:solidFill>
          <a:schemeClr val="accent5">
            <a:hueOff val="-7291290"/>
            <a:satOff val="-496"/>
            <a:lumOff val="1177"/>
            <a:alphaOff val="0"/>
          </a:schemeClr>
        </a:solidFill>
        <a:ln w="19050" cap="flat" cmpd="sng" algn="ctr">
          <a:solidFill>
            <a:schemeClr val="accent5">
              <a:hueOff val="-7291290"/>
              <a:satOff val="-496"/>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D9784C-6EA4-47E4-B782-1F345553731F}">
      <dsp:nvSpPr>
        <dsp:cNvPr id="0" name=""/>
        <dsp:cNvSpPr/>
      </dsp:nvSpPr>
      <dsp:spPr>
        <a:xfrm>
          <a:off x="6617450" y="0"/>
          <a:ext cx="3007932" cy="3086461"/>
        </a:xfrm>
        <a:prstGeom prst="rect">
          <a:avLst/>
        </a:prstGeom>
        <a:solidFill>
          <a:schemeClr val="accent5">
            <a:tint val="40000"/>
            <a:alpha val="90000"/>
            <a:hueOff val="-11944666"/>
            <a:satOff val="2667"/>
            <a:lumOff val="401"/>
            <a:alphaOff val="0"/>
          </a:schemeClr>
        </a:solidFill>
        <a:ln w="19050" cap="flat" cmpd="sng" algn="ctr">
          <a:solidFill>
            <a:schemeClr val="accent5">
              <a:tint val="40000"/>
              <a:alpha val="90000"/>
              <a:hueOff val="-11944666"/>
              <a:satOff val="2667"/>
              <a:lumOff val="4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4510" tIns="330200" rIns="234510" bIns="330200" numCol="1" spcCol="1270" anchor="t"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Arial" panose="020B0604020202020204" pitchFamily="34" charset="0"/>
              <a:cs typeface="Arial" panose="020B0604020202020204" pitchFamily="34" charset="0"/>
            </a:rPr>
            <a:t>The duty officer will provide information such as if a clean up contractor is needed, advice on clean up, reassurance on what your doing, contact with a chemist or EPA On Scene Coordinator. </a:t>
          </a:r>
        </a:p>
      </dsp:txBody>
      <dsp:txXfrm>
        <a:off x="6617450" y="1172855"/>
        <a:ext cx="3007932" cy="1851876"/>
      </dsp:txXfrm>
    </dsp:sp>
    <dsp:sp modelId="{6698DD8D-A073-4F32-AA7A-52D4AACB89A4}">
      <dsp:nvSpPr>
        <dsp:cNvPr id="0" name=""/>
        <dsp:cNvSpPr/>
      </dsp:nvSpPr>
      <dsp:spPr>
        <a:xfrm>
          <a:off x="7658447" y="308646"/>
          <a:ext cx="925938" cy="925938"/>
        </a:xfrm>
        <a:prstGeom prst="ellipse">
          <a:avLst/>
        </a:prstGeom>
        <a:solidFill>
          <a:schemeClr val="accent5">
            <a:hueOff val="-9721720"/>
            <a:satOff val="-661"/>
            <a:lumOff val="1569"/>
            <a:alphaOff val="0"/>
          </a:schemeClr>
        </a:solidFill>
        <a:ln w="19050" cap="flat" cmpd="sng" algn="ctr">
          <a:solidFill>
            <a:schemeClr val="accent5">
              <a:hueOff val="-9721720"/>
              <a:satOff val="-661"/>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190" tIns="12700" rIns="72190" bIns="12700" numCol="1" spcCol="1270" anchor="ctr" anchorCtr="0">
          <a:noAutofit/>
        </a:bodyPr>
        <a:lstStyle/>
        <a:p>
          <a:pPr marL="0" lvl="0" indent="0" algn="ctr" defTabSz="1955800">
            <a:lnSpc>
              <a:spcPct val="90000"/>
            </a:lnSpc>
            <a:spcBef>
              <a:spcPct val="0"/>
            </a:spcBef>
            <a:spcAft>
              <a:spcPct val="35000"/>
            </a:spcAft>
            <a:buNone/>
          </a:pPr>
          <a:r>
            <a:rPr lang="en-US" sz="4400" kern="1200"/>
            <a:t>3</a:t>
          </a:r>
        </a:p>
      </dsp:txBody>
      <dsp:txXfrm>
        <a:off x="7794047" y="444246"/>
        <a:ext cx="654738" cy="654738"/>
      </dsp:txXfrm>
    </dsp:sp>
    <dsp:sp modelId="{EC528D9C-7186-4923-BEC7-6385E96893F2}">
      <dsp:nvSpPr>
        <dsp:cNvPr id="0" name=""/>
        <dsp:cNvSpPr/>
      </dsp:nvSpPr>
      <dsp:spPr>
        <a:xfrm>
          <a:off x="6617450" y="3086389"/>
          <a:ext cx="3007932" cy="72"/>
        </a:xfrm>
        <a:prstGeom prst="rect">
          <a:avLst/>
        </a:prstGeom>
        <a:solidFill>
          <a:schemeClr val="accent5">
            <a:hueOff val="-12152150"/>
            <a:satOff val="-826"/>
            <a:lumOff val="1961"/>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1E5A9-53DB-49F8-8647-C039FC806122}">
      <dsp:nvSpPr>
        <dsp:cNvPr id="0" name=""/>
        <dsp:cNvSpPr/>
      </dsp:nvSpPr>
      <dsp:spPr>
        <a:xfrm>
          <a:off x="0" y="1290"/>
          <a:ext cx="6900512" cy="271205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The unit is dispatched through Hamilton County Communications Center 513-825-2260</a:t>
          </a:r>
        </a:p>
      </dsp:txBody>
      <dsp:txXfrm>
        <a:off x="132392" y="133682"/>
        <a:ext cx="6635728" cy="2447275"/>
      </dsp:txXfrm>
    </dsp:sp>
    <dsp:sp modelId="{FDA80E6D-0559-4582-B7C5-5E6BA6CBB5B2}">
      <dsp:nvSpPr>
        <dsp:cNvPr id="0" name=""/>
        <dsp:cNvSpPr/>
      </dsp:nvSpPr>
      <dsp:spPr>
        <a:xfrm>
          <a:off x="0" y="2822790"/>
          <a:ext cx="6900512" cy="2712059"/>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The Unit must be requested by the Police/Fire Department Incident Commander </a:t>
          </a:r>
        </a:p>
      </dsp:txBody>
      <dsp:txXfrm>
        <a:off x="132392" y="2955182"/>
        <a:ext cx="6635728" cy="24472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A9F64-AC70-43A5-B3E0-0A82A6099515}">
      <dsp:nvSpPr>
        <dsp:cNvPr id="0" name=""/>
        <dsp:cNvSpPr/>
      </dsp:nvSpPr>
      <dsp:spPr>
        <a:xfrm>
          <a:off x="0" y="2297"/>
          <a:ext cx="6900512" cy="11645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DE3A3B-1AF4-4610-B3FF-2E601C45A1B4}">
      <dsp:nvSpPr>
        <dsp:cNvPr id="0" name=""/>
        <dsp:cNvSpPr/>
      </dsp:nvSpPr>
      <dsp:spPr>
        <a:xfrm>
          <a:off x="352272" y="264318"/>
          <a:ext cx="640494" cy="6404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F6B900-12E3-4077-BA8D-81FB4A5DDB57}">
      <dsp:nvSpPr>
        <dsp:cNvPr id="0" name=""/>
        <dsp:cNvSpPr/>
      </dsp:nvSpPr>
      <dsp:spPr>
        <a:xfrm>
          <a:off x="1345038" y="2297"/>
          <a:ext cx="3105230" cy="1164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47" tIns="123247" rIns="123247" bIns="123247" numCol="1" spcCol="1270" anchor="ctr" anchorCtr="0">
          <a:noAutofit/>
        </a:bodyPr>
        <a:lstStyle/>
        <a:p>
          <a:pPr marL="0" lvl="0" indent="0" algn="l" defTabSz="844550">
            <a:lnSpc>
              <a:spcPct val="90000"/>
            </a:lnSpc>
            <a:spcBef>
              <a:spcPct val="0"/>
            </a:spcBef>
            <a:spcAft>
              <a:spcPct val="35000"/>
            </a:spcAft>
            <a:buNone/>
          </a:pPr>
          <a:r>
            <a:rPr lang="en-US" sz="1900" kern="1200"/>
            <a:t>A staging location for our personnel to meet and set up</a:t>
          </a:r>
        </a:p>
      </dsp:txBody>
      <dsp:txXfrm>
        <a:off x="1345038" y="2297"/>
        <a:ext cx="3105230" cy="1164535"/>
      </dsp:txXfrm>
    </dsp:sp>
    <dsp:sp modelId="{C2446B26-E064-4F73-A4ED-FB8C0016AEF3}">
      <dsp:nvSpPr>
        <dsp:cNvPr id="0" name=""/>
        <dsp:cNvSpPr/>
      </dsp:nvSpPr>
      <dsp:spPr>
        <a:xfrm>
          <a:off x="4450269" y="2297"/>
          <a:ext cx="2450242" cy="1164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47" tIns="123247" rIns="123247" bIns="123247" numCol="1" spcCol="1270" anchor="ctr" anchorCtr="0">
          <a:noAutofit/>
        </a:bodyPr>
        <a:lstStyle/>
        <a:p>
          <a:pPr marL="0" lvl="0" indent="0" algn="l" defTabSz="666750">
            <a:lnSpc>
              <a:spcPct val="90000"/>
            </a:lnSpc>
            <a:spcBef>
              <a:spcPct val="0"/>
            </a:spcBef>
            <a:spcAft>
              <a:spcPct val="35000"/>
            </a:spcAft>
            <a:buNone/>
          </a:pPr>
          <a:r>
            <a:rPr lang="en-US" sz="1500" kern="1200"/>
            <a:t>Our team members arrive in POV’s so we need sufficient parking. </a:t>
          </a:r>
        </a:p>
      </dsp:txBody>
      <dsp:txXfrm>
        <a:off x="4450269" y="2297"/>
        <a:ext cx="2450242" cy="1164535"/>
      </dsp:txXfrm>
    </dsp:sp>
    <dsp:sp modelId="{572DEEDF-D555-41CC-867E-AB724D7D7357}">
      <dsp:nvSpPr>
        <dsp:cNvPr id="0" name=""/>
        <dsp:cNvSpPr/>
      </dsp:nvSpPr>
      <dsp:spPr>
        <a:xfrm>
          <a:off x="0" y="1457967"/>
          <a:ext cx="6900512" cy="11645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B7BE18-B63B-432A-8712-FEF356056209}">
      <dsp:nvSpPr>
        <dsp:cNvPr id="0" name=""/>
        <dsp:cNvSpPr/>
      </dsp:nvSpPr>
      <dsp:spPr>
        <a:xfrm>
          <a:off x="352272" y="1719988"/>
          <a:ext cx="640494" cy="6404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667751-183D-4251-81C7-682C45EE7DA0}">
      <dsp:nvSpPr>
        <dsp:cNvPr id="0" name=""/>
        <dsp:cNvSpPr/>
      </dsp:nvSpPr>
      <dsp:spPr>
        <a:xfrm>
          <a:off x="1345038" y="1457967"/>
          <a:ext cx="3105230" cy="1164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47" tIns="123247" rIns="123247" bIns="123247" numCol="1" spcCol="1270" anchor="ctr" anchorCtr="0">
          <a:noAutofit/>
        </a:bodyPr>
        <a:lstStyle/>
        <a:p>
          <a:pPr marL="0" lvl="0" indent="0" algn="l" defTabSz="844550">
            <a:lnSpc>
              <a:spcPct val="90000"/>
            </a:lnSpc>
            <a:spcBef>
              <a:spcPct val="0"/>
            </a:spcBef>
            <a:spcAft>
              <a:spcPct val="35000"/>
            </a:spcAft>
            <a:buNone/>
          </a:pPr>
          <a:r>
            <a:rPr lang="en-US" sz="1900" kern="1200"/>
            <a:t>A fire ground we can talk to units on while enroute </a:t>
          </a:r>
        </a:p>
      </dsp:txBody>
      <dsp:txXfrm>
        <a:off x="1345038" y="1457967"/>
        <a:ext cx="3105230" cy="1164535"/>
      </dsp:txXfrm>
    </dsp:sp>
    <dsp:sp modelId="{F1178E74-926F-4F34-A38B-599086E79DE6}">
      <dsp:nvSpPr>
        <dsp:cNvPr id="0" name=""/>
        <dsp:cNvSpPr/>
      </dsp:nvSpPr>
      <dsp:spPr>
        <a:xfrm>
          <a:off x="4450269" y="1457967"/>
          <a:ext cx="2450242" cy="1164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47" tIns="123247" rIns="123247" bIns="123247" numCol="1" spcCol="1270" anchor="ctr" anchorCtr="0">
          <a:noAutofit/>
        </a:bodyPr>
        <a:lstStyle/>
        <a:p>
          <a:pPr marL="0" lvl="0" indent="0" algn="l" defTabSz="666750">
            <a:lnSpc>
              <a:spcPct val="90000"/>
            </a:lnSpc>
            <a:spcBef>
              <a:spcPct val="0"/>
            </a:spcBef>
            <a:spcAft>
              <a:spcPct val="35000"/>
            </a:spcAft>
            <a:buNone/>
          </a:pPr>
          <a:r>
            <a:rPr lang="en-US" sz="1500" kern="1200"/>
            <a:t>We have our own comms when working on scene. Duty Officer needs FG to talk to the IC </a:t>
          </a:r>
        </a:p>
      </dsp:txBody>
      <dsp:txXfrm>
        <a:off x="4450269" y="1457967"/>
        <a:ext cx="2450242" cy="1164535"/>
      </dsp:txXfrm>
    </dsp:sp>
    <dsp:sp modelId="{4AD5F2DC-DEDF-40C3-849D-644A1A2104D3}">
      <dsp:nvSpPr>
        <dsp:cNvPr id="0" name=""/>
        <dsp:cNvSpPr/>
      </dsp:nvSpPr>
      <dsp:spPr>
        <a:xfrm>
          <a:off x="0" y="2913637"/>
          <a:ext cx="6900512" cy="11645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D66930-9DFB-4ECF-8D8A-4AE7EB9FC246}">
      <dsp:nvSpPr>
        <dsp:cNvPr id="0" name=""/>
        <dsp:cNvSpPr/>
      </dsp:nvSpPr>
      <dsp:spPr>
        <a:xfrm>
          <a:off x="352272" y="3175658"/>
          <a:ext cx="640494" cy="6404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05D198-53B5-4740-B75F-0B00789FC645}">
      <dsp:nvSpPr>
        <dsp:cNvPr id="0" name=""/>
        <dsp:cNvSpPr/>
      </dsp:nvSpPr>
      <dsp:spPr>
        <a:xfrm>
          <a:off x="1345038" y="2913637"/>
          <a:ext cx="3105230" cy="1164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47" tIns="123247" rIns="123247" bIns="123247" numCol="1" spcCol="1270" anchor="ctr" anchorCtr="0">
          <a:noAutofit/>
        </a:bodyPr>
        <a:lstStyle/>
        <a:p>
          <a:pPr marL="0" lvl="0" indent="0" algn="l" defTabSz="844550">
            <a:lnSpc>
              <a:spcPct val="90000"/>
            </a:lnSpc>
            <a:spcBef>
              <a:spcPct val="0"/>
            </a:spcBef>
            <a:spcAft>
              <a:spcPct val="35000"/>
            </a:spcAft>
            <a:buNone/>
          </a:pPr>
          <a:r>
            <a:rPr lang="en-US" sz="1900" kern="1200"/>
            <a:t>Assistance with setting up Decon line upon arrival on scene </a:t>
          </a:r>
        </a:p>
      </dsp:txBody>
      <dsp:txXfrm>
        <a:off x="1345038" y="2913637"/>
        <a:ext cx="3105230" cy="1164535"/>
      </dsp:txXfrm>
    </dsp:sp>
    <dsp:sp modelId="{4B2F0AFC-9A57-4AE1-B18F-AE61D9B4C8B9}">
      <dsp:nvSpPr>
        <dsp:cNvPr id="0" name=""/>
        <dsp:cNvSpPr/>
      </dsp:nvSpPr>
      <dsp:spPr>
        <a:xfrm>
          <a:off x="4450269" y="2913637"/>
          <a:ext cx="2450242" cy="1164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47" tIns="123247" rIns="123247" bIns="123247" numCol="1" spcCol="1270" anchor="ctr" anchorCtr="0">
          <a:noAutofit/>
        </a:bodyPr>
        <a:lstStyle/>
        <a:p>
          <a:pPr marL="0" lvl="0" indent="0" algn="l" defTabSz="666750">
            <a:lnSpc>
              <a:spcPct val="90000"/>
            </a:lnSpc>
            <a:spcBef>
              <a:spcPct val="0"/>
            </a:spcBef>
            <a:spcAft>
              <a:spcPct val="35000"/>
            </a:spcAft>
            <a:buNone/>
          </a:pPr>
          <a:r>
            <a:rPr lang="en-US" sz="1500" kern="1200"/>
            <a:t>We ask the local fire agency to assist with this. We will provide a Decon Coordinator. </a:t>
          </a:r>
        </a:p>
      </dsp:txBody>
      <dsp:txXfrm>
        <a:off x="4450269" y="2913637"/>
        <a:ext cx="2450242" cy="1164535"/>
      </dsp:txXfrm>
    </dsp:sp>
    <dsp:sp modelId="{2790B4EB-B52E-46BC-A503-985E6DF1B560}">
      <dsp:nvSpPr>
        <dsp:cNvPr id="0" name=""/>
        <dsp:cNvSpPr/>
      </dsp:nvSpPr>
      <dsp:spPr>
        <a:xfrm>
          <a:off x="0" y="4369307"/>
          <a:ext cx="6900512" cy="116453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A9317F-3FA5-4125-9B36-E36D0E992939}">
      <dsp:nvSpPr>
        <dsp:cNvPr id="0" name=""/>
        <dsp:cNvSpPr/>
      </dsp:nvSpPr>
      <dsp:spPr>
        <a:xfrm>
          <a:off x="352272" y="4631327"/>
          <a:ext cx="640494" cy="6404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E7AE62-0528-4665-9A82-4AE94FDA0EB6}">
      <dsp:nvSpPr>
        <dsp:cNvPr id="0" name=""/>
        <dsp:cNvSpPr/>
      </dsp:nvSpPr>
      <dsp:spPr>
        <a:xfrm>
          <a:off x="1345038" y="4369307"/>
          <a:ext cx="3105230" cy="1164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47" tIns="123247" rIns="123247" bIns="123247" numCol="1" spcCol="1270" anchor="ctr" anchorCtr="0">
          <a:noAutofit/>
        </a:bodyPr>
        <a:lstStyle/>
        <a:p>
          <a:pPr marL="0" lvl="0" indent="0" algn="l" defTabSz="844550">
            <a:lnSpc>
              <a:spcPct val="90000"/>
            </a:lnSpc>
            <a:spcBef>
              <a:spcPct val="0"/>
            </a:spcBef>
            <a:spcAft>
              <a:spcPct val="35000"/>
            </a:spcAft>
            <a:buNone/>
          </a:pPr>
          <a:r>
            <a:rPr lang="en-US" sz="1900" kern="1200"/>
            <a:t>Any information pertaining to release- placard, color, plume, smells etc</a:t>
          </a:r>
        </a:p>
      </dsp:txBody>
      <dsp:txXfrm>
        <a:off x="1345038" y="4369307"/>
        <a:ext cx="3105230" cy="1164535"/>
      </dsp:txXfrm>
    </dsp:sp>
    <dsp:sp modelId="{71920CEC-68E1-46E6-A5E2-F21F73A7F6CA}">
      <dsp:nvSpPr>
        <dsp:cNvPr id="0" name=""/>
        <dsp:cNvSpPr/>
      </dsp:nvSpPr>
      <dsp:spPr>
        <a:xfrm>
          <a:off x="4450269" y="4369307"/>
          <a:ext cx="2450242" cy="1164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47" tIns="123247" rIns="123247" bIns="123247" numCol="1" spcCol="1270" anchor="ctr" anchorCtr="0">
          <a:noAutofit/>
        </a:bodyPr>
        <a:lstStyle/>
        <a:p>
          <a:pPr marL="0" lvl="0" indent="0" algn="l" defTabSz="666750">
            <a:lnSpc>
              <a:spcPct val="90000"/>
            </a:lnSpc>
            <a:spcBef>
              <a:spcPct val="0"/>
            </a:spcBef>
            <a:spcAft>
              <a:spcPct val="35000"/>
            </a:spcAft>
            <a:buNone/>
          </a:pPr>
          <a:r>
            <a:rPr lang="en-US" sz="1500" kern="1200"/>
            <a:t>If you can send a picture via text or email</a:t>
          </a:r>
        </a:p>
      </dsp:txBody>
      <dsp:txXfrm>
        <a:off x="4450269" y="4369307"/>
        <a:ext cx="2450242" cy="11645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354C2-DE1D-4707-A737-935D8FB4AD93}">
      <dsp:nvSpPr>
        <dsp:cNvPr id="0" name=""/>
        <dsp:cNvSpPr/>
      </dsp:nvSpPr>
      <dsp:spPr>
        <a:xfrm>
          <a:off x="0" y="2703"/>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75C14B-9862-4D8F-A475-EFB4BC1A31CB}">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1881 E Crescentville Road</a:t>
          </a:r>
        </a:p>
      </dsp:txBody>
      <dsp:txXfrm>
        <a:off x="0" y="2703"/>
        <a:ext cx="6900512" cy="921789"/>
      </dsp:txXfrm>
    </dsp:sp>
    <dsp:sp modelId="{1471B337-FB14-44D2-9CA0-9E75F0AF1FDC}">
      <dsp:nvSpPr>
        <dsp:cNvPr id="0" name=""/>
        <dsp:cNvSpPr/>
      </dsp:nvSpPr>
      <dsp:spPr>
        <a:xfrm>
          <a:off x="0" y="924492"/>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6A24D5-00A8-41EF-BB10-8C22C705B804}">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Office 513-779-1200</a:t>
          </a:r>
        </a:p>
      </dsp:txBody>
      <dsp:txXfrm>
        <a:off x="0" y="924492"/>
        <a:ext cx="6900512" cy="921789"/>
      </dsp:txXfrm>
    </dsp:sp>
    <dsp:sp modelId="{DEE1899F-022D-410F-A7D3-E3A451D17CA9}">
      <dsp:nvSpPr>
        <dsp:cNvPr id="0" name=""/>
        <dsp:cNvSpPr/>
      </dsp:nvSpPr>
      <dsp:spPr>
        <a:xfrm>
          <a:off x="0" y="1846281"/>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C8B5D3-C99C-455B-B15E-90365E52E899}">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Fax 513-779-0703</a:t>
          </a:r>
        </a:p>
      </dsp:txBody>
      <dsp:txXfrm>
        <a:off x="0" y="1846281"/>
        <a:ext cx="6900512" cy="921789"/>
      </dsp:txXfrm>
    </dsp:sp>
    <dsp:sp modelId="{FD9E33EE-E6CF-4D25-8C93-E65EB22BA25F}">
      <dsp:nvSpPr>
        <dsp:cNvPr id="0" name=""/>
        <dsp:cNvSpPr/>
      </dsp:nvSpPr>
      <dsp:spPr>
        <a:xfrm>
          <a:off x="0" y="2768070"/>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80541A-48FF-40BD-A8BA-E9EF279E0832}">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www.gchmu.org</a:t>
          </a:r>
        </a:p>
      </dsp:txBody>
      <dsp:txXfrm>
        <a:off x="0" y="2768070"/>
        <a:ext cx="6900512" cy="921789"/>
      </dsp:txXfrm>
    </dsp:sp>
    <dsp:sp modelId="{C63B2E8C-6B8D-49BE-8A96-42C68D2AB4BA}">
      <dsp:nvSpPr>
        <dsp:cNvPr id="0" name=""/>
        <dsp:cNvSpPr/>
      </dsp:nvSpPr>
      <dsp:spPr>
        <a:xfrm>
          <a:off x="0" y="3689859"/>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E80693-CCE3-4E73-8A22-E135A265C482}">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Brooke Matzen – Office Administrator</a:t>
          </a:r>
        </a:p>
      </dsp:txBody>
      <dsp:txXfrm>
        <a:off x="0" y="3689859"/>
        <a:ext cx="6900512" cy="921789"/>
      </dsp:txXfrm>
    </dsp:sp>
    <dsp:sp modelId="{9110AEA4-3895-48E4-A0EB-D67F5C7674AE}">
      <dsp:nvSpPr>
        <dsp:cNvPr id="0" name=""/>
        <dsp:cNvSpPr/>
      </dsp:nvSpPr>
      <dsp:spPr>
        <a:xfrm>
          <a:off x="0" y="4611648"/>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1B1C1C-7594-436F-968D-616E7F79FA7F}">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Brmatzen@gmail.com</a:t>
          </a:r>
        </a:p>
      </dsp:txBody>
      <dsp:txXfrm>
        <a:off x="0" y="4611648"/>
        <a:ext cx="6900512" cy="9217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6696B-8F89-4209-80F3-D914CCACA0D6}">
      <dsp:nvSpPr>
        <dsp:cNvPr id="0" name=""/>
        <dsp:cNvSpPr/>
      </dsp:nvSpPr>
      <dsp:spPr>
        <a:xfrm>
          <a:off x="0" y="0"/>
          <a:ext cx="671355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3548844-63B6-436D-A9AE-0DD8F0335306}">
      <dsp:nvSpPr>
        <dsp:cNvPr id="0" name=""/>
        <dsp:cNvSpPr/>
      </dsp:nvSpPr>
      <dsp:spPr>
        <a:xfrm>
          <a:off x="0" y="0"/>
          <a:ext cx="6713552" cy="514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New additions due out March 2024 </a:t>
          </a:r>
        </a:p>
      </dsp:txBody>
      <dsp:txXfrm>
        <a:off x="0" y="0"/>
        <a:ext cx="6713552" cy="514896"/>
      </dsp:txXfrm>
    </dsp:sp>
    <dsp:sp modelId="{6B7A7BEE-9D02-45C7-906A-E6F1CA74BAE9}">
      <dsp:nvSpPr>
        <dsp:cNvPr id="0" name=""/>
        <dsp:cNvSpPr/>
      </dsp:nvSpPr>
      <dsp:spPr>
        <a:xfrm>
          <a:off x="0" y="514896"/>
          <a:ext cx="671355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EC401B2-1CF6-438D-9F77-0A0D6B6656C4}">
      <dsp:nvSpPr>
        <dsp:cNvPr id="0" name=""/>
        <dsp:cNvSpPr/>
      </dsp:nvSpPr>
      <dsp:spPr>
        <a:xfrm>
          <a:off x="0" y="514896"/>
          <a:ext cx="6713552" cy="514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*Changes/Additions for 2024</a:t>
          </a:r>
        </a:p>
      </dsp:txBody>
      <dsp:txXfrm>
        <a:off x="0" y="514896"/>
        <a:ext cx="6713552" cy="514896"/>
      </dsp:txXfrm>
    </dsp:sp>
    <dsp:sp modelId="{F6889387-1503-4DEC-BB25-61FC88F67A2A}">
      <dsp:nvSpPr>
        <dsp:cNvPr id="0" name=""/>
        <dsp:cNvSpPr/>
      </dsp:nvSpPr>
      <dsp:spPr>
        <a:xfrm>
          <a:off x="0" y="1029792"/>
          <a:ext cx="671355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B2C2CCD-4017-47C6-B959-1F76956D9E67}">
      <dsp:nvSpPr>
        <dsp:cNvPr id="0" name=""/>
        <dsp:cNvSpPr/>
      </dsp:nvSpPr>
      <dsp:spPr>
        <a:xfrm>
          <a:off x="0" y="1029793"/>
          <a:ext cx="6713552" cy="514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Adding a QR code to reporting incidents</a:t>
          </a:r>
        </a:p>
      </dsp:txBody>
      <dsp:txXfrm>
        <a:off x="0" y="1029793"/>
        <a:ext cx="6713552" cy="514896"/>
      </dsp:txXfrm>
    </dsp:sp>
    <dsp:sp modelId="{BF64C24C-FDBE-4874-9486-F284C60DDC59}">
      <dsp:nvSpPr>
        <dsp:cNvPr id="0" name=""/>
        <dsp:cNvSpPr/>
      </dsp:nvSpPr>
      <dsp:spPr>
        <a:xfrm>
          <a:off x="0" y="1544689"/>
          <a:ext cx="671355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6F34AA2-EA28-460D-BFDC-9A8FC8D41A8E}">
      <dsp:nvSpPr>
        <dsp:cNvPr id="0" name=""/>
        <dsp:cNvSpPr/>
      </dsp:nvSpPr>
      <dsp:spPr>
        <a:xfrm>
          <a:off x="0" y="1544689"/>
          <a:ext cx="6713552" cy="514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Adding information for electric vehicles</a:t>
          </a:r>
        </a:p>
      </dsp:txBody>
      <dsp:txXfrm>
        <a:off x="0" y="1544689"/>
        <a:ext cx="6713552" cy="514896"/>
      </dsp:txXfrm>
    </dsp:sp>
    <dsp:sp modelId="{BC158CE9-C3ED-43A3-9305-C5AC9A204C25}">
      <dsp:nvSpPr>
        <dsp:cNvPr id="0" name=""/>
        <dsp:cNvSpPr/>
      </dsp:nvSpPr>
      <dsp:spPr>
        <a:xfrm>
          <a:off x="0" y="2059585"/>
          <a:ext cx="671355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6D16876-A9C8-4FEA-A571-4F8AB4F048E8}">
      <dsp:nvSpPr>
        <dsp:cNvPr id="0" name=""/>
        <dsp:cNvSpPr/>
      </dsp:nvSpPr>
      <dsp:spPr>
        <a:xfrm>
          <a:off x="0" y="2059586"/>
          <a:ext cx="6713552" cy="514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Expanding several guides, including 115 and 140</a:t>
          </a:r>
        </a:p>
      </dsp:txBody>
      <dsp:txXfrm>
        <a:off x="0" y="2059586"/>
        <a:ext cx="6713552" cy="514896"/>
      </dsp:txXfrm>
    </dsp:sp>
    <dsp:sp modelId="{B3120122-59C0-42CF-AC35-A3EFA63D1672}">
      <dsp:nvSpPr>
        <dsp:cNvPr id="0" name=""/>
        <dsp:cNvSpPr/>
      </dsp:nvSpPr>
      <dsp:spPr>
        <a:xfrm>
          <a:off x="0" y="2574482"/>
          <a:ext cx="671355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6CA1E84-16AD-45B4-A5C7-0FCD6DBBD859}">
      <dsp:nvSpPr>
        <dsp:cNvPr id="0" name=""/>
        <dsp:cNvSpPr/>
      </dsp:nvSpPr>
      <dsp:spPr>
        <a:xfrm>
          <a:off x="0" y="2574482"/>
          <a:ext cx="6713552" cy="514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Updating the Marking, Labeling, and Placard ID charts located in the front of the ERG</a:t>
          </a:r>
        </a:p>
      </dsp:txBody>
      <dsp:txXfrm>
        <a:off x="0" y="2574482"/>
        <a:ext cx="6713552" cy="514896"/>
      </dsp:txXfrm>
    </dsp:sp>
    <dsp:sp modelId="{6A838CAB-EBBA-442F-B325-136526AD7336}">
      <dsp:nvSpPr>
        <dsp:cNvPr id="0" name=""/>
        <dsp:cNvSpPr/>
      </dsp:nvSpPr>
      <dsp:spPr>
        <a:xfrm>
          <a:off x="0" y="3089379"/>
          <a:ext cx="671355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91A23EE-A9F6-4449-8510-22C27DD1F449}">
      <dsp:nvSpPr>
        <dsp:cNvPr id="0" name=""/>
        <dsp:cNvSpPr/>
      </dsp:nvSpPr>
      <dsp:spPr>
        <a:xfrm>
          <a:off x="0" y="3089379"/>
          <a:ext cx="6713552" cy="514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Giving first aid guidance and chem warfare/biological agents their own sections</a:t>
          </a:r>
        </a:p>
      </dsp:txBody>
      <dsp:txXfrm>
        <a:off x="0" y="3089379"/>
        <a:ext cx="6713552" cy="514896"/>
      </dsp:txXfrm>
    </dsp:sp>
    <dsp:sp modelId="{A37191E4-6F40-4FE7-B973-4F914F266B63}">
      <dsp:nvSpPr>
        <dsp:cNvPr id="0" name=""/>
        <dsp:cNvSpPr/>
      </dsp:nvSpPr>
      <dsp:spPr>
        <a:xfrm>
          <a:off x="0" y="3604275"/>
          <a:ext cx="671355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DA03CB4-A6C5-4E88-9F97-04C5E6BAAE58}">
      <dsp:nvSpPr>
        <dsp:cNvPr id="0" name=""/>
        <dsp:cNvSpPr/>
      </dsp:nvSpPr>
      <dsp:spPr>
        <a:xfrm>
          <a:off x="0" y="3604275"/>
          <a:ext cx="6713552" cy="514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Adding/Removing several UN/ID numbers from the ERG to harmonize with the HMR (Hazardous Materials Regulations)</a:t>
          </a:r>
        </a:p>
      </dsp:txBody>
      <dsp:txXfrm>
        <a:off x="0" y="3604275"/>
        <a:ext cx="6713552" cy="5148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F5E64-755C-49DE-A04C-86C4C103C63B}">
      <dsp:nvSpPr>
        <dsp:cNvPr id="0" name=""/>
        <dsp:cNvSpPr/>
      </dsp:nvSpPr>
      <dsp:spPr>
        <a:xfrm>
          <a:off x="0" y="0"/>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D1B8AF-66C7-46ED-AE8C-30608D71AE40}">
      <dsp:nvSpPr>
        <dsp:cNvPr id="0" name=""/>
        <dsp:cNvSpPr/>
      </dsp:nvSpPr>
      <dsp:spPr>
        <a:xfrm>
          <a:off x="0" y="0"/>
          <a:ext cx="6900512" cy="346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Section 1: Identification</a:t>
          </a:r>
        </a:p>
      </dsp:txBody>
      <dsp:txXfrm>
        <a:off x="0" y="0"/>
        <a:ext cx="6900512" cy="346008"/>
      </dsp:txXfrm>
    </dsp:sp>
    <dsp:sp modelId="{23876A80-68B2-45B9-92CB-BC8F1ABC1A8A}">
      <dsp:nvSpPr>
        <dsp:cNvPr id="0" name=""/>
        <dsp:cNvSpPr/>
      </dsp:nvSpPr>
      <dsp:spPr>
        <a:xfrm>
          <a:off x="0" y="346008"/>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A7454B-0D0B-4A73-A2ED-43A1EA04998E}">
      <dsp:nvSpPr>
        <dsp:cNvPr id="0" name=""/>
        <dsp:cNvSpPr/>
      </dsp:nvSpPr>
      <dsp:spPr>
        <a:xfrm>
          <a:off x="0" y="346008"/>
          <a:ext cx="6900512" cy="346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Section 2: Hazard(s) identification</a:t>
          </a:r>
        </a:p>
      </dsp:txBody>
      <dsp:txXfrm>
        <a:off x="0" y="346008"/>
        <a:ext cx="6900512" cy="346008"/>
      </dsp:txXfrm>
    </dsp:sp>
    <dsp:sp modelId="{EDAD385A-28DA-42A7-8EDC-4E68F2D62586}">
      <dsp:nvSpPr>
        <dsp:cNvPr id="0" name=""/>
        <dsp:cNvSpPr/>
      </dsp:nvSpPr>
      <dsp:spPr>
        <a:xfrm>
          <a:off x="0" y="692017"/>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0BD1AB-0301-4D95-8937-9826CC3831CD}">
      <dsp:nvSpPr>
        <dsp:cNvPr id="0" name=""/>
        <dsp:cNvSpPr/>
      </dsp:nvSpPr>
      <dsp:spPr>
        <a:xfrm>
          <a:off x="0" y="692017"/>
          <a:ext cx="6900512" cy="346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Section 3: Composition/information on ingredients</a:t>
          </a:r>
        </a:p>
      </dsp:txBody>
      <dsp:txXfrm>
        <a:off x="0" y="692017"/>
        <a:ext cx="6900512" cy="346008"/>
      </dsp:txXfrm>
    </dsp:sp>
    <dsp:sp modelId="{154261F0-C726-42F0-8585-AA91B5C49C0C}">
      <dsp:nvSpPr>
        <dsp:cNvPr id="0" name=""/>
        <dsp:cNvSpPr/>
      </dsp:nvSpPr>
      <dsp:spPr>
        <a:xfrm>
          <a:off x="0" y="1038026"/>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762E9F-8568-4C8C-B0F7-A32E42DC12D4}">
      <dsp:nvSpPr>
        <dsp:cNvPr id="0" name=""/>
        <dsp:cNvSpPr/>
      </dsp:nvSpPr>
      <dsp:spPr>
        <a:xfrm>
          <a:off x="0" y="1038026"/>
          <a:ext cx="6900512" cy="346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Section 4: First aid measures</a:t>
          </a:r>
        </a:p>
      </dsp:txBody>
      <dsp:txXfrm>
        <a:off x="0" y="1038026"/>
        <a:ext cx="6900512" cy="346008"/>
      </dsp:txXfrm>
    </dsp:sp>
    <dsp:sp modelId="{2CD50A02-C019-41CE-A771-09FE04FF338A}">
      <dsp:nvSpPr>
        <dsp:cNvPr id="0" name=""/>
        <dsp:cNvSpPr/>
      </dsp:nvSpPr>
      <dsp:spPr>
        <a:xfrm>
          <a:off x="0" y="1384035"/>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D4C66D-DDA8-4F2B-AF51-81EF07E8E530}">
      <dsp:nvSpPr>
        <dsp:cNvPr id="0" name=""/>
        <dsp:cNvSpPr/>
      </dsp:nvSpPr>
      <dsp:spPr>
        <a:xfrm>
          <a:off x="0" y="1384035"/>
          <a:ext cx="6900512" cy="346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Section 5: Firefighting measures</a:t>
          </a:r>
        </a:p>
      </dsp:txBody>
      <dsp:txXfrm>
        <a:off x="0" y="1384035"/>
        <a:ext cx="6900512" cy="346008"/>
      </dsp:txXfrm>
    </dsp:sp>
    <dsp:sp modelId="{F9F64193-5B79-4AC6-9DBC-9D69E837106A}">
      <dsp:nvSpPr>
        <dsp:cNvPr id="0" name=""/>
        <dsp:cNvSpPr/>
      </dsp:nvSpPr>
      <dsp:spPr>
        <a:xfrm>
          <a:off x="0" y="1730044"/>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27E4D3-3C1D-4D3F-B024-CAE00A5662DC}">
      <dsp:nvSpPr>
        <dsp:cNvPr id="0" name=""/>
        <dsp:cNvSpPr/>
      </dsp:nvSpPr>
      <dsp:spPr>
        <a:xfrm>
          <a:off x="0" y="1730044"/>
          <a:ext cx="6900512" cy="346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Section 6: Accidental release measures</a:t>
          </a:r>
        </a:p>
      </dsp:txBody>
      <dsp:txXfrm>
        <a:off x="0" y="1730044"/>
        <a:ext cx="6900512" cy="346008"/>
      </dsp:txXfrm>
    </dsp:sp>
    <dsp:sp modelId="{17219777-CEFD-4D8E-AFC3-4BDE20ACF597}">
      <dsp:nvSpPr>
        <dsp:cNvPr id="0" name=""/>
        <dsp:cNvSpPr/>
      </dsp:nvSpPr>
      <dsp:spPr>
        <a:xfrm>
          <a:off x="0" y="2076052"/>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C7D143-7E0B-447A-AF73-CAA2B02C5E12}">
      <dsp:nvSpPr>
        <dsp:cNvPr id="0" name=""/>
        <dsp:cNvSpPr/>
      </dsp:nvSpPr>
      <dsp:spPr>
        <a:xfrm>
          <a:off x="0" y="2076052"/>
          <a:ext cx="6900512" cy="346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Section 7: Handling and storage</a:t>
          </a:r>
        </a:p>
      </dsp:txBody>
      <dsp:txXfrm>
        <a:off x="0" y="2076052"/>
        <a:ext cx="6900512" cy="346008"/>
      </dsp:txXfrm>
    </dsp:sp>
    <dsp:sp modelId="{0CE9CB1D-F344-4C16-B19A-A43687D86CA8}">
      <dsp:nvSpPr>
        <dsp:cNvPr id="0" name=""/>
        <dsp:cNvSpPr/>
      </dsp:nvSpPr>
      <dsp:spPr>
        <a:xfrm>
          <a:off x="0" y="2422061"/>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8228F8-950B-412E-9612-F711F38DBDAC}">
      <dsp:nvSpPr>
        <dsp:cNvPr id="0" name=""/>
        <dsp:cNvSpPr/>
      </dsp:nvSpPr>
      <dsp:spPr>
        <a:xfrm>
          <a:off x="0" y="2422061"/>
          <a:ext cx="6900512" cy="346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Section 8: Exposure controls/personal protection</a:t>
          </a:r>
        </a:p>
      </dsp:txBody>
      <dsp:txXfrm>
        <a:off x="0" y="2422061"/>
        <a:ext cx="6900512" cy="346008"/>
      </dsp:txXfrm>
    </dsp:sp>
    <dsp:sp modelId="{6CDF78D7-F40C-4EC4-828E-12A3CC4325BD}">
      <dsp:nvSpPr>
        <dsp:cNvPr id="0" name=""/>
        <dsp:cNvSpPr/>
      </dsp:nvSpPr>
      <dsp:spPr>
        <a:xfrm>
          <a:off x="0" y="2768070"/>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76AE31-3EB0-4AB1-A0AB-BD610FFD116F}">
      <dsp:nvSpPr>
        <dsp:cNvPr id="0" name=""/>
        <dsp:cNvSpPr/>
      </dsp:nvSpPr>
      <dsp:spPr>
        <a:xfrm>
          <a:off x="0" y="2768070"/>
          <a:ext cx="6900512" cy="346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Section 9: Physical and chemical properties</a:t>
          </a:r>
        </a:p>
      </dsp:txBody>
      <dsp:txXfrm>
        <a:off x="0" y="2768070"/>
        <a:ext cx="6900512" cy="346008"/>
      </dsp:txXfrm>
    </dsp:sp>
    <dsp:sp modelId="{5E55A827-18B4-4D2D-8471-EA3F944C8427}">
      <dsp:nvSpPr>
        <dsp:cNvPr id="0" name=""/>
        <dsp:cNvSpPr/>
      </dsp:nvSpPr>
      <dsp:spPr>
        <a:xfrm>
          <a:off x="0" y="3114079"/>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9F46A8-3CAB-4C6D-AA01-E44D3EF0AFF3}">
      <dsp:nvSpPr>
        <dsp:cNvPr id="0" name=""/>
        <dsp:cNvSpPr/>
      </dsp:nvSpPr>
      <dsp:spPr>
        <a:xfrm>
          <a:off x="0" y="3114079"/>
          <a:ext cx="6900512" cy="346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Section 10: Stability and reactivity</a:t>
          </a:r>
        </a:p>
      </dsp:txBody>
      <dsp:txXfrm>
        <a:off x="0" y="3114079"/>
        <a:ext cx="6900512" cy="346008"/>
      </dsp:txXfrm>
    </dsp:sp>
    <dsp:sp modelId="{02773831-1C19-45EC-8462-8BBD1324C20E}">
      <dsp:nvSpPr>
        <dsp:cNvPr id="0" name=""/>
        <dsp:cNvSpPr/>
      </dsp:nvSpPr>
      <dsp:spPr>
        <a:xfrm>
          <a:off x="0" y="3460088"/>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41D4FA-B56F-460E-B030-A8FBF92BA068}">
      <dsp:nvSpPr>
        <dsp:cNvPr id="0" name=""/>
        <dsp:cNvSpPr/>
      </dsp:nvSpPr>
      <dsp:spPr>
        <a:xfrm>
          <a:off x="0" y="3460088"/>
          <a:ext cx="6900512" cy="346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Section 11: Toxicological information</a:t>
          </a:r>
        </a:p>
      </dsp:txBody>
      <dsp:txXfrm>
        <a:off x="0" y="3460088"/>
        <a:ext cx="6900512" cy="346008"/>
      </dsp:txXfrm>
    </dsp:sp>
    <dsp:sp modelId="{040FDC63-000C-416B-9E28-471F8DA4B7D5}">
      <dsp:nvSpPr>
        <dsp:cNvPr id="0" name=""/>
        <dsp:cNvSpPr/>
      </dsp:nvSpPr>
      <dsp:spPr>
        <a:xfrm>
          <a:off x="0" y="3806096"/>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6F56F0-F1B4-4655-B5CD-A903CAC8C8AD}">
      <dsp:nvSpPr>
        <dsp:cNvPr id="0" name=""/>
        <dsp:cNvSpPr/>
      </dsp:nvSpPr>
      <dsp:spPr>
        <a:xfrm>
          <a:off x="0" y="3806096"/>
          <a:ext cx="6900512" cy="346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Section 12: Ecological information</a:t>
          </a:r>
        </a:p>
      </dsp:txBody>
      <dsp:txXfrm>
        <a:off x="0" y="3806096"/>
        <a:ext cx="6900512" cy="346008"/>
      </dsp:txXfrm>
    </dsp:sp>
    <dsp:sp modelId="{283634A1-3A47-4174-A59A-AF98534C8837}">
      <dsp:nvSpPr>
        <dsp:cNvPr id="0" name=""/>
        <dsp:cNvSpPr/>
      </dsp:nvSpPr>
      <dsp:spPr>
        <a:xfrm>
          <a:off x="0" y="4152105"/>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CCA68A-CDBD-4900-89B4-F50AE2A5E236}">
      <dsp:nvSpPr>
        <dsp:cNvPr id="0" name=""/>
        <dsp:cNvSpPr/>
      </dsp:nvSpPr>
      <dsp:spPr>
        <a:xfrm>
          <a:off x="0" y="4152105"/>
          <a:ext cx="6900512" cy="346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Section 13: Disposal considerations</a:t>
          </a:r>
        </a:p>
      </dsp:txBody>
      <dsp:txXfrm>
        <a:off x="0" y="4152105"/>
        <a:ext cx="6900512" cy="346008"/>
      </dsp:txXfrm>
    </dsp:sp>
    <dsp:sp modelId="{7A940EB3-3947-43A1-AE25-4BB6D66D1E3B}">
      <dsp:nvSpPr>
        <dsp:cNvPr id="0" name=""/>
        <dsp:cNvSpPr/>
      </dsp:nvSpPr>
      <dsp:spPr>
        <a:xfrm>
          <a:off x="0" y="4498114"/>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F83464-69DD-4ABD-A2B5-23182BC3FAA8}">
      <dsp:nvSpPr>
        <dsp:cNvPr id="0" name=""/>
        <dsp:cNvSpPr/>
      </dsp:nvSpPr>
      <dsp:spPr>
        <a:xfrm>
          <a:off x="0" y="4498114"/>
          <a:ext cx="6900512" cy="346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Section 14: Transportation information</a:t>
          </a:r>
        </a:p>
      </dsp:txBody>
      <dsp:txXfrm>
        <a:off x="0" y="4498114"/>
        <a:ext cx="6900512" cy="346008"/>
      </dsp:txXfrm>
    </dsp:sp>
    <dsp:sp modelId="{6F2B15D3-CFB6-4DC2-8504-027B4EE5D334}">
      <dsp:nvSpPr>
        <dsp:cNvPr id="0" name=""/>
        <dsp:cNvSpPr/>
      </dsp:nvSpPr>
      <dsp:spPr>
        <a:xfrm>
          <a:off x="0" y="4844123"/>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D6A2A3-E860-471C-920A-EFF20282964E}">
      <dsp:nvSpPr>
        <dsp:cNvPr id="0" name=""/>
        <dsp:cNvSpPr/>
      </dsp:nvSpPr>
      <dsp:spPr>
        <a:xfrm>
          <a:off x="0" y="4844123"/>
          <a:ext cx="6900512" cy="346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Section 15: Regulatory information</a:t>
          </a:r>
        </a:p>
      </dsp:txBody>
      <dsp:txXfrm>
        <a:off x="0" y="4844123"/>
        <a:ext cx="6900512" cy="346008"/>
      </dsp:txXfrm>
    </dsp:sp>
    <dsp:sp modelId="{276ED10C-6627-4948-84DD-0E42C7FBE495}">
      <dsp:nvSpPr>
        <dsp:cNvPr id="0" name=""/>
        <dsp:cNvSpPr/>
      </dsp:nvSpPr>
      <dsp:spPr>
        <a:xfrm>
          <a:off x="0" y="5190132"/>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3A92FD-1412-4D89-B7C7-B31576FFF7EF}">
      <dsp:nvSpPr>
        <dsp:cNvPr id="0" name=""/>
        <dsp:cNvSpPr/>
      </dsp:nvSpPr>
      <dsp:spPr>
        <a:xfrm>
          <a:off x="0" y="5190132"/>
          <a:ext cx="6900512" cy="346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Section 16: Other information</a:t>
          </a:r>
        </a:p>
      </dsp:txBody>
      <dsp:txXfrm>
        <a:off x="0" y="5190132"/>
        <a:ext cx="6900512" cy="3460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786E8-1070-AF66-7F4E-A30511938F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AA325D-6997-4F36-0EE7-7802B18808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7A40F7-CC71-8EA3-6EA6-1555952AA4E3}"/>
              </a:ext>
            </a:extLst>
          </p:cNvPr>
          <p:cNvSpPr>
            <a:spLocks noGrp="1"/>
          </p:cNvSpPr>
          <p:nvPr>
            <p:ph type="dt" sz="half" idx="10"/>
          </p:nvPr>
        </p:nvSpPr>
        <p:spPr/>
        <p:txBody>
          <a:bodyPr/>
          <a:lstStyle/>
          <a:p>
            <a:fld id="{9AB3A824-1A51-4B26-AD58-A6D8E14F6C04}" type="datetimeFigureOut">
              <a:rPr lang="en-US" smtClean="0"/>
              <a:t>2/20/2024</a:t>
            </a:fld>
            <a:endParaRPr lang="en-US" dirty="0"/>
          </a:p>
        </p:txBody>
      </p:sp>
      <p:sp>
        <p:nvSpPr>
          <p:cNvPr id="5" name="Footer Placeholder 4">
            <a:extLst>
              <a:ext uri="{FF2B5EF4-FFF2-40B4-BE49-F238E27FC236}">
                <a16:creationId xmlns:a16="http://schemas.microsoft.com/office/drawing/2014/main" id="{F778E450-9DAF-8C73-EEA5-3066AEDB31BA}"/>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E34BF3BC-B0A7-8ADF-02E9-69D5FD1FABE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2003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A1687-40BE-61B1-3592-CB24272831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91BD36-04FD-AA8C-BF0B-BC0FD40761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3482FF-BC6F-BF14-6AE3-E205E86F8E1C}"/>
              </a:ext>
            </a:extLst>
          </p:cNvPr>
          <p:cNvSpPr>
            <a:spLocks noGrp="1"/>
          </p:cNvSpPr>
          <p:nvPr>
            <p:ph type="dt" sz="half" idx="10"/>
          </p:nvPr>
        </p:nvSpPr>
        <p:spPr/>
        <p:txBody>
          <a:bodyPr/>
          <a:lstStyle/>
          <a:p>
            <a:fld id="{D857E33E-8B18-4087-B112-809917729534}" type="datetimeFigureOut">
              <a:rPr lang="en-US" smtClean="0"/>
              <a:t>2/20/2024</a:t>
            </a:fld>
            <a:endParaRPr lang="en-US" dirty="0"/>
          </a:p>
        </p:txBody>
      </p:sp>
      <p:sp>
        <p:nvSpPr>
          <p:cNvPr id="5" name="Footer Placeholder 4">
            <a:extLst>
              <a:ext uri="{FF2B5EF4-FFF2-40B4-BE49-F238E27FC236}">
                <a16:creationId xmlns:a16="http://schemas.microsoft.com/office/drawing/2014/main" id="{177A61F4-EDC1-1185-07C5-828D6C3AB30D}"/>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0B3A42F0-D26E-BAAB-2EC5-19245AB3FAC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6044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1F81E7-C8AD-120A-A639-822BB5E7E2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622D47-0605-9263-756F-25CFE7A089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C43D9D-BF14-7403-8DED-12903A1212EF}"/>
              </a:ext>
            </a:extLst>
          </p:cNvPr>
          <p:cNvSpPr>
            <a:spLocks noGrp="1"/>
          </p:cNvSpPr>
          <p:nvPr>
            <p:ph type="dt" sz="half" idx="10"/>
          </p:nvPr>
        </p:nvSpPr>
        <p:spPr/>
        <p:txBody>
          <a:bodyPr/>
          <a:lstStyle/>
          <a:p>
            <a:fld id="{D3FFE419-2371-464F-8239-3959401C3561}" type="datetimeFigureOut">
              <a:rPr lang="en-US" smtClean="0"/>
              <a:t>2/20/2024</a:t>
            </a:fld>
            <a:endParaRPr lang="en-US" dirty="0"/>
          </a:p>
        </p:txBody>
      </p:sp>
      <p:sp>
        <p:nvSpPr>
          <p:cNvPr id="5" name="Footer Placeholder 4">
            <a:extLst>
              <a:ext uri="{FF2B5EF4-FFF2-40B4-BE49-F238E27FC236}">
                <a16:creationId xmlns:a16="http://schemas.microsoft.com/office/drawing/2014/main" id="{6ECD2A6E-9066-62C3-21C6-028E21FE3374}"/>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AA144118-F9C9-05E3-CA5C-DD15DCD95108}"/>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76184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p:cNvSpPr>
            <a:spLocks noGrp="1"/>
          </p:cNvSpPr>
          <p:nvPr>
            <p:ph type="dt" sz="half" idx="10"/>
          </p:nvPr>
        </p:nvSpPr>
        <p:spPr/>
        <p:txBody>
          <a:bodyPr/>
          <a:lstStyle/>
          <a:p>
            <a:fld id="{3CBC1C18-307B-4F68-A007-B5B542270E8D}" type="datetimeFigureOut">
              <a:rPr lang="en-US" smtClean="0"/>
              <a:t>2/20/2024</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5928273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B0C78-42A5-FCCF-0530-5917E92D77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DBB0BD-8512-68CC-DA28-AFEDE37D02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598611-F798-A50A-F1F7-A8CA8A0393DC}"/>
              </a:ext>
            </a:extLst>
          </p:cNvPr>
          <p:cNvSpPr>
            <a:spLocks noGrp="1"/>
          </p:cNvSpPr>
          <p:nvPr>
            <p:ph type="dt" sz="half" idx="10"/>
          </p:nvPr>
        </p:nvSpPr>
        <p:spPr/>
        <p:txBody>
          <a:bodyPr/>
          <a:lstStyle/>
          <a:p>
            <a:fld id="{97D162C4-EDD9-4389-A98B-B87ECEA2A816}" type="datetimeFigureOut">
              <a:rPr lang="en-US" smtClean="0"/>
              <a:t>2/20/2024</a:t>
            </a:fld>
            <a:endParaRPr lang="en-US" dirty="0"/>
          </a:p>
        </p:txBody>
      </p:sp>
      <p:sp>
        <p:nvSpPr>
          <p:cNvPr id="5" name="Footer Placeholder 4">
            <a:extLst>
              <a:ext uri="{FF2B5EF4-FFF2-40B4-BE49-F238E27FC236}">
                <a16:creationId xmlns:a16="http://schemas.microsoft.com/office/drawing/2014/main" id="{155A29F0-949E-7CF3-77CB-3954DB2CBABB}"/>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1FE16442-4F13-E4A0-92EE-37BDC28839E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88442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3FC8-0014-5A6B-1E7A-F4C72C9350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87EDF7-1CF5-9057-1141-98CDD990C1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C71D14-D2A9-CDD5-2899-3241B63B4CA1}"/>
              </a:ext>
            </a:extLst>
          </p:cNvPr>
          <p:cNvSpPr>
            <a:spLocks noGrp="1"/>
          </p:cNvSpPr>
          <p:nvPr>
            <p:ph type="dt" sz="half" idx="10"/>
          </p:nvPr>
        </p:nvSpPr>
        <p:spPr/>
        <p:txBody>
          <a:bodyPr/>
          <a:lstStyle/>
          <a:p>
            <a:fld id="{3E5059C3-6A89-4494-99FF-5A4D6FFD50EB}" type="datetimeFigureOut">
              <a:rPr lang="en-US" smtClean="0"/>
              <a:t>2/20/2024</a:t>
            </a:fld>
            <a:endParaRPr lang="en-US" dirty="0"/>
          </a:p>
        </p:txBody>
      </p:sp>
      <p:sp>
        <p:nvSpPr>
          <p:cNvPr id="5" name="Footer Placeholder 4">
            <a:extLst>
              <a:ext uri="{FF2B5EF4-FFF2-40B4-BE49-F238E27FC236}">
                <a16:creationId xmlns:a16="http://schemas.microsoft.com/office/drawing/2014/main" id="{EC6C5C5C-7A64-2385-2942-0D897861284D}"/>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A75AE03E-81A6-C15B-69D5-830BDB6FC27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72084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A0560-4261-90CA-C072-4342E6F46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2D3E23-042B-8D9A-1038-5461278197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1AF8A-2114-E838-B218-3C0F8039C1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2CAE2F-9DB1-D388-0194-B266E2D7B9C0}"/>
              </a:ext>
            </a:extLst>
          </p:cNvPr>
          <p:cNvSpPr>
            <a:spLocks noGrp="1"/>
          </p:cNvSpPr>
          <p:nvPr>
            <p:ph type="dt" sz="half" idx="10"/>
          </p:nvPr>
        </p:nvSpPr>
        <p:spPr/>
        <p:txBody>
          <a:bodyPr/>
          <a:lstStyle/>
          <a:p>
            <a:fld id="{CA954B2F-12DE-47F5-8894-472B206D2E1E}" type="datetimeFigureOut">
              <a:rPr lang="en-US" smtClean="0"/>
              <a:t>2/20/2024</a:t>
            </a:fld>
            <a:endParaRPr lang="en-US" dirty="0"/>
          </a:p>
        </p:txBody>
      </p:sp>
      <p:sp>
        <p:nvSpPr>
          <p:cNvPr id="6" name="Footer Placeholder 5">
            <a:extLst>
              <a:ext uri="{FF2B5EF4-FFF2-40B4-BE49-F238E27FC236}">
                <a16:creationId xmlns:a16="http://schemas.microsoft.com/office/drawing/2014/main" id="{01FBA4B8-498F-3C8A-D131-961CDAE03A7E}"/>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id="{1335CD65-A786-D1E5-B6EE-BF37BB7E6D5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897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E63F6-53C5-9242-6EF1-287F8DCD22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E09493-493C-DE70-7BFC-3A7314C4D3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74A98E-95B1-2413-2F98-350BAC377C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F89C13-1D22-C6BA-F674-2B1E832393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3FD02E-7871-A2AB-207D-BB21C2189D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09B7CB-8FED-8EFF-687D-782405625E2A}"/>
              </a:ext>
            </a:extLst>
          </p:cNvPr>
          <p:cNvSpPr>
            <a:spLocks noGrp="1"/>
          </p:cNvSpPr>
          <p:nvPr>
            <p:ph type="dt" sz="half" idx="10"/>
          </p:nvPr>
        </p:nvSpPr>
        <p:spPr/>
        <p:txBody>
          <a:bodyPr/>
          <a:lstStyle/>
          <a:p>
            <a:fld id="{3F30E46F-7819-4ACF-B48B-48222C2ACC88}" type="datetimeFigureOut">
              <a:rPr lang="en-US" smtClean="0"/>
              <a:t>2/20/2024</a:t>
            </a:fld>
            <a:endParaRPr lang="en-US" dirty="0"/>
          </a:p>
        </p:txBody>
      </p:sp>
      <p:sp>
        <p:nvSpPr>
          <p:cNvPr id="8" name="Footer Placeholder 7">
            <a:extLst>
              <a:ext uri="{FF2B5EF4-FFF2-40B4-BE49-F238E27FC236}">
                <a16:creationId xmlns:a16="http://schemas.microsoft.com/office/drawing/2014/main" id="{72533B03-6DD7-AAF8-2D28-C5214C644B32}"/>
              </a:ext>
            </a:extLst>
          </p:cNvPr>
          <p:cNvSpPr>
            <a:spLocks noGrp="1"/>
          </p:cNvSpPr>
          <p:nvPr>
            <p:ph type="ftr" sz="quarter" idx="11"/>
          </p:nvPr>
        </p:nvSpPr>
        <p:spPr/>
        <p:txBody>
          <a:bodyPr/>
          <a:lstStyle/>
          <a:p>
            <a:r>
              <a:rPr lang="en-US"/>
              <a:t>
              </a:t>
            </a:r>
            <a:endParaRPr lang="en-US" dirty="0"/>
          </a:p>
        </p:txBody>
      </p:sp>
      <p:sp>
        <p:nvSpPr>
          <p:cNvPr id="9" name="Slide Number Placeholder 8">
            <a:extLst>
              <a:ext uri="{FF2B5EF4-FFF2-40B4-BE49-F238E27FC236}">
                <a16:creationId xmlns:a16="http://schemas.microsoft.com/office/drawing/2014/main" id="{D905C1CD-4083-8643-ED8B-4046DC8C3E0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0454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C8B8C-89DB-627E-1FB7-5B9EDC5B2B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20A4DB-3084-6005-9007-5CFEEA2F9057}"/>
              </a:ext>
            </a:extLst>
          </p:cNvPr>
          <p:cNvSpPr>
            <a:spLocks noGrp="1"/>
          </p:cNvSpPr>
          <p:nvPr>
            <p:ph type="dt" sz="half" idx="10"/>
          </p:nvPr>
        </p:nvSpPr>
        <p:spPr/>
        <p:txBody>
          <a:bodyPr/>
          <a:lstStyle/>
          <a:p>
            <a:fld id="{1FAF3416-4057-4DAA-829D-4CA07428D088}" type="datetimeFigureOut">
              <a:rPr lang="en-US" smtClean="0"/>
              <a:t>2/20/2024</a:t>
            </a:fld>
            <a:endParaRPr lang="en-US" dirty="0"/>
          </a:p>
        </p:txBody>
      </p:sp>
      <p:sp>
        <p:nvSpPr>
          <p:cNvPr id="4" name="Footer Placeholder 3">
            <a:extLst>
              <a:ext uri="{FF2B5EF4-FFF2-40B4-BE49-F238E27FC236}">
                <a16:creationId xmlns:a16="http://schemas.microsoft.com/office/drawing/2014/main" id="{203C0F85-7675-0438-F681-33948E5B99C3}"/>
              </a:ext>
            </a:extLst>
          </p:cNvPr>
          <p:cNvSpPr>
            <a:spLocks noGrp="1"/>
          </p:cNvSpPr>
          <p:nvPr>
            <p:ph type="ftr" sz="quarter" idx="11"/>
          </p:nvPr>
        </p:nvSpPr>
        <p:spPr/>
        <p:txBody>
          <a:bodyPr/>
          <a:lstStyle/>
          <a:p>
            <a:r>
              <a:rPr lang="en-US"/>
              <a:t>
              </a:t>
            </a:r>
            <a:endParaRPr lang="en-US" dirty="0"/>
          </a:p>
        </p:txBody>
      </p:sp>
      <p:sp>
        <p:nvSpPr>
          <p:cNvPr id="5" name="Slide Number Placeholder 4">
            <a:extLst>
              <a:ext uri="{FF2B5EF4-FFF2-40B4-BE49-F238E27FC236}">
                <a16:creationId xmlns:a16="http://schemas.microsoft.com/office/drawing/2014/main" id="{70E14F00-24A8-9AEF-34AF-D72CA77687E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29142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8C6D41-24F1-045C-1652-B9103C8F2D1C}"/>
              </a:ext>
            </a:extLst>
          </p:cNvPr>
          <p:cNvSpPr>
            <a:spLocks noGrp="1"/>
          </p:cNvSpPr>
          <p:nvPr>
            <p:ph type="dt" sz="half" idx="10"/>
          </p:nvPr>
        </p:nvSpPr>
        <p:spPr/>
        <p:txBody>
          <a:bodyPr/>
          <a:lstStyle/>
          <a:p>
            <a:fld id="{921D9284-D300-4297-87F7-E791DCC15DB1}" type="datetimeFigureOut">
              <a:rPr lang="en-US" smtClean="0"/>
              <a:t>2/20/2024</a:t>
            </a:fld>
            <a:endParaRPr lang="en-US" dirty="0"/>
          </a:p>
        </p:txBody>
      </p:sp>
      <p:sp>
        <p:nvSpPr>
          <p:cNvPr id="3" name="Footer Placeholder 2">
            <a:extLst>
              <a:ext uri="{FF2B5EF4-FFF2-40B4-BE49-F238E27FC236}">
                <a16:creationId xmlns:a16="http://schemas.microsoft.com/office/drawing/2014/main" id="{E02CB471-5596-723F-8905-ADDFD3709E7C}"/>
              </a:ext>
            </a:extLst>
          </p:cNvPr>
          <p:cNvSpPr>
            <a:spLocks noGrp="1"/>
          </p:cNvSpPr>
          <p:nvPr>
            <p:ph type="ftr" sz="quarter" idx="11"/>
          </p:nvPr>
        </p:nvSpPr>
        <p:spPr/>
        <p:txBody>
          <a:bodyPr/>
          <a:lstStyle/>
          <a:p>
            <a:r>
              <a:rPr lang="en-US"/>
              <a:t>
              </a:t>
            </a:r>
            <a:endParaRPr lang="en-US" dirty="0"/>
          </a:p>
        </p:txBody>
      </p:sp>
      <p:sp>
        <p:nvSpPr>
          <p:cNvPr id="4" name="Slide Number Placeholder 3">
            <a:extLst>
              <a:ext uri="{FF2B5EF4-FFF2-40B4-BE49-F238E27FC236}">
                <a16:creationId xmlns:a16="http://schemas.microsoft.com/office/drawing/2014/main" id="{4D4DAFC3-A5D0-3497-532F-05FD9F8AD42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71091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455C5-8A02-F8A3-7DBA-7F69B938BF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5F99E5-B3F6-DBBD-0AAE-7057EB4C70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DF926E-BA25-D195-C17D-1AB80ACC80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BF1DC8-E0BE-4EA6-F168-300EB0405F13}"/>
              </a:ext>
            </a:extLst>
          </p:cNvPr>
          <p:cNvSpPr>
            <a:spLocks noGrp="1"/>
          </p:cNvSpPr>
          <p:nvPr>
            <p:ph type="dt" sz="half" idx="10"/>
          </p:nvPr>
        </p:nvSpPr>
        <p:spPr/>
        <p:txBody>
          <a:bodyPr/>
          <a:lstStyle/>
          <a:p>
            <a:fld id="{37D525BB-DA17-4BA0-B3C8-3AC3ABC827E6}" type="datetimeFigureOut">
              <a:rPr lang="en-US" smtClean="0"/>
              <a:t>2/20/2024</a:t>
            </a:fld>
            <a:endParaRPr lang="en-US" dirty="0"/>
          </a:p>
        </p:txBody>
      </p:sp>
      <p:sp>
        <p:nvSpPr>
          <p:cNvPr id="6" name="Footer Placeholder 5">
            <a:extLst>
              <a:ext uri="{FF2B5EF4-FFF2-40B4-BE49-F238E27FC236}">
                <a16:creationId xmlns:a16="http://schemas.microsoft.com/office/drawing/2014/main" id="{4294014F-FD35-3B05-ADEA-11112E24B263}"/>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id="{8F8FA007-E2E2-33C6-5646-90BD2505A3F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624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801B8-8ED9-F347-4490-13ED4132C7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054D18-32AE-322D-4E62-4DDB1DA7A4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2E898C-CDF6-A860-F058-C39DC2A22B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6DB855-F2E4-7A4E-B1BB-E0EF3DF7640B}"/>
              </a:ext>
            </a:extLst>
          </p:cNvPr>
          <p:cNvSpPr>
            <a:spLocks noGrp="1"/>
          </p:cNvSpPr>
          <p:nvPr>
            <p:ph type="dt" sz="half" idx="10"/>
          </p:nvPr>
        </p:nvSpPr>
        <p:spPr/>
        <p:txBody>
          <a:bodyPr/>
          <a:lstStyle/>
          <a:p>
            <a:fld id="{B16C4C9A-3960-41CF-A4E9-2A8FB932454B}" type="datetimeFigureOut">
              <a:rPr lang="en-US" smtClean="0"/>
              <a:t>2/20/2024</a:t>
            </a:fld>
            <a:endParaRPr lang="en-US" dirty="0"/>
          </a:p>
        </p:txBody>
      </p:sp>
      <p:sp>
        <p:nvSpPr>
          <p:cNvPr id="6" name="Footer Placeholder 5">
            <a:extLst>
              <a:ext uri="{FF2B5EF4-FFF2-40B4-BE49-F238E27FC236}">
                <a16:creationId xmlns:a16="http://schemas.microsoft.com/office/drawing/2014/main" id="{CD1FB707-28B6-2B65-3555-12AA467A528A}"/>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id="{2B819BE0-D5D2-E233-1A30-49131AE286B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22668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FBF526-E8B5-56AC-F187-993D7FAED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16BB7A-5B85-3BB6-DB98-45D9A5712A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E750A7-814B-2886-BD6C-E8008E73A0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CBC1C18-307B-4F68-A007-B5B542270E8D}" type="datetimeFigureOut">
              <a:rPr lang="en-US" smtClean="0"/>
              <a:t>2/20/2024</a:t>
            </a:fld>
            <a:endParaRPr lang="en-US" dirty="0"/>
          </a:p>
        </p:txBody>
      </p:sp>
      <p:sp>
        <p:nvSpPr>
          <p:cNvPr id="5" name="Footer Placeholder 4">
            <a:extLst>
              <a:ext uri="{FF2B5EF4-FFF2-40B4-BE49-F238E27FC236}">
                <a16:creationId xmlns:a16="http://schemas.microsoft.com/office/drawing/2014/main" id="{4D1FD04E-68A0-198A-82B3-B702B7176B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
              </a:t>
            </a:r>
            <a:endParaRPr lang="en-US" dirty="0"/>
          </a:p>
        </p:txBody>
      </p:sp>
      <p:sp>
        <p:nvSpPr>
          <p:cNvPr id="6" name="Slide Number Placeholder 5">
            <a:extLst>
              <a:ext uri="{FF2B5EF4-FFF2-40B4-BE49-F238E27FC236}">
                <a16:creationId xmlns:a16="http://schemas.microsoft.com/office/drawing/2014/main" id="{A2F37F92-A9F8-B062-EC31-3D34619A21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2302435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9.png"/><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D61892C-CF75-AC4D-B38B-EF665892F9BD}"/>
              </a:ext>
            </a:extLst>
          </p:cNvPr>
          <p:cNvSpPr>
            <a:spLocks noGrp="1"/>
          </p:cNvSpPr>
          <p:nvPr>
            <p:ph type="ctrTitle"/>
          </p:nvPr>
        </p:nvSpPr>
        <p:spPr>
          <a:xfrm>
            <a:off x="1314824" y="735106"/>
            <a:ext cx="10053763" cy="2928470"/>
          </a:xfrm>
        </p:spPr>
        <p:txBody>
          <a:bodyPr anchor="b">
            <a:normAutofit/>
          </a:bodyPr>
          <a:lstStyle/>
          <a:p>
            <a:pPr algn="l"/>
            <a:r>
              <a:rPr lang="en-US" sz="4800">
                <a:solidFill>
                  <a:srgbClr val="FFFFFF"/>
                </a:solidFill>
              </a:rPr>
              <a:t>Greater Cincinnati Hazmat Unit</a:t>
            </a:r>
          </a:p>
        </p:txBody>
      </p:sp>
    </p:spTree>
    <p:extLst>
      <p:ext uri="{BB962C8B-B14F-4D97-AF65-F5344CB8AC3E}">
        <p14:creationId xmlns:p14="http://schemas.microsoft.com/office/powerpoint/2010/main" val="565589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973BFE-02B2-7741-9B34-814E23DF7BC7}"/>
              </a:ext>
            </a:extLst>
          </p:cNvPr>
          <p:cNvSpPr>
            <a:spLocks noGrp="1"/>
          </p:cNvSpPr>
          <p:nvPr>
            <p:ph type="title"/>
          </p:nvPr>
        </p:nvSpPr>
        <p:spPr>
          <a:xfrm>
            <a:off x="635000" y="640823"/>
            <a:ext cx="3418659" cy="5583148"/>
          </a:xfrm>
        </p:spPr>
        <p:txBody>
          <a:bodyPr anchor="ctr">
            <a:normAutofit/>
          </a:bodyPr>
          <a:lstStyle/>
          <a:p>
            <a:r>
              <a:rPr lang="en-US" sz="5400"/>
              <a:t>What we need from the requesting agency</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91D2CA8-F877-6E2F-5F77-C2358C2CA600}"/>
              </a:ext>
            </a:extLst>
          </p:cNvPr>
          <p:cNvGraphicFramePr>
            <a:graphicFrameLocks noGrp="1"/>
          </p:cNvGraphicFramePr>
          <p:nvPr>
            <p:ph idx="1"/>
            <p:extLst>
              <p:ext uri="{D42A27DB-BD31-4B8C-83A1-F6EECF244321}">
                <p14:modId xmlns:p14="http://schemas.microsoft.com/office/powerpoint/2010/main" val="318877081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2979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341D4B7-8A53-4C37-8E33-372EAB5776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2434" y="253548"/>
            <a:ext cx="5608934" cy="6102802"/>
          </a:xfrm>
          <a:prstGeom prst="rect">
            <a:avLst/>
          </a:prstGeom>
          <a:solidFill>
            <a:srgbClr val="AFABA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FCD18B-B072-49D4-BFE0-CC0247535151}"/>
              </a:ext>
            </a:extLst>
          </p:cNvPr>
          <p:cNvSpPr>
            <a:spLocks noGrp="1"/>
          </p:cNvSpPr>
          <p:nvPr>
            <p:ph type="title"/>
          </p:nvPr>
        </p:nvSpPr>
        <p:spPr>
          <a:xfrm>
            <a:off x="6585283" y="420017"/>
            <a:ext cx="5069305" cy="5769864"/>
          </a:xfrm>
        </p:spPr>
        <p:txBody>
          <a:bodyPr vert="horz" lIns="91440" tIns="45720" rIns="91440" bIns="45720" rtlCol="0" anchor="ctr">
            <a:normAutofit/>
          </a:bodyPr>
          <a:lstStyle/>
          <a:p>
            <a:r>
              <a:rPr lang="en-US" sz="5400"/>
              <a:t>Hazmat Resources</a:t>
            </a:r>
          </a:p>
        </p:txBody>
      </p:sp>
      <p:sp>
        <p:nvSpPr>
          <p:cNvPr id="12" name="Rectangle 11">
            <a:extLst>
              <a:ext uri="{FF2B5EF4-FFF2-40B4-BE49-F238E27FC236}">
                <a16:creationId xmlns:a16="http://schemas.microsoft.com/office/drawing/2014/main" id="{B630B15B-CFE8-4FE5-8F6E-666207C945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024" y="253548"/>
            <a:ext cx="5851795" cy="6102802"/>
          </a:xfrm>
          <a:prstGeom prst="rect">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2B51AAA3-DDFE-48DE-AF38-BE32846EC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848" y="420017"/>
            <a:ext cx="5532146" cy="5769864"/>
          </a:xfrm>
          <a:prstGeom prst="rect">
            <a:avLst/>
          </a:prstGeom>
          <a:noFill/>
          <a:ln w="6350" cap="sq" cmpd="sng" algn="ctr">
            <a:solidFill>
              <a:srgbClr val="404040"/>
            </a:solidFill>
            <a:prstDash val="solid"/>
            <a:miter lim="800000"/>
          </a:ln>
          <a:effectLst/>
        </p:spPr>
        <p:txBody>
          <a:bodyPr/>
          <a:lstStyle/>
          <a:p>
            <a:endParaRPr lang="en-US"/>
          </a:p>
        </p:txBody>
      </p:sp>
      <p:pic>
        <p:nvPicPr>
          <p:cNvPr id="5" name="Content Placeholder 4" descr="A picture containing outdoor, grass, tree, water&#10;&#10;Description automatically generated">
            <a:extLst>
              <a:ext uri="{FF2B5EF4-FFF2-40B4-BE49-F238E27FC236}">
                <a16:creationId xmlns:a16="http://schemas.microsoft.com/office/drawing/2014/main" id="{D47995AC-3E89-4B0A-8341-3B2EABCCD15D}"/>
              </a:ext>
            </a:extLst>
          </p:cNvPr>
          <p:cNvPicPr>
            <a:picLocks noChangeAspect="1"/>
          </p:cNvPicPr>
          <p:nvPr/>
        </p:nvPicPr>
        <p:blipFill rotWithShape="1">
          <a:blip r:embed="rId2"/>
          <a:srcRect l="18421" r="10136" b="-2"/>
          <a:stretch/>
        </p:blipFill>
        <p:spPr>
          <a:xfrm rot="10800000">
            <a:off x="725707" y="740057"/>
            <a:ext cx="4886429" cy="5129784"/>
          </a:xfrm>
          <a:prstGeom prst="rect">
            <a:avLst/>
          </a:prstGeom>
        </p:spPr>
      </p:pic>
    </p:spTree>
    <p:extLst>
      <p:ext uri="{BB962C8B-B14F-4D97-AF65-F5344CB8AC3E}">
        <p14:creationId xmlns:p14="http://schemas.microsoft.com/office/powerpoint/2010/main" val="32897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60B341A-EE02-4363-B261-D98C3A4F9A81}"/>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kern="1200" dirty="0">
                <a:solidFill>
                  <a:srgbClr val="FFFFFF"/>
                </a:solidFill>
                <a:latin typeface="+mj-lt"/>
                <a:ea typeface="+mj-ea"/>
                <a:cs typeface="+mj-cs"/>
              </a:rPr>
              <a:t>Hazmat Response Units</a:t>
            </a:r>
          </a:p>
        </p:txBody>
      </p:sp>
      <p:sp>
        <p:nvSpPr>
          <p:cNvPr id="9" name="Text Placeholder 8">
            <a:extLst>
              <a:ext uri="{FF2B5EF4-FFF2-40B4-BE49-F238E27FC236}">
                <a16:creationId xmlns:a16="http://schemas.microsoft.com/office/drawing/2014/main" id="{AEE02A62-1FB7-BB75-2E9D-F84DE723DC96}"/>
              </a:ext>
            </a:extLst>
          </p:cNvPr>
          <p:cNvSpPr>
            <a:spLocks/>
          </p:cNvSpPr>
          <p:nvPr/>
        </p:nvSpPr>
        <p:spPr>
          <a:xfrm>
            <a:off x="1853899" y="3123210"/>
            <a:ext cx="2691197" cy="745266"/>
          </a:xfrm>
          <a:prstGeom prst="rect">
            <a:avLst/>
          </a:prstGeom>
        </p:spPr>
        <p:txBody>
          <a:bodyPr/>
          <a:lstStyle/>
          <a:p>
            <a:pPr defTabSz="786384">
              <a:spcAft>
                <a:spcPts val="600"/>
              </a:spcAft>
            </a:pPr>
            <a:r>
              <a:rPr lang="en-US" sz="2400" kern="1200" dirty="0">
                <a:solidFill>
                  <a:schemeClr val="tx2">
                    <a:lumMod val="75000"/>
                    <a:lumOff val="25000"/>
                  </a:schemeClr>
                </a:solidFill>
                <a:latin typeface="+mn-lt"/>
                <a:ea typeface="+mn-ea"/>
                <a:cs typeface="+mn-cs"/>
              </a:rPr>
              <a:t>Truck and Trailer Combos</a:t>
            </a:r>
            <a:endParaRPr lang="en-US" sz="2400" dirty="0">
              <a:solidFill>
                <a:schemeClr val="tx2">
                  <a:lumMod val="75000"/>
                  <a:lumOff val="25000"/>
                </a:schemeClr>
              </a:solidFill>
            </a:endParaRPr>
          </a:p>
        </p:txBody>
      </p:sp>
      <p:sp>
        <p:nvSpPr>
          <p:cNvPr id="12" name="Text Placeholder 11">
            <a:extLst>
              <a:ext uri="{FF2B5EF4-FFF2-40B4-BE49-F238E27FC236}">
                <a16:creationId xmlns:a16="http://schemas.microsoft.com/office/drawing/2014/main" id="{A410EC82-52AF-6BD0-FB59-17F28845E0A2}"/>
              </a:ext>
            </a:extLst>
          </p:cNvPr>
          <p:cNvSpPr>
            <a:spLocks/>
          </p:cNvSpPr>
          <p:nvPr/>
        </p:nvSpPr>
        <p:spPr>
          <a:xfrm>
            <a:off x="1839957" y="4156364"/>
            <a:ext cx="2705140" cy="2149020"/>
          </a:xfrm>
          <a:prstGeom prst="rect">
            <a:avLst/>
          </a:prstGeom>
        </p:spPr>
        <p:txBody>
          <a:bodyPr/>
          <a:lstStyle/>
          <a:p>
            <a:pPr defTabSz="786384">
              <a:spcAft>
                <a:spcPts val="600"/>
              </a:spcAft>
            </a:pPr>
            <a:r>
              <a:rPr lang="en-US" sz="1548" kern="1200" dirty="0">
                <a:solidFill>
                  <a:schemeClr val="tx1"/>
                </a:solidFill>
                <a:latin typeface="+mn-lt"/>
                <a:ea typeface="+mn-ea"/>
                <a:cs typeface="+mn-cs"/>
              </a:rPr>
              <a:t>City of Sharonville, Ohio</a:t>
            </a:r>
          </a:p>
          <a:p>
            <a:pPr defTabSz="786384">
              <a:spcAft>
                <a:spcPts val="600"/>
              </a:spcAft>
            </a:pPr>
            <a:r>
              <a:rPr lang="en-US" sz="1548" kern="1200" dirty="0">
                <a:solidFill>
                  <a:schemeClr val="tx1"/>
                </a:solidFill>
                <a:latin typeface="+mn-lt"/>
                <a:ea typeface="+mn-ea"/>
                <a:cs typeface="+mn-cs"/>
              </a:rPr>
              <a:t>Deerfield Twp, Ohio</a:t>
            </a:r>
          </a:p>
          <a:p>
            <a:pPr defTabSz="786384">
              <a:spcAft>
                <a:spcPts val="600"/>
              </a:spcAft>
            </a:pPr>
            <a:endParaRPr lang="en-US" sz="1548" kern="1200" dirty="0">
              <a:solidFill>
                <a:schemeClr val="tx1"/>
              </a:solidFill>
              <a:latin typeface="+mn-lt"/>
              <a:ea typeface="+mn-ea"/>
              <a:cs typeface="+mn-cs"/>
            </a:endParaRPr>
          </a:p>
          <a:p>
            <a:pPr defTabSz="786384">
              <a:spcAft>
                <a:spcPts val="600"/>
              </a:spcAft>
            </a:pPr>
            <a:endParaRPr lang="en-US" sz="1548" kern="1200" dirty="0">
              <a:solidFill>
                <a:schemeClr val="tx1"/>
              </a:solidFill>
              <a:latin typeface="+mn-lt"/>
              <a:ea typeface="+mn-ea"/>
              <a:cs typeface="+mn-cs"/>
            </a:endParaRPr>
          </a:p>
          <a:p>
            <a:pPr defTabSz="786384">
              <a:spcAft>
                <a:spcPts val="600"/>
              </a:spcAft>
            </a:pPr>
            <a:r>
              <a:rPr lang="en-US" sz="2400" kern="1200" dirty="0">
                <a:solidFill>
                  <a:srgbClr val="105792"/>
                </a:solidFill>
                <a:latin typeface="+mn-lt"/>
                <a:ea typeface="+mn-ea"/>
                <a:cs typeface="+mn-cs"/>
              </a:rPr>
              <a:t>Mobile Command Van</a:t>
            </a:r>
          </a:p>
          <a:p>
            <a:pPr defTabSz="786384">
              <a:spcAft>
                <a:spcPts val="600"/>
              </a:spcAft>
            </a:pPr>
            <a:endParaRPr lang="en-US" sz="1548" kern="1200" dirty="0">
              <a:solidFill>
                <a:schemeClr val="tx1"/>
              </a:solidFill>
              <a:latin typeface="+mn-lt"/>
              <a:ea typeface="+mn-ea"/>
              <a:cs typeface="+mn-cs"/>
            </a:endParaRPr>
          </a:p>
          <a:p>
            <a:pPr defTabSz="786384">
              <a:spcAft>
                <a:spcPts val="600"/>
              </a:spcAft>
            </a:pPr>
            <a:r>
              <a:rPr lang="en-US" sz="1548" kern="1200" dirty="0">
                <a:solidFill>
                  <a:schemeClr val="tx1"/>
                </a:solidFill>
                <a:latin typeface="+mn-lt"/>
                <a:ea typeface="+mn-ea"/>
                <a:cs typeface="+mn-cs"/>
              </a:rPr>
              <a:t>City of Sharonville, Ohio </a:t>
            </a:r>
            <a:endParaRPr lang="en-US" dirty="0"/>
          </a:p>
        </p:txBody>
      </p:sp>
      <p:sp>
        <p:nvSpPr>
          <p:cNvPr id="10" name="Text Placeholder 9">
            <a:extLst>
              <a:ext uri="{FF2B5EF4-FFF2-40B4-BE49-F238E27FC236}">
                <a16:creationId xmlns:a16="http://schemas.microsoft.com/office/drawing/2014/main" id="{C5F012B4-03FF-E737-AC0E-85B809FDB78F}"/>
              </a:ext>
            </a:extLst>
          </p:cNvPr>
          <p:cNvSpPr>
            <a:spLocks/>
          </p:cNvSpPr>
          <p:nvPr/>
        </p:nvSpPr>
        <p:spPr>
          <a:xfrm>
            <a:off x="4741699" y="3361004"/>
            <a:ext cx="2705140" cy="495606"/>
          </a:xfrm>
          <a:prstGeom prst="rect">
            <a:avLst/>
          </a:prstGeom>
        </p:spPr>
        <p:txBody>
          <a:bodyPr/>
          <a:lstStyle/>
          <a:p>
            <a:pPr defTabSz="786384">
              <a:spcAft>
                <a:spcPts val="600"/>
              </a:spcAft>
            </a:pPr>
            <a:r>
              <a:rPr lang="en-US" sz="2400" kern="1200" dirty="0">
                <a:solidFill>
                  <a:schemeClr val="tx2">
                    <a:lumMod val="75000"/>
                    <a:lumOff val="25000"/>
                  </a:schemeClr>
                </a:solidFill>
                <a:latin typeface="+mn-lt"/>
                <a:ea typeface="+mn-ea"/>
                <a:cs typeface="+mn-cs"/>
              </a:rPr>
              <a:t>Analytical Van </a:t>
            </a:r>
            <a:endParaRPr lang="en-US" sz="2400" dirty="0">
              <a:solidFill>
                <a:schemeClr val="tx2">
                  <a:lumMod val="75000"/>
                  <a:lumOff val="25000"/>
                </a:schemeClr>
              </a:solidFill>
            </a:endParaRPr>
          </a:p>
        </p:txBody>
      </p:sp>
      <p:sp>
        <p:nvSpPr>
          <p:cNvPr id="13" name="Text Placeholder 12">
            <a:extLst>
              <a:ext uri="{FF2B5EF4-FFF2-40B4-BE49-F238E27FC236}">
                <a16:creationId xmlns:a16="http://schemas.microsoft.com/office/drawing/2014/main" id="{F893F080-E84D-6DC7-AA21-73F01401648A}"/>
              </a:ext>
            </a:extLst>
          </p:cNvPr>
          <p:cNvSpPr>
            <a:spLocks/>
          </p:cNvSpPr>
          <p:nvPr/>
        </p:nvSpPr>
        <p:spPr>
          <a:xfrm>
            <a:off x="4741699" y="3868476"/>
            <a:ext cx="2705140" cy="2436907"/>
          </a:xfrm>
          <a:prstGeom prst="rect">
            <a:avLst/>
          </a:prstGeom>
        </p:spPr>
        <p:txBody>
          <a:bodyPr/>
          <a:lstStyle/>
          <a:p>
            <a:pPr defTabSz="786384">
              <a:spcAft>
                <a:spcPts val="600"/>
              </a:spcAft>
            </a:pPr>
            <a:r>
              <a:rPr lang="en-US" sz="1548" kern="1200" dirty="0">
                <a:solidFill>
                  <a:schemeClr val="tx1"/>
                </a:solidFill>
                <a:latin typeface="+mn-lt"/>
                <a:ea typeface="+mn-ea"/>
                <a:cs typeface="+mn-cs"/>
              </a:rPr>
              <a:t>City of Sharonville, Ohio </a:t>
            </a:r>
          </a:p>
          <a:p>
            <a:pPr defTabSz="786384">
              <a:spcAft>
                <a:spcPts val="600"/>
              </a:spcAft>
            </a:pPr>
            <a:endParaRPr lang="en-US" sz="1548" kern="1200" dirty="0">
              <a:solidFill>
                <a:schemeClr val="tx1"/>
              </a:solidFill>
              <a:latin typeface="+mn-lt"/>
              <a:ea typeface="+mn-ea"/>
              <a:cs typeface="+mn-cs"/>
            </a:endParaRPr>
          </a:p>
          <a:p>
            <a:pPr defTabSz="786384">
              <a:spcAft>
                <a:spcPts val="600"/>
              </a:spcAft>
            </a:pPr>
            <a:endParaRPr lang="en-US" sz="1548" kern="1200" dirty="0">
              <a:solidFill>
                <a:schemeClr val="tx1"/>
              </a:solidFill>
              <a:latin typeface="+mn-lt"/>
              <a:ea typeface="+mn-ea"/>
              <a:cs typeface="+mn-cs"/>
            </a:endParaRPr>
          </a:p>
          <a:p>
            <a:pPr defTabSz="786384">
              <a:spcAft>
                <a:spcPts val="600"/>
              </a:spcAft>
            </a:pPr>
            <a:r>
              <a:rPr lang="en-US" sz="2400" kern="1200" dirty="0">
                <a:solidFill>
                  <a:srgbClr val="105792"/>
                </a:solidFill>
                <a:latin typeface="+mn-lt"/>
                <a:ea typeface="+mn-ea"/>
                <a:cs typeface="+mn-cs"/>
              </a:rPr>
              <a:t>Absorbent Trailer </a:t>
            </a:r>
          </a:p>
          <a:p>
            <a:pPr defTabSz="786384">
              <a:spcAft>
                <a:spcPts val="600"/>
              </a:spcAft>
            </a:pPr>
            <a:endParaRPr lang="en-US" sz="1548" kern="1200" dirty="0">
              <a:solidFill>
                <a:schemeClr val="tx1"/>
              </a:solidFill>
              <a:latin typeface="+mn-lt"/>
              <a:ea typeface="+mn-ea"/>
              <a:cs typeface="+mn-cs"/>
            </a:endParaRPr>
          </a:p>
          <a:p>
            <a:pPr defTabSz="786384">
              <a:spcAft>
                <a:spcPts val="600"/>
              </a:spcAft>
            </a:pPr>
            <a:r>
              <a:rPr lang="en-US" sz="1548" kern="1200" dirty="0">
                <a:solidFill>
                  <a:schemeClr val="tx1"/>
                </a:solidFill>
                <a:latin typeface="+mn-lt"/>
                <a:ea typeface="+mn-ea"/>
                <a:cs typeface="+mn-cs"/>
              </a:rPr>
              <a:t>City of Sharonville, Ohio</a:t>
            </a:r>
            <a:endParaRPr lang="en-US" dirty="0"/>
          </a:p>
        </p:txBody>
      </p:sp>
      <p:sp>
        <p:nvSpPr>
          <p:cNvPr id="11" name="Text Placeholder 10">
            <a:extLst>
              <a:ext uri="{FF2B5EF4-FFF2-40B4-BE49-F238E27FC236}">
                <a16:creationId xmlns:a16="http://schemas.microsoft.com/office/drawing/2014/main" id="{162F3D85-447D-F424-2A3C-EFE44E8554DF}"/>
              </a:ext>
            </a:extLst>
          </p:cNvPr>
          <p:cNvSpPr>
            <a:spLocks/>
          </p:cNvSpPr>
          <p:nvPr/>
        </p:nvSpPr>
        <p:spPr>
          <a:xfrm>
            <a:off x="7643442" y="3372870"/>
            <a:ext cx="2718599" cy="495605"/>
          </a:xfrm>
          <a:prstGeom prst="rect">
            <a:avLst/>
          </a:prstGeom>
        </p:spPr>
        <p:txBody>
          <a:bodyPr/>
          <a:lstStyle/>
          <a:p>
            <a:pPr defTabSz="786384">
              <a:spcAft>
                <a:spcPts val="600"/>
              </a:spcAft>
            </a:pPr>
            <a:r>
              <a:rPr lang="en-US" sz="2400" kern="1200" dirty="0">
                <a:solidFill>
                  <a:schemeClr val="tx2">
                    <a:lumMod val="75000"/>
                    <a:lumOff val="25000"/>
                  </a:schemeClr>
                </a:solidFill>
                <a:latin typeface="+mn-lt"/>
                <a:ea typeface="+mn-ea"/>
                <a:cs typeface="+mn-cs"/>
              </a:rPr>
              <a:t>Foam Truck </a:t>
            </a:r>
            <a:endParaRPr lang="en-US" sz="2400" dirty="0">
              <a:solidFill>
                <a:schemeClr val="tx2">
                  <a:lumMod val="75000"/>
                  <a:lumOff val="25000"/>
                </a:schemeClr>
              </a:solidFill>
            </a:endParaRPr>
          </a:p>
        </p:txBody>
      </p:sp>
      <p:sp>
        <p:nvSpPr>
          <p:cNvPr id="15" name="Text Placeholder 14">
            <a:extLst>
              <a:ext uri="{FF2B5EF4-FFF2-40B4-BE49-F238E27FC236}">
                <a16:creationId xmlns:a16="http://schemas.microsoft.com/office/drawing/2014/main" id="{04974DD7-93A7-6B16-8107-2CBA3995A02D}"/>
              </a:ext>
            </a:extLst>
          </p:cNvPr>
          <p:cNvSpPr>
            <a:spLocks/>
          </p:cNvSpPr>
          <p:nvPr/>
        </p:nvSpPr>
        <p:spPr>
          <a:xfrm>
            <a:off x="7643443" y="3868476"/>
            <a:ext cx="2419254" cy="495605"/>
          </a:xfrm>
          <a:prstGeom prst="rect">
            <a:avLst/>
          </a:prstGeom>
        </p:spPr>
        <p:txBody>
          <a:bodyPr/>
          <a:lstStyle/>
          <a:p>
            <a:pPr defTabSz="786384">
              <a:spcAft>
                <a:spcPts val="600"/>
              </a:spcAft>
            </a:pPr>
            <a:r>
              <a:rPr lang="en-US" sz="1548" kern="1200">
                <a:solidFill>
                  <a:schemeClr val="tx1"/>
                </a:solidFill>
                <a:latin typeface="+mn-lt"/>
                <a:ea typeface="+mn-ea"/>
                <a:cs typeface="+mn-cs"/>
              </a:rPr>
              <a:t>City of Sharonville, Ohio</a:t>
            </a:r>
            <a:endParaRPr lang="en-US"/>
          </a:p>
        </p:txBody>
      </p:sp>
    </p:spTree>
    <p:extLst>
      <p:ext uri="{BB962C8B-B14F-4D97-AF65-F5344CB8AC3E}">
        <p14:creationId xmlns:p14="http://schemas.microsoft.com/office/powerpoint/2010/main" val="2771238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3F77A2-ADAA-D34A-8B12-7FD6219F4EA6}"/>
              </a:ext>
            </a:extLst>
          </p:cNvPr>
          <p:cNvSpPr>
            <a:spLocks noGrp="1"/>
          </p:cNvSpPr>
          <p:nvPr>
            <p:ph type="title"/>
          </p:nvPr>
        </p:nvSpPr>
        <p:spPr>
          <a:xfrm>
            <a:off x="635000" y="640823"/>
            <a:ext cx="3418659" cy="5583148"/>
          </a:xfrm>
        </p:spPr>
        <p:txBody>
          <a:bodyPr anchor="ctr">
            <a:normAutofit/>
          </a:bodyPr>
          <a:lstStyle/>
          <a:p>
            <a:r>
              <a:rPr lang="en-US" sz="5400"/>
              <a:t>Contact Info</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45D38E1-BDDD-046F-4386-A030E13E888C}"/>
              </a:ext>
            </a:extLst>
          </p:cNvPr>
          <p:cNvGraphicFramePr>
            <a:graphicFrameLocks noGrp="1"/>
          </p:cNvGraphicFramePr>
          <p:nvPr>
            <p:ph idx="1"/>
            <p:extLst>
              <p:ext uri="{D42A27DB-BD31-4B8C-83A1-F6EECF244321}">
                <p14:modId xmlns:p14="http://schemas.microsoft.com/office/powerpoint/2010/main" val="44970534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5204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5D309-8B57-0922-2888-7E620CF8DC12}"/>
              </a:ext>
            </a:extLst>
          </p:cNvPr>
          <p:cNvSpPr>
            <a:spLocks noGrp="1"/>
          </p:cNvSpPr>
          <p:nvPr>
            <p:ph type="title"/>
          </p:nvPr>
        </p:nvSpPr>
        <p:spPr>
          <a:xfrm>
            <a:off x="8160773" y="1113062"/>
            <a:ext cx="3382297" cy="3281957"/>
          </a:xfrm>
        </p:spPr>
        <p:txBody>
          <a:bodyPr vert="horz" lIns="91440" tIns="45720" rIns="91440" bIns="45720" rtlCol="0" anchor="b">
            <a:normAutofit/>
          </a:bodyPr>
          <a:lstStyle/>
          <a:p>
            <a:r>
              <a:rPr lang="en-US" sz="5400" b="0" i="0" kern="1200" dirty="0">
                <a:solidFill>
                  <a:schemeClr val="bg2"/>
                </a:solidFill>
                <a:latin typeface="+mj-lt"/>
                <a:ea typeface="+mj-ea"/>
                <a:cs typeface="+mj-cs"/>
              </a:rPr>
              <a:t>Placards</a:t>
            </a:r>
          </a:p>
        </p:txBody>
      </p:sp>
      <p:pic>
        <p:nvPicPr>
          <p:cNvPr id="4" name="Content Placeholder 3">
            <a:extLst>
              <a:ext uri="{FF2B5EF4-FFF2-40B4-BE49-F238E27FC236}">
                <a16:creationId xmlns:a16="http://schemas.microsoft.com/office/drawing/2014/main" id="{8D3F1173-6445-8603-6232-083674E4555F}"/>
              </a:ext>
            </a:extLst>
          </p:cNvPr>
          <p:cNvPicPr>
            <a:picLocks noGrp="1" noChangeAspect="1"/>
          </p:cNvPicPr>
          <p:nvPr>
            <p:ph idx="1"/>
          </p:nvPr>
        </p:nvPicPr>
        <p:blipFill>
          <a:blip r:embed="rId2"/>
          <a:stretch>
            <a:fillRect/>
          </a:stretch>
        </p:blipFill>
        <p:spPr>
          <a:xfrm>
            <a:off x="1279815" y="1113063"/>
            <a:ext cx="6130802" cy="4628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832412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9D80E256-0B66-1B7A-53A6-29C7FBAFFB06}"/>
              </a:ext>
            </a:extLst>
          </p:cNvPr>
          <p:cNvPicPr>
            <a:picLocks noGrp="1" noChangeAspect="1"/>
          </p:cNvPicPr>
          <p:nvPr>
            <p:ph idx="1"/>
          </p:nvPr>
        </p:nvPicPr>
        <p:blipFill>
          <a:blip r:embed="rId2"/>
          <a:stretch>
            <a:fillRect/>
          </a:stretch>
        </p:blipFill>
        <p:spPr>
          <a:xfrm>
            <a:off x="812798" y="457200"/>
            <a:ext cx="10566403" cy="5943600"/>
          </a:xfrm>
          <a:prstGeom prst="rect">
            <a:avLst/>
          </a:prstGeom>
        </p:spPr>
      </p:pic>
    </p:spTree>
    <p:extLst>
      <p:ext uri="{BB962C8B-B14F-4D97-AF65-F5344CB8AC3E}">
        <p14:creationId xmlns:p14="http://schemas.microsoft.com/office/powerpoint/2010/main" val="3747956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3F8F0C5-9EBC-E2F4-A632-C9D70940F59E}"/>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1520893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985DE-EA5E-B976-8426-D15489C1D8D9}"/>
              </a:ext>
            </a:extLst>
          </p:cNvPr>
          <p:cNvSpPr>
            <a:spLocks noGrp="1"/>
          </p:cNvSpPr>
          <p:nvPr>
            <p:ph type="title"/>
          </p:nvPr>
        </p:nvSpPr>
        <p:spPr/>
        <p:txBody>
          <a:bodyPr>
            <a:normAutofit fontScale="90000"/>
          </a:bodyPr>
          <a:lstStyle/>
          <a:p>
            <a:pPr algn="ctr"/>
            <a:r>
              <a:rPr lang="en-US" sz="2400" dirty="0">
                <a:latin typeface="Arial" panose="020B0604020202020204" pitchFamily="34" charset="0"/>
                <a:cs typeface="Arial" panose="020B0604020202020204" pitchFamily="34" charset="0"/>
              </a:rPr>
              <a:t>What is a UN Number?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 UN Number is a 4-digit number that identifies Hazardous Materials such as explosives, flammable liquids, oxidizers and some acutely toxic substances</a:t>
            </a:r>
          </a:p>
        </p:txBody>
      </p:sp>
      <p:pic>
        <p:nvPicPr>
          <p:cNvPr id="3" name="Picture 2">
            <a:extLst>
              <a:ext uri="{FF2B5EF4-FFF2-40B4-BE49-F238E27FC236}">
                <a16:creationId xmlns:a16="http://schemas.microsoft.com/office/drawing/2014/main" id="{C1FD7512-CEB8-F24F-7FDE-FB466708B935}"/>
              </a:ext>
            </a:extLst>
          </p:cNvPr>
          <p:cNvPicPr>
            <a:picLocks noChangeAspect="1"/>
          </p:cNvPicPr>
          <p:nvPr/>
        </p:nvPicPr>
        <p:blipFill>
          <a:blip r:embed="rId2"/>
          <a:stretch>
            <a:fillRect/>
          </a:stretch>
        </p:blipFill>
        <p:spPr>
          <a:xfrm>
            <a:off x="1222310" y="2841712"/>
            <a:ext cx="4762336" cy="3580157"/>
          </a:xfrm>
          <a:prstGeom prst="rect">
            <a:avLst/>
          </a:prstGeom>
        </p:spPr>
      </p:pic>
      <p:pic>
        <p:nvPicPr>
          <p:cNvPr id="4" name="Picture 3">
            <a:extLst>
              <a:ext uri="{FF2B5EF4-FFF2-40B4-BE49-F238E27FC236}">
                <a16:creationId xmlns:a16="http://schemas.microsoft.com/office/drawing/2014/main" id="{A29BC80D-830D-CFBA-5D95-D660C43F325C}"/>
              </a:ext>
            </a:extLst>
          </p:cNvPr>
          <p:cNvPicPr>
            <a:picLocks noChangeAspect="1"/>
          </p:cNvPicPr>
          <p:nvPr/>
        </p:nvPicPr>
        <p:blipFill>
          <a:blip r:embed="rId3"/>
          <a:stretch>
            <a:fillRect/>
          </a:stretch>
        </p:blipFill>
        <p:spPr>
          <a:xfrm>
            <a:off x="8183894" y="2841712"/>
            <a:ext cx="2542252" cy="1627773"/>
          </a:xfrm>
          <a:prstGeom prst="rect">
            <a:avLst/>
          </a:prstGeom>
        </p:spPr>
      </p:pic>
      <p:pic>
        <p:nvPicPr>
          <p:cNvPr id="5" name="Picture 4">
            <a:extLst>
              <a:ext uri="{FF2B5EF4-FFF2-40B4-BE49-F238E27FC236}">
                <a16:creationId xmlns:a16="http://schemas.microsoft.com/office/drawing/2014/main" id="{6863E634-2413-12CA-93BF-EAC9AFF17033}"/>
              </a:ext>
            </a:extLst>
          </p:cNvPr>
          <p:cNvPicPr>
            <a:picLocks noChangeAspect="1"/>
          </p:cNvPicPr>
          <p:nvPr/>
        </p:nvPicPr>
        <p:blipFill>
          <a:blip r:embed="rId4"/>
          <a:stretch>
            <a:fillRect/>
          </a:stretch>
        </p:blipFill>
        <p:spPr>
          <a:xfrm>
            <a:off x="8793844" y="4719134"/>
            <a:ext cx="1658256" cy="1822862"/>
          </a:xfrm>
          <a:prstGeom prst="rect">
            <a:avLst/>
          </a:prstGeom>
        </p:spPr>
      </p:pic>
    </p:spTree>
    <p:extLst>
      <p:ext uri="{BB962C8B-B14F-4D97-AF65-F5344CB8AC3E}">
        <p14:creationId xmlns:p14="http://schemas.microsoft.com/office/powerpoint/2010/main" val="2485793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7A85F25C-86F9-DD8C-44E6-12DCA60A0B02}"/>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000"/>
              <a:t>Emergency Response Guidebook (ERG)</a:t>
            </a:r>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up of a book&#10;&#10;Description automatically generated">
            <a:extLst>
              <a:ext uri="{FF2B5EF4-FFF2-40B4-BE49-F238E27FC236}">
                <a16:creationId xmlns:a16="http://schemas.microsoft.com/office/drawing/2014/main" id="{443AE913-B7BE-E1C9-0ACA-979515BA0247}"/>
              </a:ext>
            </a:extLst>
          </p:cNvPr>
          <p:cNvPicPr>
            <a:picLocks noChangeAspect="1"/>
          </p:cNvPicPr>
          <p:nvPr/>
        </p:nvPicPr>
        <p:blipFill rotWithShape="1">
          <a:blip r:embed="rId2"/>
          <a:srcRect l="3795" r="-3" b="-3"/>
          <a:stretch/>
        </p:blipFill>
        <p:spPr>
          <a:xfrm>
            <a:off x="7675658" y="2093976"/>
            <a:ext cx="3941064" cy="4096512"/>
          </a:xfrm>
          <a:prstGeom prst="rect">
            <a:avLst/>
          </a:prstGeom>
        </p:spPr>
      </p:pic>
      <p:graphicFrame>
        <p:nvGraphicFramePr>
          <p:cNvPr id="16" name="Content Placeholder 9">
            <a:extLst>
              <a:ext uri="{FF2B5EF4-FFF2-40B4-BE49-F238E27FC236}">
                <a16:creationId xmlns:a16="http://schemas.microsoft.com/office/drawing/2014/main" id="{58E2760A-8F0F-2541-77F3-75D7092A1F5E}"/>
              </a:ext>
            </a:extLst>
          </p:cNvPr>
          <p:cNvGraphicFramePr>
            <a:graphicFrameLocks noGrp="1"/>
          </p:cNvGraphicFramePr>
          <p:nvPr>
            <p:ph idx="1"/>
            <p:extLst>
              <p:ext uri="{D42A27DB-BD31-4B8C-83A1-F6EECF244321}">
                <p14:modId xmlns:p14="http://schemas.microsoft.com/office/powerpoint/2010/main" val="1989907504"/>
              </p:ext>
            </p:extLst>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1367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E1E40CB-DB90-B777-CDA6-259DEB3A22A2}"/>
              </a:ext>
            </a:extLst>
          </p:cNvPr>
          <p:cNvSpPr>
            <a:spLocks noGrp="1"/>
          </p:cNvSpPr>
          <p:nvPr>
            <p:ph type="title"/>
          </p:nvPr>
        </p:nvSpPr>
        <p:spPr/>
        <p:txBody>
          <a:bodyPr/>
          <a:lstStyle/>
          <a:p>
            <a:pPr algn="ctr"/>
            <a:r>
              <a:rPr lang="en-US" dirty="0"/>
              <a:t>What are the ERG section colors and what do they mean?</a:t>
            </a:r>
          </a:p>
        </p:txBody>
      </p:sp>
      <p:sp>
        <p:nvSpPr>
          <p:cNvPr id="11" name="Content Placeholder 10">
            <a:extLst>
              <a:ext uri="{FF2B5EF4-FFF2-40B4-BE49-F238E27FC236}">
                <a16:creationId xmlns:a16="http://schemas.microsoft.com/office/drawing/2014/main" id="{E3C3AFAD-4A74-55D6-1CA9-27B3111B1A60}"/>
              </a:ext>
            </a:extLst>
          </p:cNvPr>
          <p:cNvSpPr>
            <a:spLocks noGrp="1"/>
          </p:cNvSpPr>
          <p:nvPr>
            <p:ph idx="1"/>
          </p:nvPr>
        </p:nvSpPr>
        <p:spPr/>
        <p:txBody>
          <a:bodyPr>
            <a:normAutofit fontScale="77500" lnSpcReduction="20000"/>
          </a:bodyPr>
          <a:lstStyle/>
          <a:p>
            <a:r>
              <a:rPr lang="en-US" dirty="0"/>
              <a:t>The ERG is divided into five colored sections, which help you easily navigate through the pages and identify safety procedures when you are looking for information. The colored sections include:</a:t>
            </a:r>
          </a:p>
          <a:p>
            <a:endParaRPr lang="en-US" dirty="0"/>
          </a:p>
          <a:p>
            <a:r>
              <a:rPr lang="en-US" dirty="0"/>
              <a:t>All </a:t>
            </a:r>
            <a:r>
              <a:rPr lang="en-US" dirty="0">
                <a:solidFill>
                  <a:schemeClr val="bg1"/>
                </a:solidFill>
                <a:highlight>
                  <a:srgbClr val="C0C0C0"/>
                </a:highlight>
              </a:rPr>
              <a:t>white</a:t>
            </a:r>
            <a:r>
              <a:rPr lang="en-US" dirty="0"/>
              <a:t> pages, found in the front and back of the ERG, provide information for:</a:t>
            </a:r>
          </a:p>
          <a:p>
            <a:pPr lvl="1"/>
            <a:r>
              <a:rPr lang="en-US" dirty="0"/>
              <a:t>Instructions on how to use the ERG</a:t>
            </a:r>
          </a:p>
          <a:p>
            <a:pPr lvl="1"/>
            <a:r>
              <a:rPr lang="en-US" dirty="0"/>
              <a:t>General safety precautions</a:t>
            </a:r>
          </a:p>
          <a:p>
            <a:pPr lvl="1"/>
            <a:r>
              <a:rPr lang="en-US" dirty="0"/>
              <a:t>Notification and request for technical information</a:t>
            </a:r>
          </a:p>
          <a:p>
            <a:pPr lvl="1"/>
            <a:r>
              <a:rPr lang="en-US" dirty="0"/>
              <a:t>Hazard classification</a:t>
            </a:r>
          </a:p>
          <a:p>
            <a:pPr lvl="1"/>
            <a:r>
              <a:rPr lang="en-US" dirty="0"/>
              <a:t>Identification charts for markings, labels, placards, cargo tanks, and rail cars</a:t>
            </a:r>
          </a:p>
          <a:p>
            <a:pPr lvl="1"/>
            <a:r>
              <a:rPr lang="en-US" dirty="0"/>
              <a:t>Fire and spill control measures</a:t>
            </a:r>
          </a:p>
          <a:p>
            <a:r>
              <a:rPr lang="en-US" dirty="0">
                <a:highlight>
                  <a:srgbClr val="FFFF00"/>
                </a:highlight>
              </a:rPr>
              <a:t>Yellow</a:t>
            </a:r>
            <a:r>
              <a:rPr lang="en-US" dirty="0"/>
              <a:t> bordered pages are arranged in order by UN or ID number and provide the guide numbers for the material.</a:t>
            </a:r>
          </a:p>
          <a:p>
            <a:r>
              <a:rPr lang="en-US" dirty="0">
                <a:highlight>
                  <a:srgbClr val="0000FF"/>
                </a:highlight>
              </a:rPr>
              <a:t>Blue</a:t>
            </a:r>
            <a:r>
              <a:rPr lang="en-US" dirty="0"/>
              <a:t> bordered pages are arranged in order by proper shipping name and provide the guide numbers for the material.</a:t>
            </a:r>
          </a:p>
          <a:p>
            <a:endParaRPr lang="en-US" dirty="0"/>
          </a:p>
        </p:txBody>
      </p:sp>
    </p:spTree>
    <p:extLst>
      <p:ext uri="{BB962C8B-B14F-4D97-AF65-F5344CB8AC3E}">
        <p14:creationId xmlns:p14="http://schemas.microsoft.com/office/powerpoint/2010/main" val="358699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D8D8D-E93B-2D4E-8350-3937070F820A}"/>
              </a:ext>
            </a:extLst>
          </p:cNvPr>
          <p:cNvSpPr>
            <a:spLocks noGrp="1"/>
          </p:cNvSpPr>
          <p:nvPr>
            <p:ph type="title"/>
          </p:nvPr>
        </p:nvSpPr>
        <p:spPr>
          <a:xfrm>
            <a:off x="1154954" y="973669"/>
            <a:ext cx="8825659" cy="706964"/>
          </a:xfrm>
        </p:spPr>
        <p:txBody>
          <a:bodyPr>
            <a:normAutofit/>
          </a:bodyPr>
          <a:lstStyle/>
          <a:p>
            <a:r>
              <a:rPr lang="en-US">
                <a:solidFill>
                  <a:srgbClr val="FFFFFF"/>
                </a:solidFill>
              </a:rPr>
              <a:t>About us</a:t>
            </a:r>
          </a:p>
        </p:txBody>
      </p:sp>
      <p:graphicFrame>
        <p:nvGraphicFramePr>
          <p:cNvPr id="5" name="Content Placeholder 2">
            <a:extLst>
              <a:ext uri="{FF2B5EF4-FFF2-40B4-BE49-F238E27FC236}">
                <a16:creationId xmlns:a16="http://schemas.microsoft.com/office/drawing/2014/main" id="{0C599DD5-BFB5-8F0D-F02B-834D4BE4270C}"/>
              </a:ext>
            </a:extLst>
          </p:cNvPr>
          <p:cNvGraphicFramePr>
            <a:graphicFrameLocks noGrp="1"/>
          </p:cNvGraphicFramePr>
          <p:nvPr>
            <p:ph idx="1"/>
            <p:extLst>
              <p:ext uri="{D42A27DB-BD31-4B8C-83A1-F6EECF244321}">
                <p14:modId xmlns:p14="http://schemas.microsoft.com/office/powerpoint/2010/main" val="140220790"/>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944813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7344C-A617-192A-1B5B-2EA130FC91E9}"/>
              </a:ext>
            </a:extLst>
          </p:cNvPr>
          <p:cNvSpPr>
            <a:spLocks noGrp="1"/>
          </p:cNvSpPr>
          <p:nvPr>
            <p:ph type="title"/>
          </p:nvPr>
        </p:nvSpPr>
        <p:spPr/>
        <p:txBody>
          <a:bodyPr/>
          <a:lstStyle/>
          <a:p>
            <a:pPr algn="ctr"/>
            <a:r>
              <a:rPr lang="en-US" dirty="0"/>
              <a:t>What are the ERG section colors and what do they mean?</a:t>
            </a:r>
          </a:p>
        </p:txBody>
      </p:sp>
      <p:sp>
        <p:nvSpPr>
          <p:cNvPr id="3" name="Content Placeholder 2">
            <a:extLst>
              <a:ext uri="{FF2B5EF4-FFF2-40B4-BE49-F238E27FC236}">
                <a16:creationId xmlns:a16="http://schemas.microsoft.com/office/drawing/2014/main" id="{B4F8D19C-E4D6-72E5-883E-6E467DD11EA1}"/>
              </a:ext>
            </a:extLst>
          </p:cNvPr>
          <p:cNvSpPr>
            <a:spLocks noGrp="1"/>
          </p:cNvSpPr>
          <p:nvPr>
            <p:ph idx="1"/>
          </p:nvPr>
        </p:nvSpPr>
        <p:spPr/>
        <p:txBody>
          <a:bodyPr>
            <a:normAutofit fontScale="85000" lnSpcReduction="20000"/>
          </a:bodyPr>
          <a:lstStyle/>
          <a:p>
            <a:r>
              <a:rPr lang="en-US" dirty="0">
                <a:solidFill>
                  <a:schemeClr val="accent2"/>
                </a:solidFill>
              </a:rPr>
              <a:t>Orange</a:t>
            </a:r>
            <a:r>
              <a:rPr lang="en-US" dirty="0"/>
              <a:t> bordered pages include the actual response guides. Each of the guides provides safety recommendations and directions on how to proceed during the initial response phase of the incident. The guides provide information for:</a:t>
            </a:r>
          </a:p>
          <a:p>
            <a:pPr lvl="1"/>
            <a:r>
              <a:rPr lang="en-US" dirty="0"/>
              <a:t>Fire or explosion risks</a:t>
            </a:r>
          </a:p>
          <a:p>
            <a:pPr lvl="1"/>
            <a:r>
              <a:rPr lang="en-US" dirty="0"/>
              <a:t>Health</a:t>
            </a:r>
          </a:p>
          <a:p>
            <a:pPr lvl="1"/>
            <a:r>
              <a:rPr lang="en-US" dirty="0"/>
              <a:t>Protective clothing needed</a:t>
            </a:r>
          </a:p>
          <a:p>
            <a:pPr lvl="1"/>
            <a:r>
              <a:rPr lang="en-US" dirty="0"/>
              <a:t>Evacuation</a:t>
            </a:r>
          </a:p>
          <a:p>
            <a:pPr lvl="1"/>
            <a:r>
              <a:rPr lang="en-US" dirty="0"/>
              <a:t>Fire mitigation</a:t>
            </a:r>
          </a:p>
          <a:p>
            <a:pPr lvl="1"/>
            <a:r>
              <a:rPr lang="en-US" dirty="0"/>
              <a:t>Spill or leaks</a:t>
            </a:r>
          </a:p>
          <a:p>
            <a:pPr lvl="1"/>
            <a:r>
              <a:rPr lang="en-US" dirty="0"/>
              <a:t>First aid measures</a:t>
            </a:r>
          </a:p>
          <a:p>
            <a:r>
              <a:rPr lang="en-US" dirty="0">
                <a:highlight>
                  <a:srgbClr val="00FF00"/>
                </a:highlight>
              </a:rPr>
              <a:t>Green</a:t>
            </a:r>
            <a:r>
              <a:rPr lang="en-US" dirty="0"/>
              <a:t> bordered pages provide initial evacuation or shelter in place distances (protective action distances) for spills of materials that are Toxic-by-Inhalation (TIH).</a:t>
            </a:r>
          </a:p>
          <a:p>
            <a:endParaRPr lang="en-US" dirty="0"/>
          </a:p>
        </p:txBody>
      </p:sp>
    </p:spTree>
    <p:extLst>
      <p:ext uri="{BB962C8B-B14F-4D97-AF65-F5344CB8AC3E}">
        <p14:creationId xmlns:p14="http://schemas.microsoft.com/office/powerpoint/2010/main" val="3896773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D5CBE5-5235-EEA8-B1B5-B2822D3863CF}"/>
              </a:ext>
            </a:extLst>
          </p:cNvPr>
          <p:cNvSpPr>
            <a:spLocks noGrp="1"/>
          </p:cNvSpPr>
          <p:nvPr>
            <p:ph type="title"/>
          </p:nvPr>
        </p:nvSpPr>
        <p:spPr>
          <a:xfrm>
            <a:off x="761803" y="350196"/>
            <a:ext cx="4646904" cy="1624520"/>
          </a:xfrm>
        </p:spPr>
        <p:txBody>
          <a:bodyPr anchor="ctr">
            <a:normAutofit/>
          </a:bodyPr>
          <a:lstStyle/>
          <a:p>
            <a:r>
              <a:rPr lang="en-US" sz="3400"/>
              <a:t>Safety Data Sheets (SDS) or Material Safety Data Sheets (MSDS)</a:t>
            </a:r>
          </a:p>
        </p:txBody>
      </p:sp>
      <p:sp>
        <p:nvSpPr>
          <p:cNvPr id="3" name="Content Placeholder 2">
            <a:extLst>
              <a:ext uri="{FF2B5EF4-FFF2-40B4-BE49-F238E27FC236}">
                <a16:creationId xmlns:a16="http://schemas.microsoft.com/office/drawing/2014/main" id="{1F654EE7-58E2-6D6F-F5ED-9663D1B7D2A9}"/>
              </a:ext>
            </a:extLst>
          </p:cNvPr>
          <p:cNvSpPr>
            <a:spLocks noGrp="1"/>
          </p:cNvSpPr>
          <p:nvPr>
            <p:ph idx="1"/>
          </p:nvPr>
        </p:nvSpPr>
        <p:spPr>
          <a:xfrm>
            <a:off x="761802" y="2743200"/>
            <a:ext cx="4646905" cy="3613149"/>
          </a:xfrm>
        </p:spPr>
        <p:txBody>
          <a:bodyPr anchor="ctr">
            <a:normAutofit/>
          </a:bodyPr>
          <a:lstStyle/>
          <a:p>
            <a:r>
              <a:rPr lang="en-US" sz="2000" dirty="0"/>
              <a:t>A safety data sheet (SDS) is an important document that the US Occupational Safety and Health Administration (OSHA) requires employers to make available to employees for any potentially harmful substances that may be handled in the workplace. Any business or driver should have the SDS printed and readily available if hauling any product or have any product onsite for 24 hours or more. </a:t>
            </a:r>
          </a:p>
        </p:txBody>
      </p:sp>
      <p:pic>
        <p:nvPicPr>
          <p:cNvPr id="5" name="Picture 4" descr="Exclamation mark on a yellow background">
            <a:extLst>
              <a:ext uri="{FF2B5EF4-FFF2-40B4-BE49-F238E27FC236}">
                <a16:creationId xmlns:a16="http://schemas.microsoft.com/office/drawing/2014/main" id="{F16AC0E0-94EB-D7C6-2F6B-05B297A2B973}"/>
              </a:ext>
            </a:extLst>
          </p:cNvPr>
          <p:cNvPicPr>
            <a:picLocks noChangeAspect="1"/>
          </p:cNvPicPr>
          <p:nvPr/>
        </p:nvPicPr>
        <p:blipFill rotWithShape="1">
          <a:blip r:embed="rId2"/>
          <a:srcRect l="23088" r="10171"/>
          <a:stretch/>
        </p:blipFill>
        <p:spPr>
          <a:xfrm>
            <a:off x="6096000" y="1"/>
            <a:ext cx="6102825" cy="6858000"/>
          </a:xfrm>
          <a:prstGeom prst="rect">
            <a:avLst/>
          </a:prstGeom>
        </p:spPr>
      </p:pic>
    </p:spTree>
    <p:extLst>
      <p:ext uri="{BB962C8B-B14F-4D97-AF65-F5344CB8AC3E}">
        <p14:creationId xmlns:p14="http://schemas.microsoft.com/office/powerpoint/2010/main" val="1220558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381155-F0B8-68F9-8B0D-58020C7E0903}"/>
              </a:ext>
            </a:extLst>
          </p:cNvPr>
          <p:cNvSpPr>
            <a:spLocks noGrp="1"/>
          </p:cNvSpPr>
          <p:nvPr>
            <p:ph type="title"/>
          </p:nvPr>
        </p:nvSpPr>
        <p:spPr>
          <a:xfrm>
            <a:off x="635000" y="640823"/>
            <a:ext cx="3418659" cy="5583148"/>
          </a:xfrm>
        </p:spPr>
        <p:txBody>
          <a:bodyPr anchor="ctr">
            <a:normAutofit/>
          </a:bodyPr>
          <a:lstStyle/>
          <a:p>
            <a:pPr algn="ctr"/>
            <a:r>
              <a:rPr lang="en-US" sz="4600" dirty="0"/>
              <a:t>In the US, </a:t>
            </a:r>
            <a:br>
              <a:rPr lang="en-US" sz="4600" dirty="0"/>
            </a:br>
            <a:r>
              <a:rPr lang="en-US" sz="4600" dirty="0"/>
              <a:t>a SDS will follow a standard format, divided into the following sections: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06AC626-A640-7E1B-956D-7427FEF2AA35}"/>
              </a:ext>
            </a:extLst>
          </p:cNvPr>
          <p:cNvGraphicFramePr>
            <a:graphicFrameLocks noGrp="1"/>
          </p:cNvGraphicFramePr>
          <p:nvPr>
            <p:ph idx="1"/>
            <p:extLst>
              <p:ext uri="{D42A27DB-BD31-4B8C-83A1-F6EECF244321}">
                <p14:modId xmlns:p14="http://schemas.microsoft.com/office/powerpoint/2010/main" val="111798099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5236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799600-6A91-1388-C8F2-0B07DDF7A11B}"/>
              </a:ext>
            </a:extLst>
          </p:cNvPr>
          <p:cNvSpPr>
            <a:spLocks noGrp="1"/>
          </p:cNvSpPr>
          <p:nvPr>
            <p:ph type="title"/>
          </p:nvPr>
        </p:nvSpPr>
        <p:spPr>
          <a:xfrm>
            <a:off x="841248" y="548640"/>
            <a:ext cx="3600860" cy="5431536"/>
          </a:xfrm>
        </p:spPr>
        <p:txBody>
          <a:bodyPr>
            <a:normAutofit/>
          </a:bodyPr>
          <a:lstStyle/>
          <a:p>
            <a:pPr algn="ctr"/>
            <a:r>
              <a:rPr lang="en-US" sz="3000" dirty="0"/>
              <a:t> There is valuable information in each section of an SDS. However, while any user should always read the entire SDS, the most critical information for your health and safety can be found in:</a:t>
            </a:r>
            <a:br>
              <a:rPr lang="en-US" sz="3000" dirty="0"/>
            </a:br>
            <a:endParaRPr lang="en-US" sz="30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C2C78E5-442B-E689-D726-21CEA1B441BF}"/>
              </a:ext>
            </a:extLst>
          </p:cNvPr>
          <p:cNvSpPr>
            <a:spLocks noGrp="1"/>
          </p:cNvSpPr>
          <p:nvPr>
            <p:ph idx="1"/>
          </p:nvPr>
        </p:nvSpPr>
        <p:spPr>
          <a:xfrm>
            <a:off x="5126418" y="552091"/>
            <a:ext cx="6224335" cy="5431536"/>
          </a:xfrm>
        </p:spPr>
        <p:txBody>
          <a:bodyPr anchor="ctr">
            <a:normAutofit/>
          </a:bodyPr>
          <a:lstStyle/>
          <a:p>
            <a:r>
              <a:rPr lang="en-US" sz="2200" dirty="0"/>
              <a:t>Section 2: Hazard identification</a:t>
            </a:r>
          </a:p>
          <a:p>
            <a:r>
              <a:rPr lang="en-US" sz="2200" dirty="0"/>
              <a:t>Section 4: First aid measures</a:t>
            </a:r>
          </a:p>
          <a:p>
            <a:r>
              <a:rPr lang="en-US" sz="2200" dirty="0"/>
              <a:t>Section 7: Handling and storage</a:t>
            </a:r>
          </a:p>
          <a:p>
            <a:r>
              <a:rPr lang="en-US" sz="2200" dirty="0"/>
              <a:t>Section 8: Exposure controls/personal protection</a:t>
            </a:r>
          </a:p>
          <a:p>
            <a:endParaRPr lang="en-US" sz="2200" dirty="0"/>
          </a:p>
          <a:p>
            <a:r>
              <a:rPr lang="en-US" sz="2200" dirty="0"/>
              <a:t>These sections contain the information you need to be informed of the risks, and to make sure you do not suffer an injury while using the product.</a:t>
            </a:r>
          </a:p>
        </p:txBody>
      </p:sp>
    </p:spTree>
    <p:extLst>
      <p:ext uri="{BB962C8B-B14F-4D97-AF65-F5344CB8AC3E}">
        <p14:creationId xmlns:p14="http://schemas.microsoft.com/office/powerpoint/2010/main" val="2657412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0F6EC5-D092-1C53-BEF2-54C5BF1E479D}"/>
              </a:ext>
            </a:extLst>
          </p:cNvPr>
          <p:cNvSpPr>
            <a:spLocks noGrp="1"/>
          </p:cNvSpPr>
          <p:nvPr>
            <p:ph type="title"/>
          </p:nvPr>
        </p:nvSpPr>
        <p:spPr>
          <a:xfrm>
            <a:off x="1046746" y="586822"/>
            <a:ext cx="3560252" cy="1645920"/>
          </a:xfrm>
        </p:spPr>
        <p:txBody>
          <a:bodyPr vert="horz" lIns="91440" tIns="45720" rIns="91440" bIns="45720" rtlCol="0" anchor="ctr">
            <a:normAutofit/>
          </a:bodyPr>
          <a:lstStyle/>
          <a:p>
            <a:r>
              <a:rPr lang="en-US" sz="3200" kern="1200">
                <a:solidFill>
                  <a:schemeClr val="tx1"/>
                </a:solidFill>
                <a:latin typeface="+mj-lt"/>
                <a:ea typeface="+mj-ea"/>
                <a:cs typeface="+mj-cs"/>
              </a:rPr>
              <a:t>Hazard identification:</a:t>
            </a:r>
          </a:p>
        </p:txBody>
      </p:sp>
      <p:sp>
        <p:nvSpPr>
          <p:cNvPr id="15" name="Rectangle 14">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7" name="Rectangle 16">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68A752B-8323-027B-45C0-C9376D95EBDC}"/>
              </a:ext>
            </a:extLst>
          </p:cNvPr>
          <p:cNvSpPr>
            <a:spLocks noGrp="1"/>
          </p:cNvSpPr>
          <p:nvPr>
            <p:ph sz="half" idx="1"/>
          </p:nvPr>
        </p:nvSpPr>
        <p:spPr>
          <a:xfrm>
            <a:off x="5351164" y="586822"/>
            <a:ext cx="6002636" cy="1645920"/>
          </a:xfrm>
        </p:spPr>
        <p:txBody>
          <a:bodyPr vert="horz" lIns="91440" tIns="45720" rIns="91440" bIns="45720" rtlCol="0" anchor="ctr">
            <a:normAutofit/>
          </a:bodyPr>
          <a:lstStyle/>
          <a:p>
            <a:r>
              <a:rPr lang="en-US" sz="1400" dirty="0"/>
              <a:t>The section on hazard identification can be the most confusing, but it is also the most important to understand. The top of the section is often a sub-section titled GHS classification, with a list of hazard types followed by a number. The hazards listed in this section will be only those specific to this particular material, but are drawn from a longer list of potential hazards, which are sometimes divided by health hazards, physical hazards, and hazards not otherwise classified.</a:t>
            </a:r>
          </a:p>
        </p:txBody>
      </p:sp>
      <p:pic>
        <p:nvPicPr>
          <p:cNvPr id="6" name="Content Placeholder 5">
            <a:extLst>
              <a:ext uri="{FF2B5EF4-FFF2-40B4-BE49-F238E27FC236}">
                <a16:creationId xmlns:a16="http://schemas.microsoft.com/office/drawing/2014/main" id="{7641A0C0-15DF-D7AC-74C9-45F5F5BF090E}"/>
              </a:ext>
            </a:extLst>
          </p:cNvPr>
          <p:cNvPicPr>
            <a:picLocks noGrp="1" noChangeAspect="1"/>
          </p:cNvPicPr>
          <p:nvPr>
            <p:ph sz="half" idx="2"/>
          </p:nvPr>
        </p:nvPicPr>
        <p:blipFill>
          <a:blip r:embed="rId2"/>
          <a:stretch>
            <a:fillRect/>
          </a:stretch>
        </p:blipFill>
        <p:spPr>
          <a:xfrm>
            <a:off x="557784" y="3066429"/>
            <a:ext cx="11164824" cy="2819117"/>
          </a:xfrm>
          <a:prstGeom prst="rect">
            <a:avLst/>
          </a:prstGeom>
        </p:spPr>
      </p:pic>
    </p:spTree>
    <p:extLst>
      <p:ext uri="{BB962C8B-B14F-4D97-AF65-F5344CB8AC3E}">
        <p14:creationId xmlns:p14="http://schemas.microsoft.com/office/powerpoint/2010/main" val="495142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FFF9B6D-B6D8-62F5-1960-11BF2F0BCA75}"/>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Section 2:</a:t>
            </a:r>
          </a:p>
        </p:txBody>
      </p:sp>
      <p:pic>
        <p:nvPicPr>
          <p:cNvPr id="5" name="Content Placeholder 4">
            <a:extLst>
              <a:ext uri="{FF2B5EF4-FFF2-40B4-BE49-F238E27FC236}">
                <a16:creationId xmlns:a16="http://schemas.microsoft.com/office/drawing/2014/main" id="{17840542-3270-30B4-D926-AC75F9519F77}"/>
              </a:ext>
            </a:extLst>
          </p:cNvPr>
          <p:cNvPicPr>
            <a:picLocks noGrp="1" noChangeAspect="1"/>
          </p:cNvPicPr>
          <p:nvPr>
            <p:ph idx="1"/>
          </p:nvPr>
        </p:nvPicPr>
        <p:blipFill>
          <a:blip r:embed="rId2"/>
          <a:stretch>
            <a:fillRect/>
          </a:stretch>
        </p:blipFill>
        <p:spPr>
          <a:xfrm>
            <a:off x="5575566" y="467208"/>
            <a:ext cx="5079472" cy="5923584"/>
          </a:xfrm>
          <a:prstGeom prst="rect">
            <a:avLst/>
          </a:prstGeom>
        </p:spPr>
      </p:pic>
    </p:spTree>
    <p:extLst>
      <p:ext uri="{BB962C8B-B14F-4D97-AF65-F5344CB8AC3E}">
        <p14:creationId xmlns:p14="http://schemas.microsoft.com/office/powerpoint/2010/main" val="367119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 name="Rectangle 1047">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Freeform: Shape 1048">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301279C-B005-53E6-FEBF-762B5417B53C}"/>
              </a:ext>
            </a:extLst>
          </p:cNvPr>
          <p:cNvSpPr>
            <a:spLocks noGrp="1"/>
          </p:cNvSpPr>
          <p:nvPr>
            <p:ph type="title"/>
          </p:nvPr>
        </p:nvSpPr>
        <p:spPr>
          <a:xfrm>
            <a:off x="1137034" y="609597"/>
            <a:ext cx="9392421" cy="1330841"/>
          </a:xfrm>
        </p:spPr>
        <p:txBody>
          <a:bodyPr>
            <a:normAutofit/>
          </a:bodyPr>
          <a:lstStyle/>
          <a:p>
            <a:r>
              <a:rPr lang="en-US"/>
              <a:t>GHS Classification:</a:t>
            </a:r>
            <a:br>
              <a:rPr lang="en-US"/>
            </a:br>
            <a:endParaRPr lang="en-US" dirty="0"/>
          </a:p>
        </p:txBody>
      </p:sp>
      <p:sp>
        <p:nvSpPr>
          <p:cNvPr id="3" name="Content Placeholder 2">
            <a:extLst>
              <a:ext uri="{FF2B5EF4-FFF2-40B4-BE49-F238E27FC236}">
                <a16:creationId xmlns:a16="http://schemas.microsoft.com/office/drawing/2014/main" id="{07DC19D0-C360-C35D-2F2E-E7192E553628}"/>
              </a:ext>
            </a:extLst>
          </p:cNvPr>
          <p:cNvSpPr>
            <a:spLocks noGrp="1"/>
          </p:cNvSpPr>
          <p:nvPr>
            <p:ph idx="1"/>
          </p:nvPr>
        </p:nvSpPr>
        <p:spPr>
          <a:xfrm>
            <a:off x="1137034" y="2198362"/>
            <a:ext cx="4958966" cy="3917773"/>
          </a:xfrm>
        </p:spPr>
        <p:txBody>
          <a:bodyPr>
            <a:normAutofit/>
          </a:bodyPr>
          <a:lstStyle/>
          <a:p>
            <a:endParaRPr lang="en-US" sz="2000"/>
          </a:p>
          <a:p>
            <a:r>
              <a:rPr lang="en-US" sz="2000"/>
              <a:t>In general terms, in the GHS system, a lower number means a higher risk, while a higher number means a decreasing, but still present risk.</a:t>
            </a:r>
          </a:p>
        </p:txBody>
      </p:sp>
      <p:pic>
        <p:nvPicPr>
          <p:cNvPr id="1026" name="Picture 2">
            <a:extLst>
              <a:ext uri="{FF2B5EF4-FFF2-40B4-BE49-F238E27FC236}">
                <a16:creationId xmlns:a16="http://schemas.microsoft.com/office/drawing/2014/main" id="{3DDC987B-2E64-EA7A-9DEB-41272862EF0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64893" y="4343291"/>
            <a:ext cx="7220261" cy="1389900"/>
          </a:xfrm>
          <a:prstGeom prst="rect">
            <a:avLst/>
          </a:prstGeom>
          <a:noFill/>
          <a:extLst>
            <a:ext uri="{909E8E84-426E-40DD-AFC4-6F175D3DCCD1}">
              <a14:hiddenFill xmlns:a14="http://schemas.microsoft.com/office/drawing/2010/main">
                <a:solidFill>
                  <a:srgbClr val="FFFFFF"/>
                </a:solidFill>
              </a14:hiddenFill>
            </a:ext>
          </a:extLst>
        </p:spPr>
      </p:pic>
      <p:sp>
        <p:nvSpPr>
          <p:cNvPr id="1050" name="Freeform: Shape 1049">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57174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EAABA7-3871-52CA-E7D4-6C6C9476B605}"/>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Section 4:</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First Aid Measures</a:t>
            </a:r>
          </a:p>
        </p:txBody>
      </p:sp>
      <p:pic>
        <p:nvPicPr>
          <p:cNvPr id="5" name="Content Placeholder 4">
            <a:extLst>
              <a:ext uri="{FF2B5EF4-FFF2-40B4-BE49-F238E27FC236}">
                <a16:creationId xmlns:a16="http://schemas.microsoft.com/office/drawing/2014/main" id="{E8703B7D-D244-FE39-93BA-E801284B27BB}"/>
              </a:ext>
            </a:extLst>
          </p:cNvPr>
          <p:cNvPicPr>
            <a:picLocks noGrp="1" noChangeAspect="1"/>
          </p:cNvPicPr>
          <p:nvPr>
            <p:ph idx="1"/>
          </p:nvPr>
        </p:nvPicPr>
        <p:blipFill>
          <a:blip r:embed="rId2"/>
          <a:stretch>
            <a:fillRect/>
          </a:stretch>
        </p:blipFill>
        <p:spPr>
          <a:xfrm>
            <a:off x="4616805" y="961812"/>
            <a:ext cx="6031788" cy="4930987"/>
          </a:xfrm>
          <a:prstGeom prst="rect">
            <a:avLst/>
          </a:prstGeom>
        </p:spPr>
      </p:pic>
    </p:spTree>
    <p:extLst>
      <p:ext uri="{BB962C8B-B14F-4D97-AF65-F5344CB8AC3E}">
        <p14:creationId xmlns:p14="http://schemas.microsoft.com/office/powerpoint/2010/main" val="906327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37E779-65AA-0C96-B00E-791B93255D7C}"/>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Section 8: Exposure/ Personal Protection</a:t>
            </a:r>
          </a:p>
        </p:txBody>
      </p:sp>
      <p:pic>
        <p:nvPicPr>
          <p:cNvPr id="5" name="Content Placeholder 4">
            <a:extLst>
              <a:ext uri="{FF2B5EF4-FFF2-40B4-BE49-F238E27FC236}">
                <a16:creationId xmlns:a16="http://schemas.microsoft.com/office/drawing/2014/main" id="{78E56AA9-92E0-FE1B-7679-78F9403CB640}"/>
              </a:ext>
            </a:extLst>
          </p:cNvPr>
          <p:cNvPicPr>
            <a:picLocks noGrp="1" noChangeAspect="1"/>
          </p:cNvPicPr>
          <p:nvPr>
            <p:ph idx="1"/>
          </p:nvPr>
        </p:nvPicPr>
        <p:blipFill>
          <a:blip r:embed="rId2"/>
          <a:stretch>
            <a:fillRect/>
          </a:stretch>
        </p:blipFill>
        <p:spPr>
          <a:xfrm>
            <a:off x="4680012" y="961812"/>
            <a:ext cx="5905374" cy="4930987"/>
          </a:xfrm>
          <a:prstGeom prst="rect">
            <a:avLst/>
          </a:prstGeom>
        </p:spPr>
      </p:pic>
    </p:spTree>
    <p:extLst>
      <p:ext uri="{BB962C8B-B14F-4D97-AF65-F5344CB8AC3E}">
        <p14:creationId xmlns:p14="http://schemas.microsoft.com/office/powerpoint/2010/main" val="361895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765CF23-E3C7-DAD7-1CD2-40627A351D23}"/>
              </a:ext>
            </a:extLst>
          </p:cNvPr>
          <p:cNvSpPr>
            <a:spLocks noGrp="1"/>
          </p:cNvSpPr>
          <p:nvPr>
            <p:ph type="title"/>
          </p:nvPr>
        </p:nvSpPr>
        <p:spPr>
          <a:xfrm>
            <a:off x="660041" y="2767106"/>
            <a:ext cx="2880828" cy="3071906"/>
          </a:xfrm>
        </p:spPr>
        <p:txBody>
          <a:bodyPr vert="horz" lIns="91440" tIns="45720" rIns="91440" bIns="45720" rtlCol="0" anchor="t">
            <a:normAutofit/>
          </a:bodyPr>
          <a:lstStyle/>
          <a:p>
            <a:pPr algn="ctr"/>
            <a:r>
              <a:rPr lang="en-US" sz="4000" kern="1200" dirty="0">
                <a:solidFill>
                  <a:srgbClr val="FFFFFF"/>
                </a:solidFill>
                <a:latin typeface="+mj-lt"/>
                <a:ea typeface="+mj-ea"/>
                <a:cs typeface="+mj-cs"/>
              </a:rPr>
              <a:t>Section 9: Physical and Chemical Properties</a:t>
            </a:r>
          </a:p>
        </p:txBody>
      </p:sp>
      <p:pic>
        <p:nvPicPr>
          <p:cNvPr id="5" name="Content Placeholder 4" descr="A close-up of a list&#10;&#10;Description automatically generated">
            <a:extLst>
              <a:ext uri="{FF2B5EF4-FFF2-40B4-BE49-F238E27FC236}">
                <a16:creationId xmlns:a16="http://schemas.microsoft.com/office/drawing/2014/main" id="{E6440B93-778F-8E8D-F0D7-FF48987E2874}"/>
              </a:ext>
            </a:extLst>
          </p:cNvPr>
          <p:cNvPicPr>
            <a:picLocks noGrp="1" noChangeAspect="1"/>
          </p:cNvPicPr>
          <p:nvPr>
            <p:ph idx="1"/>
          </p:nvPr>
        </p:nvPicPr>
        <p:blipFill>
          <a:blip r:embed="rId2"/>
          <a:stretch>
            <a:fillRect/>
          </a:stretch>
        </p:blipFill>
        <p:spPr>
          <a:xfrm>
            <a:off x="4502428" y="890956"/>
            <a:ext cx="7225748" cy="5076088"/>
          </a:xfrm>
          <a:prstGeom prst="rect">
            <a:avLst/>
          </a:prstGeom>
        </p:spPr>
      </p:pic>
    </p:spTree>
    <p:extLst>
      <p:ext uri="{BB962C8B-B14F-4D97-AF65-F5344CB8AC3E}">
        <p14:creationId xmlns:p14="http://schemas.microsoft.com/office/powerpoint/2010/main" val="3514388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43863-EA7B-BD48-9390-0BBDA83486E1}"/>
              </a:ext>
            </a:extLst>
          </p:cNvPr>
          <p:cNvSpPr>
            <a:spLocks noGrp="1"/>
          </p:cNvSpPr>
          <p:nvPr>
            <p:ph type="title"/>
          </p:nvPr>
        </p:nvSpPr>
        <p:spPr>
          <a:xfrm>
            <a:off x="1154954" y="973669"/>
            <a:ext cx="8825659" cy="706964"/>
          </a:xfrm>
        </p:spPr>
        <p:txBody>
          <a:bodyPr>
            <a:normAutofit/>
          </a:bodyPr>
          <a:lstStyle/>
          <a:p>
            <a:r>
              <a:rPr lang="en-US">
                <a:solidFill>
                  <a:srgbClr val="FFFFFF"/>
                </a:solidFill>
              </a:rPr>
              <a:t>Operations</a:t>
            </a:r>
          </a:p>
        </p:txBody>
      </p:sp>
      <p:graphicFrame>
        <p:nvGraphicFramePr>
          <p:cNvPr id="5" name="Content Placeholder 2">
            <a:extLst>
              <a:ext uri="{FF2B5EF4-FFF2-40B4-BE49-F238E27FC236}">
                <a16:creationId xmlns:a16="http://schemas.microsoft.com/office/drawing/2014/main" id="{8C4C66CC-7688-4806-C522-02CC444154D9}"/>
              </a:ext>
            </a:extLst>
          </p:cNvPr>
          <p:cNvGraphicFramePr>
            <a:graphicFrameLocks noGrp="1"/>
          </p:cNvGraphicFramePr>
          <p:nvPr>
            <p:ph idx="1"/>
            <p:extLst>
              <p:ext uri="{D42A27DB-BD31-4B8C-83A1-F6EECF244321}">
                <p14:modId xmlns:p14="http://schemas.microsoft.com/office/powerpoint/2010/main" val="842477387"/>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6252242"/>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0EA7DC5-349C-4FAE-92E4-ED9C92FB51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F938B951-7EFC-40A2-B198-E73D39DFB3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6" name="Rectangle 15">
              <a:extLst>
                <a:ext uri="{FF2B5EF4-FFF2-40B4-BE49-F238E27FC236}">
                  <a16:creationId xmlns:a16="http://schemas.microsoft.com/office/drawing/2014/main" id="{92E4506E-6A0E-49A0-BC31-8CADBFF3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EED4D51-65BF-4AEE-B596-7CB61A70B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35AB6C68-50D7-90C1-F0E1-E8C6E33C97C6}"/>
              </a:ext>
            </a:extLst>
          </p:cNvPr>
          <p:cNvSpPr>
            <a:spLocks noGrp="1"/>
          </p:cNvSpPr>
          <p:nvPr>
            <p:ph type="title"/>
          </p:nvPr>
        </p:nvSpPr>
        <p:spPr>
          <a:xfrm>
            <a:off x="550863" y="366639"/>
            <a:ext cx="11090274" cy="675441"/>
          </a:xfrm>
        </p:spPr>
        <p:txBody>
          <a:bodyPr vert="horz" wrap="square" lIns="91440" tIns="45720" rIns="91440" bIns="45720" rtlCol="0" anchor="t">
            <a:normAutofit/>
          </a:bodyPr>
          <a:lstStyle/>
          <a:p>
            <a:r>
              <a:rPr lang="en-US" sz="4200" kern="1200" dirty="0">
                <a:solidFill>
                  <a:schemeClr val="tx1"/>
                </a:solidFill>
                <a:latin typeface="+mj-lt"/>
                <a:ea typeface="+mj-ea"/>
                <a:cs typeface="+mj-cs"/>
              </a:rPr>
              <a:t>Sections 13-16</a:t>
            </a:r>
          </a:p>
        </p:txBody>
      </p:sp>
      <p:pic>
        <p:nvPicPr>
          <p:cNvPr id="6" name="Content Placeholder 5">
            <a:extLst>
              <a:ext uri="{FF2B5EF4-FFF2-40B4-BE49-F238E27FC236}">
                <a16:creationId xmlns:a16="http://schemas.microsoft.com/office/drawing/2014/main" id="{B79EC500-8A1B-6FB5-05A6-C8BE09ABD390}"/>
              </a:ext>
            </a:extLst>
          </p:cNvPr>
          <p:cNvPicPr>
            <a:picLocks noGrp="1" noChangeAspect="1"/>
          </p:cNvPicPr>
          <p:nvPr>
            <p:ph sz="half" idx="1"/>
          </p:nvPr>
        </p:nvPicPr>
        <p:blipFill rotWithShape="1">
          <a:blip r:embed="rId2"/>
          <a:srcRect r="1715" b="-1"/>
          <a:stretch/>
        </p:blipFill>
        <p:spPr>
          <a:xfrm>
            <a:off x="550859" y="2133597"/>
            <a:ext cx="7561262" cy="4173600"/>
          </a:xfrm>
          <a:prstGeom prst="rect">
            <a:avLst/>
          </a:prstGeom>
          <a:effectLst>
            <a:outerShdw blurRad="508000" dist="101600" dir="5400000" algn="tl" rotWithShape="0">
              <a:prstClr val="black">
                <a:alpha val="10000"/>
              </a:prstClr>
            </a:outerShdw>
          </a:effectLst>
        </p:spPr>
      </p:pic>
      <p:pic>
        <p:nvPicPr>
          <p:cNvPr id="8" name="Content Placeholder 7">
            <a:extLst>
              <a:ext uri="{FF2B5EF4-FFF2-40B4-BE49-F238E27FC236}">
                <a16:creationId xmlns:a16="http://schemas.microsoft.com/office/drawing/2014/main" id="{AA447C51-5B21-CE53-BF76-35B2BEBFC708}"/>
              </a:ext>
            </a:extLst>
          </p:cNvPr>
          <p:cNvPicPr>
            <a:picLocks noGrp="1" noChangeAspect="1"/>
          </p:cNvPicPr>
          <p:nvPr>
            <p:ph sz="half" idx="2"/>
          </p:nvPr>
        </p:nvPicPr>
        <p:blipFill rotWithShape="1">
          <a:blip r:embed="rId3"/>
          <a:srcRect l="25750" r="32186" b="-2"/>
          <a:stretch/>
        </p:blipFill>
        <p:spPr>
          <a:xfrm>
            <a:off x="8292128" y="2133604"/>
            <a:ext cx="3359899" cy="4173599"/>
          </a:xfrm>
          <a:prstGeom prst="rect">
            <a:avLst/>
          </a:prstGeom>
          <a:effectLst>
            <a:outerShdw blurRad="508000" dist="101600" dir="5400000" algn="tl" rotWithShape="0">
              <a:prstClr val="black">
                <a:alpha val="10000"/>
              </a:prstClr>
            </a:outerShdw>
          </a:effectLst>
        </p:spPr>
      </p:pic>
    </p:spTree>
    <p:extLst>
      <p:ext uri="{BB962C8B-B14F-4D97-AF65-F5344CB8AC3E}">
        <p14:creationId xmlns:p14="http://schemas.microsoft.com/office/powerpoint/2010/main" val="2120263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F2D40B-AD7E-458F-BF97-EF84491BA5A3}"/>
              </a:ext>
            </a:extLst>
          </p:cNvPr>
          <p:cNvSpPr>
            <a:spLocks noGrp="1"/>
          </p:cNvSpPr>
          <p:nvPr>
            <p:ph type="title"/>
          </p:nvPr>
        </p:nvSpPr>
        <p:spPr>
          <a:xfrm>
            <a:off x="804672" y="1412489"/>
            <a:ext cx="2871095" cy="2156621"/>
          </a:xfrm>
        </p:spPr>
        <p:txBody>
          <a:bodyPr anchor="t">
            <a:normAutofit/>
          </a:bodyPr>
          <a:lstStyle/>
          <a:p>
            <a:r>
              <a:rPr lang="en-US" sz="3600">
                <a:solidFill>
                  <a:srgbClr val="FFFFFF"/>
                </a:solidFill>
              </a:rPr>
              <a:t>Response Area</a:t>
            </a:r>
          </a:p>
        </p:txBody>
      </p:sp>
      <p:sp>
        <p:nvSpPr>
          <p:cNvPr id="3" name="Content Placeholder 2">
            <a:extLst>
              <a:ext uri="{FF2B5EF4-FFF2-40B4-BE49-F238E27FC236}">
                <a16:creationId xmlns:a16="http://schemas.microsoft.com/office/drawing/2014/main" id="{0E18592A-610E-43A5-AD9B-C260E7478B6F}"/>
              </a:ext>
            </a:extLst>
          </p:cNvPr>
          <p:cNvSpPr>
            <a:spLocks noGrp="1"/>
          </p:cNvSpPr>
          <p:nvPr>
            <p:ph sz="half" idx="1"/>
          </p:nvPr>
        </p:nvSpPr>
        <p:spPr>
          <a:xfrm>
            <a:off x="5198993" y="1412489"/>
            <a:ext cx="2926080" cy="4363844"/>
          </a:xfrm>
        </p:spPr>
        <p:txBody>
          <a:bodyPr>
            <a:normAutofit/>
          </a:bodyPr>
          <a:lstStyle/>
          <a:p>
            <a:pPr algn="ctr"/>
            <a:r>
              <a:rPr lang="en-US" sz="2000" dirty="0"/>
              <a:t>Ohio </a:t>
            </a:r>
          </a:p>
          <a:p>
            <a:r>
              <a:rPr lang="en-US" sz="2000" dirty="0"/>
              <a:t>Clermont County </a:t>
            </a:r>
          </a:p>
          <a:p>
            <a:r>
              <a:rPr lang="en-US" sz="2000" dirty="0"/>
              <a:t>Clinton County </a:t>
            </a:r>
          </a:p>
          <a:p>
            <a:r>
              <a:rPr lang="en-US" sz="2000" dirty="0"/>
              <a:t>Hamilton County </a:t>
            </a:r>
          </a:p>
          <a:p>
            <a:r>
              <a:rPr lang="en-US" sz="2000" dirty="0"/>
              <a:t>Warren County </a:t>
            </a:r>
          </a:p>
        </p:txBody>
      </p:sp>
      <p:sp>
        <p:nvSpPr>
          <p:cNvPr id="4" name="Content Placeholder 3">
            <a:extLst>
              <a:ext uri="{FF2B5EF4-FFF2-40B4-BE49-F238E27FC236}">
                <a16:creationId xmlns:a16="http://schemas.microsoft.com/office/drawing/2014/main" id="{EA4F27EF-2FC3-42D0-94CD-77E489286702}"/>
              </a:ext>
            </a:extLst>
          </p:cNvPr>
          <p:cNvSpPr>
            <a:spLocks noGrp="1"/>
          </p:cNvSpPr>
          <p:nvPr>
            <p:ph sz="half" idx="2"/>
          </p:nvPr>
        </p:nvSpPr>
        <p:spPr>
          <a:xfrm>
            <a:off x="8451604" y="1412489"/>
            <a:ext cx="2926080" cy="4363844"/>
          </a:xfrm>
        </p:spPr>
        <p:txBody>
          <a:bodyPr>
            <a:normAutofit/>
          </a:bodyPr>
          <a:lstStyle/>
          <a:p>
            <a:pPr algn="ctr"/>
            <a:r>
              <a:rPr lang="en-US" sz="2000" dirty="0"/>
              <a:t>Indiana</a:t>
            </a:r>
          </a:p>
          <a:p>
            <a:r>
              <a:rPr lang="en-US" sz="2000" dirty="0"/>
              <a:t>Dearborn County</a:t>
            </a:r>
          </a:p>
          <a:p>
            <a:r>
              <a:rPr lang="en-US" sz="2000" dirty="0"/>
              <a:t>Franklin County</a:t>
            </a:r>
          </a:p>
          <a:p>
            <a:r>
              <a:rPr lang="en-US" sz="2000" dirty="0"/>
              <a:t>Ripley County </a:t>
            </a:r>
          </a:p>
          <a:p>
            <a:r>
              <a:rPr lang="en-US" sz="2000" dirty="0"/>
              <a:t>Ohio County </a:t>
            </a:r>
          </a:p>
        </p:txBody>
      </p:sp>
    </p:spTree>
    <p:extLst>
      <p:ext uri="{BB962C8B-B14F-4D97-AF65-F5344CB8AC3E}">
        <p14:creationId xmlns:p14="http://schemas.microsoft.com/office/powerpoint/2010/main" val="846578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AA5B96-3895-D944-A139-AC03AB36C233}"/>
              </a:ext>
            </a:extLst>
          </p:cNvPr>
          <p:cNvSpPr>
            <a:spLocks noGrp="1"/>
          </p:cNvSpPr>
          <p:nvPr>
            <p:ph type="title"/>
          </p:nvPr>
        </p:nvSpPr>
        <p:spPr>
          <a:xfrm>
            <a:off x="4553733" y="548464"/>
            <a:ext cx="6798541" cy="1675623"/>
          </a:xfrm>
        </p:spPr>
        <p:txBody>
          <a:bodyPr anchor="b">
            <a:normAutofit/>
          </a:bodyPr>
          <a:lstStyle/>
          <a:p>
            <a:r>
              <a:rPr lang="en-US" sz="4000"/>
              <a:t>Response Services</a:t>
            </a:r>
          </a:p>
        </p:txBody>
      </p:sp>
      <p:pic>
        <p:nvPicPr>
          <p:cNvPr id="5" name="Picture 4" descr="Construction work tools">
            <a:extLst>
              <a:ext uri="{FF2B5EF4-FFF2-40B4-BE49-F238E27FC236}">
                <a16:creationId xmlns:a16="http://schemas.microsoft.com/office/drawing/2014/main" id="{8FC768FA-3771-DF77-E058-4E931B8905F3}"/>
              </a:ext>
            </a:extLst>
          </p:cNvPr>
          <p:cNvPicPr>
            <a:picLocks noChangeAspect="1"/>
          </p:cNvPicPr>
          <p:nvPr/>
        </p:nvPicPr>
        <p:blipFill rotWithShape="1">
          <a:blip r:embed="rId2"/>
          <a:srcRect l="32858" r="26296" b="-1"/>
          <a:stretch/>
        </p:blipFill>
        <p:spPr>
          <a:xfrm>
            <a:off x="1" y="10"/>
            <a:ext cx="4196496" cy="6857990"/>
          </a:xfrm>
          <a:prstGeom prst="rect">
            <a:avLst/>
          </a:prstGeom>
          <a:effectLst/>
        </p:spPr>
      </p:pic>
      <p:sp>
        <p:nvSpPr>
          <p:cNvPr id="3" name="Content Placeholder 2">
            <a:extLst>
              <a:ext uri="{FF2B5EF4-FFF2-40B4-BE49-F238E27FC236}">
                <a16:creationId xmlns:a16="http://schemas.microsoft.com/office/drawing/2014/main" id="{9A3213C0-1474-1A46-A9DA-78F14574BD73}"/>
              </a:ext>
            </a:extLst>
          </p:cNvPr>
          <p:cNvSpPr>
            <a:spLocks noGrp="1"/>
          </p:cNvSpPr>
          <p:nvPr>
            <p:ph idx="1"/>
          </p:nvPr>
        </p:nvSpPr>
        <p:spPr>
          <a:xfrm>
            <a:off x="4553734" y="2409830"/>
            <a:ext cx="6798539" cy="3705217"/>
          </a:xfrm>
        </p:spPr>
        <p:txBody>
          <a:bodyPr>
            <a:normAutofit/>
          </a:bodyPr>
          <a:lstStyle/>
          <a:p>
            <a:r>
              <a:rPr lang="en-US" sz="2000"/>
              <a:t>Administrative Consultation</a:t>
            </a:r>
          </a:p>
          <a:p>
            <a:r>
              <a:rPr lang="en-US" sz="2000"/>
              <a:t>Administrative Response</a:t>
            </a:r>
          </a:p>
          <a:p>
            <a:r>
              <a:rPr lang="en-US" sz="2000"/>
              <a:t>Full Team Response </a:t>
            </a:r>
          </a:p>
          <a:p>
            <a:endParaRPr lang="en-US" sz="2000"/>
          </a:p>
          <a:p>
            <a:r>
              <a:rPr lang="en-US" sz="2000"/>
              <a:t>We are not going to take over any incident. We are a tool in your toolbox. Our job is to support you. </a:t>
            </a:r>
          </a:p>
        </p:txBody>
      </p:sp>
    </p:spTree>
    <p:extLst>
      <p:ext uri="{BB962C8B-B14F-4D97-AF65-F5344CB8AC3E}">
        <p14:creationId xmlns:p14="http://schemas.microsoft.com/office/powerpoint/2010/main" val="1177946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F236D-0889-B141-9BD1-A9924437BBE3}"/>
              </a:ext>
            </a:extLst>
          </p:cNvPr>
          <p:cNvSpPr>
            <a:spLocks noGrp="1"/>
          </p:cNvSpPr>
          <p:nvPr>
            <p:ph type="title"/>
          </p:nvPr>
        </p:nvSpPr>
        <p:spPr>
          <a:xfrm>
            <a:off x="1154954" y="5385410"/>
            <a:ext cx="8761413" cy="706964"/>
          </a:xfrm>
        </p:spPr>
        <p:txBody>
          <a:bodyPr>
            <a:normAutofit/>
          </a:bodyPr>
          <a:lstStyle/>
          <a:p>
            <a:pPr algn="ctr"/>
            <a:r>
              <a:rPr lang="en-US" dirty="0">
                <a:solidFill>
                  <a:schemeClr val="tx1"/>
                </a:solidFill>
              </a:rPr>
              <a:t>Administrative Consultation</a:t>
            </a:r>
          </a:p>
        </p:txBody>
      </p:sp>
      <p:graphicFrame>
        <p:nvGraphicFramePr>
          <p:cNvPr id="32" name="Content Placeholder 2">
            <a:extLst>
              <a:ext uri="{FF2B5EF4-FFF2-40B4-BE49-F238E27FC236}">
                <a16:creationId xmlns:a16="http://schemas.microsoft.com/office/drawing/2014/main" id="{9D9481F6-3EF4-2FC5-DBE7-DCF1495B0A05}"/>
              </a:ext>
            </a:extLst>
          </p:cNvPr>
          <p:cNvGraphicFramePr>
            <a:graphicFrameLocks noGrp="1"/>
          </p:cNvGraphicFramePr>
          <p:nvPr>
            <p:ph idx="1"/>
            <p:extLst>
              <p:ext uri="{D42A27DB-BD31-4B8C-83A1-F6EECF244321}">
                <p14:modId xmlns:p14="http://schemas.microsoft.com/office/powerpoint/2010/main" val="1345869526"/>
              </p:ext>
            </p:extLst>
          </p:nvPr>
        </p:nvGraphicFramePr>
        <p:xfrm>
          <a:off x="1286934" y="1164592"/>
          <a:ext cx="9625383" cy="3086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1866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 name="Rectangle 2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descr="Firefighter">
            <a:extLst>
              <a:ext uri="{FF2B5EF4-FFF2-40B4-BE49-F238E27FC236}">
                <a16:creationId xmlns:a16="http://schemas.microsoft.com/office/drawing/2014/main" id="{A1EC51FB-B3B8-9D27-A4E7-2B6E337EA1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988" y="1744515"/>
            <a:ext cx="3368969" cy="3368969"/>
          </a:xfrm>
          <a:prstGeom prst="rect">
            <a:avLst/>
          </a:prstGeom>
        </p:spPr>
      </p:pic>
      <p:sp>
        <p:nvSpPr>
          <p:cNvPr id="226" name="Freeform: Shape 225">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8589A9CB-8C88-B64D-A398-9A9CAC6BF9EC}"/>
              </a:ext>
            </a:extLst>
          </p:cNvPr>
          <p:cNvSpPr>
            <a:spLocks noGrp="1"/>
          </p:cNvSpPr>
          <p:nvPr>
            <p:ph type="title"/>
          </p:nvPr>
        </p:nvSpPr>
        <p:spPr>
          <a:xfrm>
            <a:off x="5759354" y="457201"/>
            <a:ext cx="5337270" cy="1835911"/>
          </a:xfrm>
        </p:spPr>
        <p:txBody>
          <a:bodyPr anchor="b">
            <a:normAutofit/>
          </a:bodyPr>
          <a:lstStyle/>
          <a:p>
            <a:r>
              <a:rPr lang="en-US" sz="5400">
                <a:solidFill>
                  <a:srgbClr val="FFFFFF"/>
                </a:solidFill>
              </a:rPr>
              <a:t>Administrative Response</a:t>
            </a:r>
          </a:p>
        </p:txBody>
      </p:sp>
      <p:sp>
        <p:nvSpPr>
          <p:cNvPr id="227"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3137ECC-7FBE-6C44-A715-F8A12FFE514C}"/>
              </a:ext>
            </a:extLst>
          </p:cNvPr>
          <p:cNvSpPr>
            <a:spLocks noGrp="1"/>
          </p:cNvSpPr>
          <p:nvPr>
            <p:ph idx="1"/>
          </p:nvPr>
        </p:nvSpPr>
        <p:spPr>
          <a:xfrm>
            <a:off x="5759354" y="2798064"/>
            <a:ext cx="5461095" cy="3417611"/>
          </a:xfrm>
        </p:spPr>
        <p:txBody>
          <a:bodyPr anchor="t">
            <a:normAutofit/>
          </a:bodyPr>
          <a:lstStyle/>
          <a:p>
            <a:r>
              <a:rPr lang="en-US" sz="2200">
                <a:solidFill>
                  <a:srgbClr val="FFFFFF"/>
                </a:solidFill>
              </a:rPr>
              <a:t>A duty officer responds to the scene and provides expertise in mitigation.</a:t>
            </a:r>
          </a:p>
          <a:p>
            <a:r>
              <a:rPr lang="en-US" sz="2200">
                <a:solidFill>
                  <a:srgbClr val="FFFFFF"/>
                </a:solidFill>
              </a:rPr>
              <a:t> A chemist or other specialty personnel may be called upon. </a:t>
            </a:r>
          </a:p>
        </p:txBody>
      </p:sp>
    </p:spTree>
    <p:extLst>
      <p:ext uri="{BB962C8B-B14F-4D97-AF65-F5344CB8AC3E}">
        <p14:creationId xmlns:p14="http://schemas.microsoft.com/office/powerpoint/2010/main" val="2275089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E60212-82C8-AB46-BC41-4B26CE92A87C}"/>
              </a:ext>
            </a:extLst>
          </p:cNvPr>
          <p:cNvSpPr>
            <a:spLocks noGrp="1"/>
          </p:cNvSpPr>
          <p:nvPr>
            <p:ph type="title"/>
          </p:nvPr>
        </p:nvSpPr>
        <p:spPr>
          <a:xfrm>
            <a:off x="841248" y="548640"/>
            <a:ext cx="3600860" cy="5431536"/>
          </a:xfrm>
        </p:spPr>
        <p:txBody>
          <a:bodyPr>
            <a:normAutofit/>
          </a:bodyPr>
          <a:lstStyle/>
          <a:p>
            <a:r>
              <a:rPr lang="en-US" sz="5400"/>
              <a:t>Full Team Response</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5F0689E-9ACF-AC4F-8C77-1D71C66700DD}"/>
              </a:ext>
            </a:extLst>
          </p:cNvPr>
          <p:cNvSpPr>
            <a:spLocks noGrp="1"/>
          </p:cNvSpPr>
          <p:nvPr>
            <p:ph idx="1"/>
          </p:nvPr>
        </p:nvSpPr>
        <p:spPr>
          <a:xfrm>
            <a:off x="5126418" y="552091"/>
            <a:ext cx="6224335" cy="5431536"/>
          </a:xfrm>
        </p:spPr>
        <p:txBody>
          <a:bodyPr anchor="ctr">
            <a:normAutofit/>
          </a:bodyPr>
          <a:lstStyle/>
          <a:p>
            <a:r>
              <a:rPr lang="en-US" sz="2200">
                <a:latin typeface="Arial" panose="020B0604020202020204" pitchFamily="34" charset="0"/>
                <a:cs typeface="Arial" panose="020B0604020202020204" pitchFamily="34" charset="0"/>
              </a:rPr>
              <a:t>A response that includes a duty officer(s), chemists, technicians and apparatus. </a:t>
            </a:r>
          </a:p>
          <a:p>
            <a:pPr lvl="1"/>
            <a:r>
              <a:rPr lang="en-US" sz="2200">
                <a:latin typeface="Arial" panose="020B0604020202020204" pitchFamily="34" charset="0"/>
                <a:cs typeface="Arial" panose="020B0604020202020204" pitchFamily="34" charset="0"/>
              </a:rPr>
              <a:t>Examples of apparatus include:</a:t>
            </a:r>
          </a:p>
          <a:p>
            <a:pPr lvl="2"/>
            <a:r>
              <a:rPr lang="en-US" sz="2200">
                <a:latin typeface="Arial" panose="020B0604020202020204" pitchFamily="34" charset="0"/>
                <a:cs typeface="Arial" panose="020B0604020202020204" pitchFamily="34" charset="0"/>
              </a:rPr>
              <a:t>Analytical Response Unit</a:t>
            </a:r>
          </a:p>
          <a:p>
            <a:pPr lvl="2"/>
            <a:r>
              <a:rPr lang="en-US" sz="2200">
                <a:latin typeface="Arial" panose="020B0604020202020204" pitchFamily="34" charset="0"/>
                <a:cs typeface="Arial" panose="020B0604020202020204" pitchFamily="34" charset="0"/>
              </a:rPr>
              <a:t>Truck/Trailer Combo</a:t>
            </a:r>
          </a:p>
          <a:p>
            <a:pPr lvl="2"/>
            <a:r>
              <a:rPr lang="en-US" sz="2200">
                <a:latin typeface="Arial" panose="020B0604020202020204" pitchFamily="34" charset="0"/>
                <a:cs typeface="Arial" panose="020B0604020202020204" pitchFamily="34" charset="0"/>
              </a:rPr>
              <a:t>Absorbent Trailer </a:t>
            </a:r>
          </a:p>
          <a:p>
            <a:pPr lvl="1"/>
            <a:endParaRPr lang="en-US" sz="2200"/>
          </a:p>
          <a:p>
            <a:pPr lvl="1"/>
            <a:endParaRPr lang="en-US" sz="2200"/>
          </a:p>
        </p:txBody>
      </p:sp>
    </p:spTree>
    <p:extLst>
      <p:ext uri="{BB962C8B-B14F-4D97-AF65-F5344CB8AC3E}">
        <p14:creationId xmlns:p14="http://schemas.microsoft.com/office/powerpoint/2010/main" val="2861606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3B6067-6BD0-864F-91E9-B2B97BF3E4C4}"/>
              </a:ext>
            </a:extLst>
          </p:cNvPr>
          <p:cNvSpPr>
            <a:spLocks noGrp="1"/>
          </p:cNvSpPr>
          <p:nvPr>
            <p:ph type="title"/>
          </p:nvPr>
        </p:nvSpPr>
        <p:spPr>
          <a:xfrm>
            <a:off x="635000" y="640823"/>
            <a:ext cx="3418659" cy="5583148"/>
          </a:xfrm>
        </p:spPr>
        <p:txBody>
          <a:bodyPr anchor="ctr">
            <a:normAutofit/>
          </a:bodyPr>
          <a:lstStyle/>
          <a:p>
            <a:pPr algn="ctr"/>
            <a:r>
              <a:rPr lang="en-US" sz="4200" dirty="0">
                <a:latin typeface="Arial" panose="020B0604020202020204" pitchFamily="34" charset="0"/>
                <a:cs typeface="Arial" panose="020B0604020202020204" pitchFamily="34" charset="0"/>
              </a:rPr>
              <a:t>Dispatch:</a:t>
            </a:r>
            <a:br>
              <a:rPr lang="en-US" sz="4200" dirty="0">
                <a:latin typeface="Arial" panose="020B0604020202020204" pitchFamily="34" charset="0"/>
                <a:cs typeface="Arial" panose="020B0604020202020204" pitchFamily="34" charset="0"/>
              </a:rPr>
            </a:br>
            <a:br>
              <a:rPr lang="en-US" sz="4200" dirty="0">
                <a:latin typeface="Arial" panose="020B0604020202020204" pitchFamily="34" charset="0"/>
                <a:cs typeface="Arial" panose="020B0604020202020204" pitchFamily="34" charset="0"/>
              </a:rPr>
            </a:br>
            <a:r>
              <a:rPr lang="en-US" sz="4200" dirty="0">
                <a:latin typeface="Arial" panose="020B0604020202020204" pitchFamily="34" charset="0"/>
                <a:cs typeface="Arial" panose="020B0604020202020204" pitchFamily="34" charset="0"/>
              </a:rPr>
              <a:t>When asking dispatch, please ask for Greater Cincinnati Hazmat Unit. </a:t>
            </a:r>
          </a:p>
        </p:txBody>
      </p:sp>
      <p:sp>
        <p:nvSpPr>
          <p:cNvPr id="29"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Content Placeholder 2">
            <a:extLst>
              <a:ext uri="{FF2B5EF4-FFF2-40B4-BE49-F238E27FC236}">
                <a16:creationId xmlns:a16="http://schemas.microsoft.com/office/drawing/2014/main" id="{65DC0C04-42E8-8997-30FA-A6417F8B1425}"/>
              </a:ext>
            </a:extLst>
          </p:cNvPr>
          <p:cNvGraphicFramePr>
            <a:graphicFrameLocks noGrp="1"/>
          </p:cNvGraphicFramePr>
          <p:nvPr>
            <p:ph idx="1"/>
            <p:extLst>
              <p:ext uri="{D42A27DB-BD31-4B8C-83A1-F6EECF244321}">
                <p14:modId xmlns:p14="http://schemas.microsoft.com/office/powerpoint/2010/main" val="69875805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44467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129</TotalTime>
  <Words>1343</Words>
  <Application>Microsoft Office PowerPoint</Application>
  <PresentationFormat>Widescreen</PresentationFormat>
  <Paragraphs>154</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Aptos</vt:lpstr>
      <vt:lpstr>Aptos Display</vt:lpstr>
      <vt:lpstr>Arial</vt:lpstr>
      <vt:lpstr>Calibri</vt:lpstr>
      <vt:lpstr>Office Theme</vt:lpstr>
      <vt:lpstr>Greater Cincinnati Hazmat Unit</vt:lpstr>
      <vt:lpstr>About us</vt:lpstr>
      <vt:lpstr>Operations</vt:lpstr>
      <vt:lpstr>Response Area</vt:lpstr>
      <vt:lpstr>Response Services</vt:lpstr>
      <vt:lpstr>Administrative Consultation</vt:lpstr>
      <vt:lpstr>Administrative Response</vt:lpstr>
      <vt:lpstr>Full Team Response</vt:lpstr>
      <vt:lpstr>Dispatch:  When asking dispatch, please ask for Greater Cincinnati Hazmat Unit. </vt:lpstr>
      <vt:lpstr>What we need from the requesting agency</vt:lpstr>
      <vt:lpstr>Hazmat Resources</vt:lpstr>
      <vt:lpstr>Hazmat Response Units</vt:lpstr>
      <vt:lpstr>Contact Info</vt:lpstr>
      <vt:lpstr>Placards</vt:lpstr>
      <vt:lpstr>PowerPoint Presentation</vt:lpstr>
      <vt:lpstr>PowerPoint Presentation</vt:lpstr>
      <vt:lpstr>What is a UN Number?  A UN Number is a 4-digit number that identifies Hazardous Materials such as explosives, flammable liquids, oxidizers and some acutely toxic substances</vt:lpstr>
      <vt:lpstr>Emergency Response Guidebook (ERG)</vt:lpstr>
      <vt:lpstr>What are the ERG section colors and what do they mean?</vt:lpstr>
      <vt:lpstr>What are the ERG section colors and what do they mean?</vt:lpstr>
      <vt:lpstr>Safety Data Sheets (SDS) or Material Safety Data Sheets (MSDS)</vt:lpstr>
      <vt:lpstr>In the US,  a SDS will follow a standard format, divided into the following sections:</vt:lpstr>
      <vt:lpstr> There is valuable information in each section of an SDS. However, while any user should always read the entire SDS, the most critical information for your health and safety can be found in: </vt:lpstr>
      <vt:lpstr>Hazard identification:</vt:lpstr>
      <vt:lpstr>Section 2:</vt:lpstr>
      <vt:lpstr>GHS Classification: </vt:lpstr>
      <vt:lpstr>Section 4: First Aid Measures</vt:lpstr>
      <vt:lpstr>Section 8: Exposure/ Personal Protection</vt:lpstr>
      <vt:lpstr>Section 9: Physical and Chemical Properties</vt:lpstr>
      <vt:lpstr>Sections 13-16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Greater Cincinnati Hazmat Unit</dc:title>
  <dc:creator>Brooke Matzen</dc:creator>
  <cp:lastModifiedBy>Brooke Matzen</cp:lastModifiedBy>
  <cp:revision>4</cp:revision>
  <cp:lastPrinted>2023-10-10T14:46:43Z</cp:lastPrinted>
  <dcterms:created xsi:type="dcterms:W3CDTF">2020-12-01T14:51:43Z</dcterms:created>
  <dcterms:modified xsi:type="dcterms:W3CDTF">2024-02-20T15:19:50Z</dcterms:modified>
</cp:coreProperties>
</file>