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2" r:id="rId3"/>
    <p:sldId id="263" r:id="rId4"/>
    <p:sldId id="275" r:id="rId5"/>
    <p:sldId id="257" r:id="rId6"/>
    <p:sldId id="258" r:id="rId7"/>
    <p:sldId id="259" r:id="rId8"/>
    <p:sldId id="260" r:id="rId9"/>
    <p:sldId id="261" r:id="rId10"/>
    <p:sldId id="264" r:id="rId11"/>
    <p:sldId id="274" r:id="rId12"/>
    <p:sldId id="276" r:id="rId13"/>
    <p:sldId id="272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Matzen" initials="BM" lastIdx="1" clrIdx="0">
    <p:extLst>
      <p:ext uri="{19B8F6BF-5375-455C-9EA6-DF929625EA0E}">
        <p15:presenceInfo xmlns:p15="http://schemas.microsoft.com/office/powerpoint/2012/main" userId="6fd6c065b9f23f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AEBF9-2004-499B-80A4-D1766D51DB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EAF28C-39CD-4CA1-847A-86A2116DFDC1}">
      <dgm:prSet/>
      <dgm:spPr/>
      <dgm:t>
        <a:bodyPr/>
        <a:lstStyle/>
        <a:p>
          <a:r>
            <a:rPr lang="en-US"/>
            <a:t>We are governed by a Board of Trustees representing the fire service, the public, local government, and tri state businesses. Members are from the fire service, public service organizations and are industrial/government technical personnel. </a:t>
          </a:r>
        </a:p>
      </dgm:t>
    </dgm:pt>
    <dgm:pt modelId="{92626645-4788-4408-9726-FE04B2EE4D51}" type="parTrans" cxnId="{B52242C8-03E0-4162-AF27-7CF58DA1A49E}">
      <dgm:prSet/>
      <dgm:spPr/>
      <dgm:t>
        <a:bodyPr/>
        <a:lstStyle/>
        <a:p>
          <a:endParaRPr lang="en-US"/>
        </a:p>
      </dgm:t>
    </dgm:pt>
    <dgm:pt modelId="{446B4125-BC59-4F8B-A955-2E2D5B30FF66}" type="sibTrans" cxnId="{B52242C8-03E0-4162-AF27-7CF58DA1A49E}">
      <dgm:prSet/>
      <dgm:spPr/>
      <dgm:t>
        <a:bodyPr/>
        <a:lstStyle/>
        <a:p>
          <a:endParaRPr lang="en-US"/>
        </a:p>
      </dgm:t>
    </dgm:pt>
    <dgm:pt modelId="{1F385CC2-E8D7-4570-A2E9-148AABC9872B}">
      <dgm:prSet/>
      <dgm:spPr/>
      <dgm:t>
        <a:bodyPr/>
        <a:lstStyle/>
        <a:p>
          <a:r>
            <a:rPr lang="en-US"/>
            <a:t>The Unit is a verified Type 1 Hazmat response team as defined by the State of Ohio Hazmat Technical Advisory Guidelines. This is the highest level of typing for a Hazmat team in the State of Ohio. </a:t>
          </a:r>
        </a:p>
      </dgm:t>
    </dgm:pt>
    <dgm:pt modelId="{DA8053AE-F3BF-49BC-80A2-9F43615E4D07}" type="parTrans" cxnId="{7397F97F-7283-4BCE-9C7E-2669BA8D9F36}">
      <dgm:prSet/>
      <dgm:spPr/>
      <dgm:t>
        <a:bodyPr/>
        <a:lstStyle/>
        <a:p>
          <a:endParaRPr lang="en-US"/>
        </a:p>
      </dgm:t>
    </dgm:pt>
    <dgm:pt modelId="{42911010-5D8E-4157-90D5-90FB978FB467}" type="sibTrans" cxnId="{7397F97F-7283-4BCE-9C7E-2669BA8D9F36}">
      <dgm:prSet/>
      <dgm:spPr/>
      <dgm:t>
        <a:bodyPr/>
        <a:lstStyle/>
        <a:p>
          <a:endParaRPr lang="en-US"/>
        </a:p>
      </dgm:t>
    </dgm:pt>
    <dgm:pt modelId="{DE86B465-5085-412C-BB32-919692AA66D2}" type="pres">
      <dgm:prSet presAssocID="{DAEAEBF9-2004-499B-80A4-D1766D51DB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B5084C-045A-4691-A546-498F5D8D5133}" type="pres">
      <dgm:prSet presAssocID="{DBEAF28C-39CD-4CA1-847A-86A2116DFDC1}" presName="hierRoot1" presStyleCnt="0"/>
      <dgm:spPr/>
    </dgm:pt>
    <dgm:pt modelId="{17E48CD9-A499-4E16-A477-FE0E47B88390}" type="pres">
      <dgm:prSet presAssocID="{DBEAF28C-39CD-4CA1-847A-86A2116DFDC1}" presName="composite" presStyleCnt="0"/>
      <dgm:spPr/>
    </dgm:pt>
    <dgm:pt modelId="{1FDDB7A1-F7E6-4A58-9929-825F9FF4109C}" type="pres">
      <dgm:prSet presAssocID="{DBEAF28C-39CD-4CA1-847A-86A2116DFDC1}" presName="background" presStyleLbl="node0" presStyleIdx="0" presStyleCnt="2"/>
      <dgm:spPr/>
    </dgm:pt>
    <dgm:pt modelId="{8EF1C298-AE3F-49C0-8A97-76F3D93934E2}" type="pres">
      <dgm:prSet presAssocID="{DBEAF28C-39CD-4CA1-847A-86A2116DFDC1}" presName="text" presStyleLbl="fgAcc0" presStyleIdx="0" presStyleCnt="2">
        <dgm:presLayoutVars>
          <dgm:chPref val="3"/>
        </dgm:presLayoutVars>
      </dgm:prSet>
      <dgm:spPr/>
    </dgm:pt>
    <dgm:pt modelId="{1C7D5C88-BC43-4A76-904B-29F7EC82EE3D}" type="pres">
      <dgm:prSet presAssocID="{DBEAF28C-39CD-4CA1-847A-86A2116DFDC1}" presName="hierChild2" presStyleCnt="0"/>
      <dgm:spPr/>
    </dgm:pt>
    <dgm:pt modelId="{7EB47E2A-0B7D-4F6F-A40C-4DFB4C4F3336}" type="pres">
      <dgm:prSet presAssocID="{1F385CC2-E8D7-4570-A2E9-148AABC9872B}" presName="hierRoot1" presStyleCnt="0"/>
      <dgm:spPr/>
    </dgm:pt>
    <dgm:pt modelId="{8198B47C-6911-4414-9FFA-6D93E8C93258}" type="pres">
      <dgm:prSet presAssocID="{1F385CC2-E8D7-4570-A2E9-148AABC9872B}" presName="composite" presStyleCnt="0"/>
      <dgm:spPr/>
    </dgm:pt>
    <dgm:pt modelId="{6651DF95-55CD-4A95-8290-F8CC3983775A}" type="pres">
      <dgm:prSet presAssocID="{1F385CC2-E8D7-4570-A2E9-148AABC9872B}" presName="background" presStyleLbl="node0" presStyleIdx="1" presStyleCnt="2"/>
      <dgm:spPr/>
    </dgm:pt>
    <dgm:pt modelId="{06F9D229-27F4-446F-8A27-CD1698F00D21}" type="pres">
      <dgm:prSet presAssocID="{1F385CC2-E8D7-4570-A2E9-148AABC9872B}" presName="text" presStyleLbl="fgAcc0" presStyleIdx="1" presStyleCnt="2">
        <dgm:presLayoutVars>
          <dgm:chPref val="3"/>
        </dgm:presLayoutVars>
      </dgm:prSet>
      <dgm:spPr/>
    </dgm:pt>
    <dgm:pt modelId="{DE1F08F7-3052-41AF-95B3-8DD0EBB55D06}" type="pres">
      <dgm:prSet presAssocID="{1F385CC2-E8D7-4570-A2E9-148AABC9872B}" presName="hierChild2" presStyleCnt="0"/>
      <dgm:spPr/>
    </dgm:pt>
  </dgm:ptLst>
  <dgm:cxnLst>
    <dgm:cxn modelId="{0A183008-1B75-4FBF-8543-B5AAE7AD37A7}" type="presOf" srcId="{1F385CC2-E8D7-4570-A2E9-148AABC9872B}" destId="{06F9D229-27F4-446F-8A27-CD1698F00D21}" srcOrd="0" destOrd="0" presId="urn:microsoft.com/office/officeart/2005/8/layout/hierarchy1"/>
    <dgm:cxn modelId="{57BF6010-1D87-4820-BEDF-24F30C328051}" type="presOf" srcId="{DAEAEBF9-2004-499B-80A4-D1766D51DB01}" destId="{DE86B465-5085-412C-BB32-919692AA66D2}" srcOrd="0" destOrd="0" presId="urn:microsoft.com/office/officeart/2005/8/layout/hierarchy1"/>
    <dgm:cxn modelId="{7020821A-5A0F-42E8-AA49-99E740358710}" type="presOf" srcId="{DBEAF28C-39CD-4CA1-847A-86A2116DFDC1}" destId="{8EF1C298-AE3F-49C0-8A97-76F3D93934E2}" srcOrd="0" destOrd="0" presId="urn:microsoft.com/office/officeart/2005/8/layout/hierarchy1"/>
    <dgm:cxn modelId="{7397F97F-7283-4BCE-9C7E-2669BA8D9F36}" srcId="{DAEAEBF9-2004-499B-80A4-D1766D51DB01}" destId="{1F385CC2-E8D7-4570-A2E9-148AABC9872B}" srcOrd="1" destOrd="0" parTransId="{DA8053AE-F3BF-49BC-80A2-9F43615E4D07}" sibTransId="{42911010-5D8E-4157-90D5-90FB978FB467}"/>
    <dgm:cxn modelId="{B52242C8-03E0-4162-AF27-7CF58DA1A49E}" srcId="{DAEAEBF9-2004-499B-80A4-D1766D51DB01}" destId="{DBEAF28C-39CD-4CA1-847A-86A2116DFDC1}" srcOrd="0" destOrd="0" parTransId="{92626645-4788-4408-9726-FE04B2EE4D51}" sibTransId="{446B4125-BC59-4F8B-A955-2E2D5B30FF66}"/>
    <dgm:cxn modelId="{F3F3F5A1-BF9A-487A-A833-5D177744794B}" type="presParOf" srcId="{DE86B465-5085-412C-BB32-919692AA66D2}" destId="{42B5084C-045A-4691-A546-498F5D8D5133}" srcOrd="0" destOrd="0" presId="urn:microsoft.com/office/officeart/2005/8/layout/hierarchy1"/>
    <dgm:cxn modelId="{8220039C-3229-4241-B6AC-38EBE1A870AC}" type="presParOf" srcId="{42B5084C-045A-4691-A546-498F5D8D5133}" destId="{17E48CD9-A499-4E16-A477-FE0E47B88390}" srcOrd="0" destOrd="0" presId="urn:microsoft.com/office/officeart/2005/8/layout/hierarchy1"/>
    <dgm:cxn modelId="{9E35F4CD-6A17-42E9-BD8C-822C04796FEC}" type="presParOf" srcId="{17E48CD9-A499-4E16-A477-FE0E47B88390}" destId="{1FDDB7A1-F7E6-4A58-9929-825F9FF4109C}" srcOrd="0" destOrd="0" presId="urn:microsoft.com/office/officeart/2005/8/layout/hierarchy1"/>
    <dgm:cxn modelId="{C25CC93B-E08A-4944-A2C2-7AD4631E433C}" type="presParOf" srcId="{17E48CD9-A499-4E16-A477-FE0E47B88390}" destId="{8EF1C298-AE3F-49C0-8A97-76F3D93934E2}" srcOrd="1" destOrd="0" presId="urn:microsoft.com/office/officeart/2005/8/layout/hierarchy1"/>
    <dgm:cxn modelId="{09855306-E732-42FA-8378-C1C553D80B47}" type="presParOf" srcId="{42B5084C-045A-4691-A546-498F5D8D5133}" destId="{1C7D5C88-BC43-4A76-904B-29F7EC82EE3D}" srcOrd="1" destOrd="0" presId="urn:microsoft.com/office/officeart/2005/8/layout/hierarchy1"/>
    <dgm:cxn modelId="{608235E0-B884-47EB-8F0C-4ECFE145B6FE}" type="presParOf" srcId="{DE86B465-5085-412C-BB32-919692AA66D2}" destId="{7EB47E2A-0B7D-4F6F-A40C-4DFB4C4F3336}" srcOrd="1" destOrd="0" presId="urn:microsoft.com/office/officeart/2005/8/layout/hierarchy1"/>
    <dgm:cxn modelId="{EEC7AF44-5644-4778-9B2A-0FE6205B56F5}" type="presParOf" srcId="{7EB47E2A-0B7D-4F6F-A40C-4DFB4C4F3336}" destId="{8198B47C-6911-4414-9FFA-6D93E8C93258}" srcOrd="0" destOrd="0" presId="urn:microsoft.com/office/officeart/2005/8/layout/hierarchy1"/>
    <dgm:cxn modelId="{1B8B21E8-4029-472F-90F1-5927A8B19A2C}" type="presParOf" srcId="{8198B47C-6911-4414-9FFA-6D93E8C93258}" destId="{6651DF95-55CD-4A95-8290-F8CC3983775A}" srcOrd="0" destOrd="0" presId="urn:microsoft.com/office/officeart/2005/8/layout/hierarchy1"/>
    <dgm:cxn modelId="{FC77BDD9-71BE-483D-B375-180F6D5DAFAB}" type="presParOf" srcId="{8198B47C-6911-4414-9FFA-6D93E8C93258}" destId="{06F9D229-27F4-446F-8A27-CD1698F00D21}" srcOrd="1" destOrd="0" presId="urn:microsoft.com/office/officeart/2005/8/layout/hierarchy1"/>
    <dgm:cxn modelId="{16984827-95D0-4EEF-A66A-B513BC8E309F}" type="presParOf" srcId="{7EB47E2A-0B7D-4F6F-A40C-4DFB4C4F3336}" destId="{DE1F08F7-3052-41AF-95B3-8DD0EBB55D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95E3D-7D62-445F-8FC3-ED1FA354AA8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39AA2E-5C0A-4E21-A8A3-72E6F898A495}">
      <dgm:prSet/>
      <dgm:spPr/>
      <dgm:t>
        <a:bodyPr/>
        <a:lstStyle/>
        <a:p>
          <a:r>
            <a:rPr lang="en-US"/>
            <a:t>GCHMU has 3 part time Duty Officers</a:t>
          </a:r>
        </a:p>
      </dgm:t>
    </dgm:pt>
    <dgm:pt modelId="{11A31B24-63B1-4CA0-AE26-73483ECDB3C8}" type="parTrans" cxnId="{96C21E66-AA28-4CFC-B9EB-73B07EAA1505}">
      <dgm:prSet/>
      <dgm:spPr/>
      <dgm:t>
        <a:bodyPr/>
        <a:lstStyle/>
        <a:p>
          <a:endParaRPr lang="en-US"/>
        </a:p>
      </dgm:t>
    </dgm:pt>
    <dgm:pt modelId="{12544D66-EA6F-4636-9F46-5C3206B6E033}" type="sibTrans" cxnId="{96C21E66-AA28-4CFC-B9EB-73B07EAA1505}">
      <dgm:prSet/>
      <dgm:spPr/>
      <dgm:t>
        <a:bodyPr/>
        <a:lstStyle/>
        <a:p>
          <a:endParaRPr lang="en-US"/>
        </a:p>
      </dgm:t>
    </dgm:pt>
    <dgm:pt modelId="{630F4C82-3C4B-493E-874B-FC8E887182D6}">
      <dgm:prSet/>
      <dgm:spPr/>
      <dgm:t>
        <a:bodyPr/>
        <a:lstStyle/>
        <a:p>
          <a:r>
            <a:rPr lang="en-US"/>
            <a:t>Chief Don Bennett</a:t>
          </a:r>
        </a:p>
      </dgm:t>
    </dgm:pt>
    <dgm:pt modelId="{89D4249B-78AE-4B60-BA08-0601C1BBE092}" type="parTrans" cxnId="{4615E3E8-12DD-421A-9B71-BBC41B2CC00F}">
      <dgm:prSet/>
      <dgm:spPr/>
      <dgm:t>
        <a:bodyPr/>
        <a:lstStyle/>
        <a:p>
          <a:endParaRPr lang="en-US"/>
        </a:p>
      </dgm:t>
    </dgm:pt>
    <dgm:pt modelId="{793BAA72-9BAC-44D0-BC4F-22A161CB364A}" type="sibTrans" cxnId="{4615E3E8-12DD-421A-9B71-BBC41B2CC00F}">
      <dgm:prSet/>
      <dgm:spPr/>
      <dgm:t>
        <a:bodyPr/>
        <a:lstStyle/>
        <a:p>
          <a:endParaRPr lang="en-US"/>
        </a:p>
      </dgm:t>
    </dgm:pt>
    <dgm:pt modelId="{9F27FD06-E038-4562-B34D-C70E8471BFC1}">
      <dgm:prSet/>
      <dgm:spPr/>
      <dgm:t>
        <a:bodyPr/>
        <a:lstStyle/>
        <a:p>
          <a:r>
            <a:rPr lang="en-US"/>
            <a:t>Chief B.J Jetter</a:t>
          </a:r>
        </a:p>
      </dgm:t>
    </dgm:pt>
    <dgm:pt modelId="{BA16973D-16E7-439D-A446-2F149BC6857C}" type="parTrans" cxnId="{1DAB1104-74F0-496E-AAEB-3579B7F38596}">
      <dgm:prSet/>
      <dgm:spPr/>
      <dgm:t>
        <a:bodyPr/>
        <a:lstStyle/>
        <a:p>
          <a:endParaRPr lang="en-US"/>
        </a:p>
      </dgm:t>
    </dgm:pt>
    <dgm:pt modelId="{D5821C35-118B-4810-B87D-7835D2F1DD0C}" type="sibTrans" cxnId="{1DAB1104-74F0-496E-AAEB-3579B7F38596}">
      <dgm:prSet/>
      <dgm:spPr/>
      <dgm:t>
        <a:bodyPr/>
        <a:lstStyle/>
        <a:p>
          <a:endParaRPr lang="en-US"/>
        </a:p>
      </dgm:t>
    </dgm:pt>
    <dgm:pt modelId="{73A5CC3F-BE19-488C-AEF2-53B047F66378}">
      <dgm:prSet/>
      <dgm:spPr/>
      <dgm:t>
        <a:bodyPr/>
        <a:lstStyle/>
        <a:p>
          <a:r>
            <a:rPr lang="en-US"/>
            <a:t>Dennis Waldbillig </a:t>
          </a:r>
        </a:p>
      </dgm:t>
    </dgm:pt>
    <dgm:pt modelId="{633C9B79-A8C6-4832-8D39-F7689D9F00E0}" type="parTrans" cxnId="{8C77EDCD-3CE6-4B6C-AC75-E7DAEEC7F2A6}">
      <dgm:prSet/>
      <dgm:spPr/>
      <dgm:t>
        <a:bodyPr/>
        <a:lstStyle/>
        <a:p>
          <a:endParaRPr lang="en-US"/>
        </a:p>
      </dgm:t>
    </dgm:pt>
    <dgm:pt modelId="{32C74FE9-6993-43A1-AEBA-172A0DA7F582}" type="sibTrans" cxnId="{8C77EDCD-3CE6-4B6C-AC75-E7DAEEC7F2A6}">
      <dgm:prSet/>
      <dgm:spPr/>
      <dgm:t>
        <a:bodyPr/>
        <a:lstStyle/>
        <a:p>
          <a:endParaRPr lang="en-US"/>
        </a:p>
      </dgm:t>
    </dgm:pt>
    <dgm:pt modelId="{DB0EBCD9-D3EF-4E73-85F2-67E2877F9404}">
      <dgm:prSet/>
      <dgm:spPr/>
      <dgm:t>
        <a:bodyPr/>
        <a:lstStyle/>
        <a:p>
          <a:r>
            <a:rPr lang="en-US"/>
            <a:t>1 Office Administrator </a:t>
          </a:r>
        </a:p>
      </dgm:t>
    </dgm:pt>
    <dgm:pt modelId="{5229D677-4F74-4970-8EC1-2E2DE71837E1}" type="parTrans" cxnId="{47B754F6-4C00-4A1C-BAFE-D62B3D226BEE}">
      <dgm:prSet/>
      <dgm:spPr/>
      <dgm:t>
        <a:bodyPr/>
        <a:lstStyle/>
        <a:p>
          <a:endParaRPr lang="en-US"/>
        </a:p>
      </dgm:t>
    </dgm:pt>
    <dgm:pt modelId="{FC9E8881-60DC-448D-A1F6-4A16EBC0A3AE}" type="sibTrans" cxnId="{47B754F6-4C00-4A1C-BAFE-D62B3D226BEE}">
      <dgm:prSet/>
      <dgm:spPr/>
      <dgm:t>
        <a:bodyPr/>
        <a:lstStyle/>
        <a:p>
          <a:endParaRPr lang="en-US"/>
        </a:p>
      </dgm:t>
    </dgm:pt>
    <dgm:pt modelId="{77B32475-E1E3-4BB0-9428-B5F3EE9526D3}">
      <dgm:prSet/>
      <dgm:spPr/>
      <dgm:t>
        <a:bodyPr/>
        <a:lstStyle/>
        <a:p>
          <a:r>
            <a:rPr lang="en-US"/>
            <a:t>Brooke Matzen</a:t>
          </a:r>
        </a:p>
      </dgm:t>
    </dgm:pt>
    <dgm:pt modelId="{BAFA6BD2-6585-4C25-A988-A00031DD4EC0}" type="parTrans" cxnId="{8E913458-656B-4B8D-94FC-CDD18893AE8C}">
      <dgm:prSet/>
      <dgm:spPr/>
      <dgm:t>
        <a:bodyPr/>
        <a:lstStyle/>
        <a:p>
          <a:endParaRPr lang="en-US"/>
        </a:p>
      </dgm:t>
    </dgm:pt>
    <dgm:pt modelId="{D60F42E9-FB10-4D6F-A643-6B4BB48F0C21}" type="sibTrans" cxnId="{8E913458-656B-4B8D-94FC-CDD18893AE8C}">
      <dgm:prSet/>
      <dgm:spPr/>
      <dgm:t>
        <a:bodyPr/>
        <a:lstStyle/>
        <a:p>
          <a:endParaRPr lang="en-US"/>
        </a:p>
      </dgm:t>
    </dgm:pt>
    <dgm:pt modelId="{F1072742-FA63-485C-82A0-F6B1DA54A7C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Membership is comprised of Technicians, Specialists, Research and Operations personnel</a:t>
          </a:r>
        </a:p>
      </dgm:t>
    </dgm:pt>
    <dgm:pt modelId="{C0FA1DC9-D6CC-404A-839A-6031DBA540BB}" type="parTrans" cxnId="{1ED6864E-6A77-406C-AB1F-08DC732A7E58}">
      <dgm:prSet/>
      <dgm:spPr/>
      <dgm:t>
        <a:bodyPr/>
        <a:lstStyle/>
        <a:p>
          <a:endParaRPr lang="en-US"/>
        </a:p>
      </dgm:t>
    </dgm:pt>
    <dgm:pt modelId="{E30BE782-0F04-4B8E-91F6-9778C52F6B50}" type="sibTrans" cxnId="{1ED6864E-6A77-406C-AB1F-08DC732A7E58}">
      <dgm:prSet/>
      <dgm:spPr/>
      <dgm:t>
        <a:bodyPr/>
        <a:lstStyle/>
        <a:p>
          <a:endParaRPr lang="en-US"/>
        </a:p>
      </dgm:t>
    </dgm:pt>
    <dgm:pt modelId="{F0CB086A-CD60-47EA-B768-FE560606EB81}" type="pres">
      <dgm:prSet presAssocID="{41095E3D-7D62-445F-8FC3-ED1FA354AA80}" presName="Name0" presStyleCnt="0">
        <dgm:presLayoutVars>
          <dgm:dir/>
          <dgm:animLvl val="lvl"/>
          <dgm:resizeHandles val="exact"/>
        </dgm:presLayoutVars>
      </dgm:prSet>
      <dgm:spPr/>
    </dgm:pt>
    <dgm:pt modelId="{8B174390-7441-4C98-ADF9-497DD8F79BFA}" type="pres">
      <dgm:prSet presAssocID="{F1072742-FA63-485C-82A0-F6B1DA54A7CF}" presName="boxAndChildren" presStyleCnt="0"/>
      <dgm:spPr/>
    </dgm:pt>
    <dgm:pt modelId="{7A6E922C-EE82-4382-8DF5-83D2DE8B8C81}" type="pres">
      <dgm:prSet presAssocID="{F1072742-FA63-485C-82A0-F6B1DA54A7CF}" presName="parentTextBox" presStyleLbl="node1" presStyleIdx="0" presStyleCnt="3"/>
      <dgm:spPr/>
    </dgm:pt>
    <dgm:pt modelId="{2E11F9DC-62CB-45E2-8113-C82CBEAAC7FA}" type="pres">
      <dgm:prSet presAssocID="{FC9E8881-60DC-448D-A1F6-4A16EBC0A3AE}" presName="sp" presStyleCnt="0"/>
      <dgm:spPr/>
    </dgm:pt>
    <dgm:pt modelId="{992D4FBA-13F9-423E-A424-1AFB6FCB561A}" type="pres">
      <dgm:prSet presAssocID="{DB0EBCD9-D3EF-4E73-85F2-67E2877F9404}" presName="arrowAndChildren" presStyleCnt="0"/>
      <dgm:spPr/>
    </dgm:pt>
    <dgm:pt modelId="{E5A46340-B6D7-4C6A-9822-B0E9FA21D2A2}" type="pres">
      <dgm:prSet presAssocID="{DB0EBCD9-D3EF-4E73-85F2-67E2877F9404}" presName="parentTextArrow" presStyleLbl="node1" presStyleIdx="0" presStyleCnt="3"/>
      <dgm:spPr/>
    </dgm:pt>
    <dgm:pt modelId="{F77063C6-A7E9-4D82-A095-4B4E8430608C}" type="pres">
      <dgm:prSet presAssocID="{DB0EBCD9-D3EF-4E73-85F2-67E2877F9404}" presName="arrow" presStyleLbl="node1" presStyleIdx="1" presStyleCnt="3"/>
      <dgm:spPr/>
    </dgm:pt>
    <dgm:pt modelId="{0C74B905-BD33-4EDB-80DB-E012EB112A6E}" type="pres">
      <dgm:prSet presAssocID="{DB0EBCD9-D3EF-4E73-85F2-67E2877F9404}" presName="descendantArrow" presStyleCnt="0"/>
      <dgm:spPr/>
    </dgm:pt>
    <dgm:pt modelId="{7F4A4557-2947-411A-8543-0346087FC9A0}" type="pres">
      <dgm:prSet presAssocID="{77B32475-E1E3-4BB0-9428-B5F3EE9526D3}" presName="childTextArrow" presStyleLbl="fgAccFollowNode1" presStyleIdx="0" presStyleCnt="4">
        <dgm:presLayoutVars>
          <dgm:bulletEnabled val="1"/>
        </dgm:presLayoutVars>
      </dgm:prSet>
      <dgm:spPr/>
    </dgm:pt>
    <dgm:pt modelId="{09F8FBA3-8C99-4B38-8EB7-89C27C62696C}" type="pres">
      <dgm:prSet presAssocID="{12544D66-EA6F-4636-9F46-5C3206B6E033}" presName="sp" presStyleCnt="0"/>
      <dgm:spPr/>
    </dgm:pt>
    <dgm:pt modelId="{ECD1D71D-4A1C-4F9E-9EB0-067278DF2BC9}" type="pres">
      <dgm:prSet presAssocID="{9B39AA2E-5C0A-4E21-A8A3-72E6F898A495}" presName="arrowAndChildren" presStyleCnt="0"/>
      <dgm:spPr/>
    </dgm:pt>
    <dgm:pt modelId="{A911B1D6-B5B3-4D45-A25E-E513F777253E}" type="pres">
      <dgm:prSet presAssocID="{9B39AA2E-5C0A-4E21-A8A3-72E6F898A495}" presName="parentTextArrow" presStyleLbl="node1" presStyleIdx="1" presStyleCnt="3"/>
      <dgm:spPr/>
    </dgm:pt>
    <dgm:pt modelId="{87E7EB82-07CD-481D-9BA8-8A5ADA2ED3E4}" type="pres">
      <dgm:prSet presAssocID="{9B39AA2E-5C0A-4E21-A8A3-72E6F898A495}" presName="arrow" presStyleLbl="node1" presStyleIdx="2" presStyleCnt="3"/>
      <dgm:spPr/>
    </dgm:pt>
    <dgm:pt modelId="{CDE7ABA7-0583-4916-A3AD-5E579F0A8062}" type="pres">
      <dgm:prSet presAssocID="{9B39AA2E-5C0A-4E21-A8A3-72E6F898A495}" presName="descendantArrow" presStyleCnt="0"/>
      <dgm:spPr/>
    </dgm:pt>
    <dgm:pt modelId="{4C74E7F5-CE88-4C54-B04C-ACF7876B847B}" type="pres">
      <dgm:prSet presAssocID="{630F4C82-3C4B-493E-874B-FC8E887182D6}" presName="childTextArrow" presStyleLbl="fgAccFollowNode1" presStyleIdx="1" presStyleCnt="4">
        <dgm:presLayoutVars>
          <dgm:bulletEnabled val="1"/>
        </dgm:presLayoutVars>
      </dgm:prSet>
      <dgm:spPr/>
    </dgm:pt>
    <dgm:pt modelId="{A283EA47-8B12-4D45-A065-6FA60F3A0B97}" type="pres">
      <dgm:prSet presAssocID="{9F27FD06-E038-4562-B34D-C70E8471BFC1}" presName="childTextArrow" presStyleLbl="fgAccFollowNode1" presStyleIdx="2" presStyleCnt="4">
        <dgm:presLayoutVars>
          <dgm:bulletEnabled val="1"/>
        </dgm:presLayoutVars>
      </dgm:prSet>
      <dgm:spPr/>
    </dgm:pt>
    <dgm:pt modelId="{7A74720F-6730-4E18-B929-63DC4DC18DCB}" type="pres">
      <dgm:prSet presAssocID="{73A5CC3F-BE19-488C-AEF2-53B047F6637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7ED0BC03-048D-4C94-935F-2FFD140604B9}" type="presOf" srcId="{DB0EBCD9-D3EF-4E73-85F2-67E2877F9404}" destId="{E5A46340-B6D7-4C6A-9822-B0E9FA21D2A2}" srcOrd="0" destOrd="0" presId="urn:microsoft.com/office/officeart/2005/8/layout/process4"/>
    <dgm:cxn modelId="{1DAB1104-74F0-496E-AAEB-3579B7F38596}" srcId="{9B39AA2E-5C0A-4E21-A8A3-72E6F898A495}" destId="{9F27FD06-E038-4562-B34D-C70E8471BFC1}" srcOrd="1" destOrd="0" parTransId="{BA16973D-16E7-439D-A446-2F149BC6857C}" sibTransId="{D5821C35-118B-4810-B87D-7835D2F1DD0C}"/>
    <dgm:cxn modelId="{6F30185B-FAC7-4BB0-8483-0CB6C0E86406}" type="presOf" srcId="{77B32475-E1E3-4BB0-9428-B5F3EE9526D3}" destId="{7F4A4557-2947-411A-8543-0346087FC9A0}" srcOrd="0" destOrd="0" presId="urn:microsoft.com/office/officeart/2005/8/layout/process4"/>
    <dgm:cxn modelId="{8E06AF5C-0A11-4FAB-97DA-5F52BAC02629}" type="presOf" srcId="{9B39AA2E-5C0A-4E21-A8A3-72E6F898A495}" destId="{A911B1D6-B5B3-4D45-A25E-E513F777253E}" srcOrd="0" destOrd="0" presId="urn:microsoft.com/office/officeart/2005/8/layout/process4"/>
    <dgm:cxn modelId="{304F2065-3283-400B-B1B8-F5FC579AFFAD}" type="presOf" srcId="{630F4C82-3C4B-493E-874B-FC8E887182D6}" destId="{4C74E7F5-CE88-4C54-B04C-ACF7876B847B}" srcOrd="0" destOrd="0" presId="urn:microsoft.com/office/officeart/2005/8/layout/process4"/>
    <dgm:cxn modelId="{96C21E66-AA28-4CFC-B9EB-73B07EAA1505}" srcId="{41095E3D-7D62-445F-8FC3-ED1FA354AA80}" destId="{9B39AA2E-5C0A-4E21-A8A3-72E6F898A495}" srcOrd="0" destOrd="0" parTransId="{11A31B24-63B1-4CA0-AE26-73483ECDB3C8}" sibTransId="{12544D66-EA6F-4636-9F46-5C3206B6E033}"/>
    <dgm:cxn modelId="{B4C97E6E-DFC8-4A53-A97D-841DC1B146E9}" type="presOf" srcId="{9F27FD06-E038-4562-B34D-C70E8471BFC1}" destId="{A283EA47-8B12-4D45-A065-6FA60F3A0B97}" srcOrd="0" destOrd="0" presId="urn:microsoft.com/office/officeart/2005/8/layout/process4"/>
    <dgm:cxn modelId="{1ED6864E-6A77-406C-AB1F-08DC732A7E58}" srcId="{41095E3D-7D62-445F-8FC3-ED1FA354AA80}" destId="{F1072742-FA63-485C-82A0-F6B1DA54A7CF}" srcOrd="2" destOrd="0" parTransId="{C0FA1DC9-D6CC-404A-839A-6031DBA540BB}" sibTransId="{E30BE782-0F04-4B8E-91F6-9778C52F6B50}"/>
    <dgm:cxn modelId="{8E913458-656B-4B8D-94FC-CDD18893AE8C}" srcId="{DB0EBCD9-D3EF-4E73-85F2-67E2877F9404}" destId="{77B32475-E1E3-4BB0-9428-B5F3EE9526D3}" srcOrd="0" destOrd="0" parTransId="{BAFA6BD2-6585-4C25-A988-A00031DD4EC0}" sibTransId="{D60F42E9-FB10-4D6F-A643-6B4BB48F0C21}"/>
    <dgm:cxn modelId="{D313B979-F13D-4A26-934E-938C8DEF5727}" type="presOf" srcId="{73A5CC3F-BE19-488C-AEF2-53B047F66378}" destId="{7A74720F-6730-4E18-B929-63DC4DC18DCB}" srcOrd="0" destOrd="0" presId="urn:microsoft.com/office/officeart/2005/8/layout/process4"/>
    <dgm:cxn modelId="{31EE37AB-9E64-4838-91B3-450847A93DFF}" type="presOf" srcId="{F1072742-FA63-485C-82A0-F6B1DA54A7CF}" destId="{7A6E922C-EE82-4382-8DF5-83D2DE8B8C81}" srcOrd="0" destOrd="0" presId="urn:microsoft.com/office/officeart/2005/8/layout/process4"/>
    <dgm:cxn modelId="{D3C56FB5-24DF-4F13-B8A6-0C6CD7E61D3D}" type="presOf" srcId="{DB0EBCD9-D3EF-4E73-85F2-67E2877F9404}" destId="{F77063C6-A7E9-4D82-A095-4B4E8430608C}" srcOrd="1" destOrd="0" presId="urn:microsoft.com/office/officeart/2005/8/layout/process4"/>
    <dgm:cxn modelId="{8C77EDCD-3CE6-4B6C-AC75-E7DAEEC7F2A6}" srcId="{9B39AA2E-5C0A-4E21-A8A3-72E6F898A495}" destId="{73A5CC3F-BE19-488C-AEF2-53B047F66378}" srcOrd="2" destOrd="0" parTransId="{633C9B79-A8C6-4832-8D39-F7689D9F00E0}" sibTransId="{32C74FE9-6993-43A1-AEBA-172A0DA7F582}"/>
    <dgm:cxn modelId="{5FAF24DA-EFD9-40FE-9377-46C1BD87AC3F}" type="presOf" srcId="{9B39AA2E-5C0A-4E21-A8A3-72E6F898A495}" destId="{87E7EB82-07CD-481D-9BA8-8A5ADA2ED3E4}" srcOrd="1" destOrd="0" presId="urn:microsoft.com/office/officeart/2005/8/layout/process4"/>
    <dgm:cxn modelId="{4615E3E8-12DD-421A-9B71-BBC41B2CC00F}" srcId="{9B39AA2E-5C0A-4E21-A8A3-72E6F898A495}" destId="{630F4C82-3C4B-493E-874B-FC8E887182D6}" srcOrd="0" destOrd="0" parTransId="{89D4249B-78AE-4B60-BA08-0601C1BBE092}" sibTransId="{793BAA72-9BAC-44D0-BC4F-22A161CB364A}"/>
    <dgm:cxn modelId="{47B754F6-4C00-4A1C-BAFE-D62B3D226BEE}" srcId="{41095E3D-7D62-445F-8FC3-ED1FA354AA80}" destId="{DB0EBCD9-D3EF-4E73-85F2-67E2877F9404}" srcOrd="1" destOrd="0" parTransId="{5229D677-4F74-4970-8EC1-2E2DE71837E1}" sibTransId="{FC9E8881-60DC-448D-A1F6-4A16EBC0A3AE}"/>
    <dgm:cxn modelId="{5BBD22FB-AC88-43D2-8916-8D1EFBDBAF05}" type="presOf" srcId="{41095E3D-7D62-445F-8FC3-ED1FA354AA80}" destId="{F0CB086A-CD60-47EA-B768-FE560606EB81}" srcOrd="0" destOrd="0" presId="urn:microsoft.com/office/officeart/2005/8/layout/process4"/>
    <dgm:cxn modelId="{5EFA5777-4299-4CAA-A2E3-059EA94FAF8F}" type="presParOf" srcId="{F0CB086A-CD60-47EA-B768-FE560606EB81}" destId="{8B174390-7441-4C98-ADF9-497DD8F79BFA}" srcOrd="0" destOrd="0" presId="urn:microsoft.com/office/officeart/2005/8/layout/process4"/>
    <dgm:cxn modelId="{063122CF-9597-4E08-BAAB-1A52A14571AB}" type="presParOf" srcId="{8B174390-7441-4C98-ADF9-497DD8F79BFA}" destId="{7A6E922C-EE82-4382-8DF5-83D2DE8B8C81}" srcOrd="0" destOrd="0" presId="urn:microsoft.com/office/officeart/2005/8/layout/process4"/>
    <dgm:cxn modelId="{961A9A0A-E0E0-472C-9138-2008C77B2E3A}" type="presParOf" srcId="{F0CB086A-CD60-47EA-B768-FE560606EB81}" destId="{2E11F9DC-62CB-45E2-8113-C82CBEAAC7FA}" srcOrd="1" destOrd="0" presId="urn:microsoft.com/office/officeart/2005/8/layout/process4"/>
    <dgm:cxn modelId="{545A2022-E7D6-4897-ACAD-E8C550AAF65A}" type="presParOf" srcId="{F0CB086A-CD60-47EA-B768-FE560606EB81}" destId="{992D4FBA-13F9-423E-A424-1AFB6FCB561A}" srcOrd="2" destOrd="0" presId="urn:microsoft.com/office/officeart/2005/8/layout/process4"/>
    <dgm:cxn modelId="{BC978979-8D0A-4CBC-B57E-FC8EDA2E0FBD}" type="presParOf" srcId="{992D4FBA-13F9-423E-A424-1AFB6FCB561A}" destId="{E5A46340-B6D7-4C6A-9822-B0E9FA21D2A2}" srcOrd="0" destOrd="0" presId="urn:microsoft.com/office/officeart/2005/8/layout/process4"/>
    <dgm:cxn modelId="{036D763D-1B2C-4CDF-8316-10B69956BC74}" type="presParOf" srcId="{992D4FBA-13F9-423E-A424-1AFB6FCB561A}" destId="{F77063C6-A7E9-4D82-A095-4B4E8430608C}" srcOrd="1" destOrd="0" presId="urn:microsoft.com/office/officeart/2005/8/layout/process4"/>
    <dgm:cxn modelId="{6AD12EDC-531C-4D43-A2F0-7217242B37E4}" type="presParOf" srcId="{992D4FBA-13F9-423E-A424-1AFB6FCB561A}" destId="{0C74B905-BD33-4EDB-80DB-E012EB112A6E}" srcOrd="2" destOrd="0" presId="urn:microsoft.com/office/officeart/2005/8/layout/process4"/>
    <dgm:cxn modelId="{000E52AF-9C9C-4B8E-BC1C-BD2CF7B60821}" type="presParOf" srcId="{0C74B905-BD33-4EDB-80DB-E012EB112A6E}" destId="{7F4A4557-2947-411A-8543-0346087FC9A0}" srcOrd="0" destOrd="0" presId="urn:microsoft.com/office/officeart/2005/8/layout/process4"/>
    <dgm:cxn modelId="{7C7C7EF8-3585-4AEB-B7C3-6B1CF2DA8D85}" type="presParOf" srcId="{F0CB086A-CD60-47EA-B768-FE560606EB81}" destId="{09F8FBA3-8C99-4B38-8EB7-89C27C62696C}" srcOrd="3" destOrd="0" presId="urn:microsoft.com/office/officeart/2005/8/layout/process4"/>
    <dgm:cxn modelId="{88F179D7-0B37-45AC-99E8-0A4DA992DA38}" type="presParOf" srcId="{F0CB086A-CD60-47EA-B768-FE560606EB81}" destId="{ECD1D71D-4A1C-4F9E-9EB0-067278DF2BC9}" srcOrd="4" destOrd="0" presId="urn:microsoft.com/office/officeart/2005/8/layout/process4"/>
    <dgm:cxn modelId="{43E62F39-DB38-479A-84B7-3A5E3AEBD6B2}" type="presParOf" srcId="{ECD1D71D-4A1C-4F9E-9EB0-067278DF2BC9}" destId="{A911B1D6-B5B3-4D45-A25E-E513F777253E}" srcOrd="0" destOrd="0" presId="urn:microsoft.com/office/officeart/2005/8/layout/process4"/>
    <dgm:cxn modelId="{AAD1B289-D1C7-4E3A-AED4-0BA7D2CF94FE}" type="presParOf" srcId="{ECD1D71D-4A1C-4F9E-9EB0-067278DF2BC9}" destId="{87E7EB82-07CD-481D-9BA8-8A5ADA2ED3E4}" srcOrd="1" destOrd="0" presId="urn:microsoft.com/office/officeart/2005/8/layout/process4"/>
    <dgm:cxn modelId="{F06D3FD5-BD79-480D-83D2-4DA71B81E89B}" type="presParOf" srcId="{ECD1D71D-4A1C-4F9E-9EB0-067278DF2BC9}" destId="{CDE7ABA7-0583-4916-A3AD-5E579F0A8062}" srcOrd="2" destOrd="0" presId="urn:microsoft.com/office/officeart/2005/8/layout/process4"/>
    <dgm:cxn modelId="{18425A38-57ED-453E-A558-8B2112639D8E}" type="presParOf" srcId="{CDE7ABA7-0583-4916-A3AD-5E579F0A8062}" destId="{4C74E7F5-CE88-4C54-B04C-ACF7876B847B}" srcOrd="0" destOrd="0" presId="urn:microsoft.com/office/officeart/2005/8/layout/process4"/>
    <dgm:cxn modelId="{BD6FBC62-146A-42F3-9B9F-48D02338BBDD}" type="presParOf" srcId="{CDE7ABA7-0583-4916-A3AD-5E579F0A8062}" destId="{A283EA47-8B12-4D45-A065-6FA60F3A0B97}" srcOrd="1" destOrd="0" presId="urn:microsoft.com/office/officeart/2005/8/layout/process4"/>
    <dgm:cxn modelId="{FFBD8DCC-F0B1-4320-A1B7-709DC9FBE54F}" type="presParOf" srcId="{CDE7ABA7-0583-4916-A3AD-5E579F0A8062}" destId="{7A74720F-6730-4E18-B929-63DC4DC18D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80B1D-6EA3-4B42-B018-C894FF36F22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AB4B52-4127-4C5D-B48F-98DC1FFD5AC0}">
      <dgm:prSet custT="1"/>
      <dgm:spPr/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on-call duty officer will call the incident commander at the number given to the communications center upon receipt of call.</a:t>
          </a:r>
        </a:p>
      </dgm:t>
    </dgm:pt>
    <dgm:pt modelId="{CD989E7C-9D9A-4AD9-80BD-723D6521550B}" type="parTrans" cxnId="{2C354036-D75B-4574-A9F3-9EBEE738B7C8}">
      <dgm:prSet/>
      <dgm:spPr/>
      <dgm:t>
        <a:bodyPr/>
        <a:lstStyle/>
        <a:p>
          <a:endParaRPr lang="en-US"/>
        </a:p>
      </dgm:t>
    </dgm:pt>
    <dgm:pt modelId="{306D2D6B-A5AD-4F3E-BC4F-1CB104695D4B}" type="sibTrans" cxnId="{2C354036-D75B-4574-A9F3-9EBEE738B7C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7174841-9145-4111-8117-6CFD11391E21}">
      <dgm:prSet custT="1"/>
      <dgm:spPr/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*Be sure to give a good call back number *</a:t>
          </a:r>
        </a:p>
        <a:p>
          <a:pPr algn="ctr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Don’t give your office line if you are in the field. </a:t>
          </a:r>
        </a:p>
      </dgm:t>
    </dgm:pt>
    <dgm:pt modelId="{1F0BD1EB-9BE0-4E4C-91FF-918B63CAF7D6}" type="parTrans" cxnId="{377706E3-D075-459E-8C13-7D42820AFE12}">
      <dgm:prSet/>
      <dgm:spPr/>
      <dgm:t>
        <a:bodyPr/>
        <a:lstStyle/>
        <a:p>
          <a:endParaRPr lang="en-US"/>
        </a:p>
      </dgm:t>
    </dgm:pt>
    <dgm:pt modelId="{A56B9E8D-26B4-45DD-A900-1CF9EB166ED2}" type="sibTrans" cxnId="{377706E3-D075-459E-8C13-7D42820AFE1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3BEBC2C-D0FA-4211-B377-DA4C6CDAD929}">
      <dgm:prSet custT="1"/>
      <dgm:spPr/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duty officer will provide information such as if a clean up contractor is needed, advice on clean up, reassurance on what your doing, contact with a chemist or EPA On Scene Coordinator. </a:t>
          </a:r>
        </a:p>
      </dgm:t>
    </dgm:pt>
    <dgm:pt modelId="{F3248892-FAB9-45A5-BF46-D7541FF597D6}" type="parTrans" cxnId="{AAF96812-B18F-4F58-A7ED-10FF346FAA85}">
      <dgm:prSet/>
      <dgm:spPr/>
      <dgm:t>
        <a:bodyPr/>
        <a:lstStyle/>
        <a:p>
          <a:endParaRPr lang="en-US"/>
        </a:p>
      </dgm:t>
    </dgm:pt>
    <dgm:pt modelId="{21ACFD79-909A-4BB7-8B72-28CD6F926BAE}" type="sibTrans" cxnId="{AAF96812-B18F-4F58-A7ED-10FF346FAA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387FB02-3670-4319-BF1D-2ED9C757DAE0}" type="pres">
      <dgm:prSet presAssocID="{5C380B1D-6EA3-4B42-B018-C894FF36F225}" presName="Name0" presStyleCnt="0">
        <dgm:presLayoutVars>
          <dgm:animLvl val="lvl"/>
          <dgm:resizeHandles val="exact"/>
        </dgm:presLayoutVars>
      </dgm:prSet>
      <dgm:spPr/>
    </dgm:pt>
    <dgm:pt modelId="{9AEA32BB-4358-4272-B327-B5577C5E27E0}" type="pres">
      <dgm:prSet presAssocID="{C1AB4B52-4127-4C5D-B48F-98DC1FFD5AC0}" presName="compositeNode" presStyleCnt="0">
        <dgm:presLayoutVars>
          <dgm:bulletEnabled val="1"/>
        </dgm:presLayoutVars>
      </dgm:prSet>
      <dgm:spPr/>
    </dgm:pt>
    <dgm:pt modelId="{989BA497-C085-4D07-841C-C4DA35335609}" type="pres">
      <dgm:prSet presAssocID="{C1AB4B52-4127-4C5D-B48F-98DC1FFD5AC0}" presName="bgRect" presStyleLbl="bgAccFollowNode1" presStyleIdx="0" presStyleCnt="3"/>
      <dgm:spPr/>
    </dgm:pt>
    <dgm:pt modelId="{EF6D49B6-E62D-4D1F-BA04-60AC907BDB31}" type="pres">
      <dgm:prSet presAssocID="{306D2D6B-A5AD-4F3E-BC4F-1CB104695D4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269AC2F-B791-4C58-BDC7-3F82C59B1828}" type="pres">
      <dgm:prSet presAssocID="{C1AB4B52-4127-4C5D-B48F-98DC1FFD5AC0}" presName="bottomLine" presStyleLbl="alignNode1" presStyleIdx="1" presStyleCnt="6">
        <dgm:presLayoutVars/>
      </dgm:prSet>
      <dgm:spPr/>
    </dgm:pt>
    <dgm:pt modelId="{D805372F-D535-426F-AE3C-70DCA2B6901E}" type="pres">
      <dgm:prSet presAssocID="{C1AB4B52-4127-4C5D-B48F-98DC1FFD5AC0}" presName="nodeText" presStyleLbl="bgAccFollowNode1" presStyleIdx="0" presStyleCnt="3">
        <dgm:presLayoutVars>
          <dgm:bulletEnabled val="1"/>
        </dgm:presLayoutVars>
      </dgm:prSet>
      <dgm:spPr/>
    </dgm:pt>
    <dgm:pt modelId="{DAAA403C-1D41-4F66-B451-CDFC34E025C1}" type="pres">
      <dgm:prSet presAssocID="{306D2D6B-A5AD-4F3E-BC4F-1CB104695D4B}" presName="sibTrans" presStyleCnt="0"/>
      <dgm:spPr/>
    </dgm:pt>
    <dgm:pt modelId="{4D7D7F87-285C-4F74-8CA2-2EF6E9ED4108}" type="pres">
      <dgm:prSet presAssocID="{47174841-9145-4111-8117-6CFD11391E21}" presName="compositeNode" presStyleCnt="0">
        <dgm:presLayoutVars>
          <dgm:bulletEnabled val="1"/>
        </dgm:presLayoutVars>
      </dgm:prSet>
      <dgm:spPr/>
    </dgm:pt>
    <dgm:pt modelId="{8A6E5DA0-A864-4232-A1D9-9EF6E478659E}" type="pres">
      <dgm:prSet presAssocID="{47174841-9145-4111-8117-6CFD11391E21}" presName="bgRect" presStyleLbl="bgAccFollowNode1" presStyleIdx="1" presStyleCnt="3"/>
      <dgm:spPr/>
    </dgm:pt>
    <dgm:pt modelId="{C697E99E-D705-4E99-84F7-031D9EE50ACE}" type="pres">
      <dgm:prSet presAssocID="{A56B9E8D-26B4-45DD-A900-1CF9EB166ED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ECA4E40-909B-4182-813A-F3224C3A28E2}" type="pres">
      <dgm:prSet presAssocID="{47174841-9145-4111-8117-6CFD11391E21}" presName="bottomLine" presStyleLbl="alignNode1" presStyleIdx="3" presStyleCnt="6">
        <dgm:presLayoutVars/>
      </dgm:prSet>
      <dgm:spPr/>
    </dgm:pt>
    <dgm:pt modelId="{33736E6F-2138-4214-988E-24E19060E884}" type="pres">
      <dgm:prSet presAssocID="{47174841-9145-4111-8117-6CFD11391E21}" presName="nodeText" presStyleLbl="bgAccFollowNode1" presStyleIdx="1" presStyleCnt="3">
        <dgm:presLayoutVars>
          <dgm:bulletEnabled val="1"/>
        </dgm:presLayoutVars>
      </dgm:prSet>
      <dgm:spPr/>
    </dgm:pt>
    <dgm:pt modelId="{031E0273-7AA3-4AE3-BC81-2FDF66C07019}" type="pres">
      <dgm:prSet presAssocID="{A56B9E8D-26B4-45DD-A900-1CF9EB166ED2}" presName="sibTrans" presStyleCnt="0"/>
      <dgm:spPr/>
    </dgm:pt>
    <dgm:pt modelId="{3D0094B4-2ABB-4986-A475-FF2CF2497CFB}" type="pres">
      <dgm:prSet presAssocID="{C3BEBC2C-D0FA-4211-B377-DA4C6CDAD929}" presName="compositeNode" presStyleCnt="0">
        <dgm:presLayoutVars>
          <dgm:bulletEnabled val="1"/>
        </dgm:presLayoutVars>
      </dgm:prSet>
      <dgm:spPr/>
    </dgm:pt>
    <dgm:pt modelId="{99D9784C-6EA4-47E4-B782-1F345553731F}" type="pres">
      <dgm:prSet presAssocID="{C3BEBC2C-D0FA-4211-B377-DA4C6CDAD929}" presName="bgRect" presStyleLbl="bgAccFollowNode1" presStyleIdx="2" presStyleCnt="3"/>
      <dgm:spPr/>
    </dgm:pt>
    <dgm:pt modelId="{6698DD8D-A073-4F32-AA7A-52D4AACB89A4}" type="pres">
      <dgm:prSet presAssocID="{21ACFD79-909A-4BB7-8B72-28CD6F926BA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C528D9C-7186-4923-BEC7-6385E96893F2}" type="pres">
      <dgm:prSet presAssocID="{C3BEBC2C-D0FA-4211-B377-DA4C6CDAD929}" presName="bottomLine" presStyleLbl="alignNode1" presStyleIdx="5" presStyleCnt="6">
        <dgm:presLayoutVars/>
      </dgm:prSet>
      <dgm:spPr/>
    </dgm:pt>
    <dgm:pt modelId="{CA480543-EA35-4FE8-A6B6-A342947AF737}" type="pres">
      <dgm:prSet presAssocID="{C3BEBC2C-D0FA-4211-B377-DA4C6CDAD92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AF96812-B18F-4F58-A7ED-10FF346FAA85}" srcId="{5C380B1D-6EA3-4B42-B018-C894FF36F225}" destId="{C3BEBC2C-D0FA-4211-B377-DA4C6CDAD929}" srcOrd="2" destOrd="0" parTransId="{F3248892-FAB9-45A5-BF46-D7541FF597D6}" sibTransId="{21ACFD79-909A-4BB7-8B72-28CD6F926BAE}"/>
    <dgm:cxn modelId="{C0EDDD1B-FBF8-47A0-9DD2-5A40052E56C3}" type="presOf" srcId="{306D2D6B-A5AD-4F3E-BC4F-1CB104695D4B}" destId="{EF6D49B6-E62D-4D1F-BA04-60AC907BDB31}" srcOrd="0" destOrd="0" presId="urn:microsoft.com/office/officeart/2016/7/layout/BasicLinearProcessNumbered"/>
    <dgm:cxn modelId="{56790F21-C8B1-4F7E-B250-C606885DDA98}" type="presOf" srcId="{5C380B1D-6EA3-4B42-B018-C894FF36F225}" destId="{A387FB02-3670-4319-BF1D-2ED9C757DAE0}" srcOrd="0" destOrd="0" presId="urn:microsoft.com/office/officeart/2016/7/layout/BasicLinearProcessNumbered"/>
    <dgm:cxn modelId="{2C354036-D75B-4574-A9F3-9EBEE738B7C8}" srcId="{5C380B1D-6EA3-4B42-B018-C894FF36F225}" destId="{C1AB4B52-4127-4C5D-B48F-98DC1FFD5AC0}" srcOrd="0" destOrd="0" parTransId="{CD989E7C-9D9A-4AD9-80BD-723D6521550B}" sibTransId="{306D2D6B-A5AD-4F3E-BC4F-1CB104695D4B}"/>
    <dgm:cxn modelId="{CA424241-329F-4B64-95AA-F130030A6984}" type="presOf" srcId="{C3BEBC2C-D0FA-4211-B377-DA4C6CDAD929}" destId="{99D9784C-6EA4-47E4-B782-1F345553731F}" srcOrd="0" destOrd="0" presId="urn:microsoft.com/office/officeart/2016/7/layout/BasicLinearProcessNumbered"/>
    <dgm:cxn modelId="{53064D71-A52A-43E7-BD47-12400EAEB98E}" type="presOf" srcId="{C3BEBC2C-D0FA-4211-B377-DA4C6CDAD929}" destId="{CA480543-EA35-4FE8-A6B6-A342947AF737}" srcOrd="1" destOrd="0" presId="urn:microsoft.com/office/officeart/2016/7/layout/BasicLinearProcessNumbered"/>
    <dgm:cxn modelId="{2404148D-417C-42C5-A859-057050C5B6FD}" type="presOf" srcId="{A56B9E8D-26B4-45DD-A900-1CF9EB166ED2}" destId="{C697E99E-D705-4E99-84F7-031D9EE50ACE}" srcOrd="0" destOrd="0" presId="urn:microsoft.com/office/officeart/2016/7/layout/BasicLinearProcessNumbered"/>
    <dgm:cxn modelId="{377706E3-D075-459E-8C13-7D42820AFE12}" srcId="{5C380B1D-6EA3-4B42-B018-C894FF36F225}" destId="{47174841-9145-4111-8117-6CFD11391E21}" srcOrd="1" destOrd="0" parTransId="{1F0BD1EB-9BE0-4E4C-91FF-918B63CAF7D6}" sibTransId="{A56B9E8D-26B4-45DD-A900-1CF9EB166ED2}"/>
    <dgm:cxn modelId="{DB57D0E6-9E2A-4E30-A962-867899B7AFD3}" type="presOf" srcId="{C1AB4B52-4127-4C5D-B48F-98DC1FFD5AC0}" destId="{D805372F-D535-426F-AE3C-70DCA2B6901E}" srcOrd="1" destOrd="0" presId="urn:microsoft.com/office/officeart/2016/7/layout/BasicLinearProcessNumbered"/>
    <dgm:cxn modelId="{5A18DAF0-736A-4A47-A4E6-D959BFDDFF92}" type="presOf" srcId="{47174841-9145-4111-8117-6CFD11391E21}" destId="{8A6E5DA0-A864-4232-A1D9-9EF6E478659E}" srcOrd="0" destOrd="0" presId="urn:microsoft.com/office/officeart/2016/7/layout/BasicLinearProcessNumbered"/>
    <dgm:cxn modelId="{D56D6AF8-91AC-4BB5-A2D4-EC17C61B9AD3}" type="presOf" srcId="{21ACFD79-909A-4BB7-8B72-28CD6F926BAE}" destId="{6698DD8D-A073-4F32-AA7A-52D4AACB89A4}" srcOrd="0" destOrd="0" presId="urn:microsoft.com/office/officeart/2016/7/layout/BasicLinearProcessNumbered"/>
    <dgm:cxn modelId="{6032D2FC-1B4F-45D5-9D0F-8D618D953E12}" type="presOf" srcId="{47174841-9145-4111-8117-6CFD11391E21}" destId="{33736E6F-2138-4214-988E-24E19060E884}" srcOrd="1" destOrd="0" presId="urn:microsoft.com/office/officeart/2016/7/layout/BasicLinearProcessNumbered"/>
    <dgm:cxn modelId="{6856D8FE-C03A-48B7-B312-D9277B549393}" type="presOf" srcId="{C1AB4B52-4127-4C5D-B48F-98DC1FFD5AC0}" destId="{989BA497-C085-4D07-841C-C4DA35335609}" srcOrd="0" destOrd="0" presId="urn:microsoft.com/office/officeart/2016/7/layout/BasicLinearProcessNumbered"/>
    <dgm:cxn modelId="{558A01AF-1C31-4D4D-B2DD-084C3870066B}" type="presParOf" srcId="{A387FB02-3670-4319-BF1D-2ED9C757DAE0}" destId="{9AEA32BB-4358-4272-B327-B5577C5E27E0}" srcOrd="0" destOrd="0" presId="urn:microsoft.com/office/officeart/2016/7/layout/BasicLinearProcessNumbered"/>
    <dgm:cxn modelId="{46557837-AC4E-45E7-8B49-73442777EA55}" type="presParOf" srcId="{9AEA32BB-4358-4272-B327-B5577C5E27E0}" destId="{989BA497-C085-4D07-841C-C4DA35335609}" srcOrd="0" destOrd="0" presId="urn:microsoft.com/office/officeart/2016/7/layout/BasicLinearProcessNumbered"/>
    <dgm:cxn modelId="{F8B3986D-D131-44FD-9E07-9A43BD2F4EDE}" type="presParOf" srcId="{9AEA32BB-4358-4272-B327-B5577C5E27E0}" destId="{EF6D49B6-E62D-4D1F-BA04-60AC907BDB31}" srcOrd="1" destOrd="0" presId="urn:microsoft.com/office/officeart/2016/7/layout/BasicLinearProcessNumbered"/>
    <dgm:cxn modelId="{691C72FA-2085-4302-873E-C1E246BF6B70}" type="presParOf" srcId="{9AEA32BB-4358-4272-B327-B5577C5E27E0}" destId="{F269AC2F-B791-4C58-BDC7-3F82C59B1828}" srcOrd="2" destOrd="0" presId="urn:microsoft.com/office/officeart/2016/7/layout/BasicLinearProcessNumbered"/>
    <dgm:cxn modelId="{0B21DE69-03C2-4EEE-A893-2A494136517C}" type="presParOf" srcId="{9AEA32BB-4358-4272-B327-B5577C5E27E0}" destId="{D805372F-D535-426F-AE3C-70DCA2B6901E}" srcOrd="3" destOrd="0" presId="urn:microsoft.com/office/officeart/2016/7/layout/BasicLinearProcessNumbered"/>
    <dgm:cxn modelId="{191BA61A-F57E-4711-AAEA-43BE5ED94863}" type="presParOf" srcId="{A387FB02-3670-4319-BF1D-2ED9C757DAE0}" destId="{DAAA403C-1D41-4F66-B451-CDFC34E025C1}" srcOrd="1" destOrd="0" presId="urn:microsoft.com/office/officeart/2016/7/layout/BasicLinearProcessNumbered"/>
    <dgm:cxn modelId="{0EE76D70-F516-49F1-A12B-3A985B4EE90D}" type="presParOf" srcId="{A387FB02-3670-4319-BF1D-2ED9C757DAE0}" destId="{4D7D7F87-285C-4F74-8CA2-2EF6E9ED4108}" srcOrd="2" destOrd="0" presId="urn:microsoft.com/office/officeart/2016/7/layout/BasicLinearProcessNumbered"/>
    <dgm:cxn modelId="{274767DE-1C14-4D82-8A5E-6812795418EF}" type="presParOf" srcId="{4D7D7F87-285C-4F74-8CA2-2EF6E9ED4108}" destId="{8A6E5DA0-A864-4232-A1D9-9EF6E478659E}" srcOrd="0" destOrd="0" presId="urn:microsoft.com/office/officeart/2016/7/layout/BasicLinearProcessNumbered"/>
    <dgm:cxn modelId="{7346AAFE-6139-4933-B5FF-A404D7FE82CA}" type="presParOf" srcId="{4D7D7F87-285C-4F74-8CA2-2EF6E9ED4108}" destId="{C697E99E-D705-4E99-84F7-031D9EE50ACE}" srcOrd="1" destOrd="0" presId="urn:microsoft.com/office/officeart/2016/7/layout/BasicLinearProcessNumbered"/>
    <dgm:cxn modelId="{6F227044-C971-4120-8DEE-144E2DDF7CAB}" type="presParOf" srcId="{4D7D7F87-285C-4F74-8CA2-2EF6E9ED4108}" destId="{5ECA4E40-909B-4182-813A-F3224C3A28E2}" srcOrd="2" destOrd="0" presId="urn:microsoft.com/office/officeart/2016/7/layout/BasicLinearProcessNumbered"/>
    <dgm:cxn modelId="{7AFAA1EB-2174-47E8-8C18-8DCEC6128E8D}" type="presParOf" srcId="{4D7D7F87-285C-4F74-8CA2-2EF6E9ED4108}" destId="{33736E6F-2138-4214-988E-24E19060E884}" srcOrd="3" destOrd="0" presId="urn:microsoft.com/office/officeart/2016/7/layout/BasicLinearProcessNumbered"/>
    <dgm:cxn modelId="{FA5F01DE-118D-4761-A41C-F019E93B229D}" type="presParOf" srcId="{A387FB02-3670-4319-BF1D-2ED9C757DAE0}" destId="{031E0273-7AA3-4AE3-BC81-2FDF66C07019}" srcOrd="3" destOrd="0" presId="urn:microsoft.com/office/officeart/2016/7/layout/BasicLinearProcessNumbered"/>
    <dgm:cxn modelId="{330F0835-FAFB-49CE-8CBF-BA43F12DCD02}" type="presParOf" srcId="{A387FB02-3670-4319-BF1D-2ED9C757DAE0}" destId="{3D0094B4-2ABB-4986-A475-FF2CF2497CFB}" srcOrd="4" destOrd="0" presId="urn:microsoft.com/office/officeart/2016/7/layout/BasicLinearProcessNumbered"/>
    <dgm:cxn modelId="{5F999036-0304-4D56-A218-C39B29939FC0}" type="presParOf" srcId="{3D0094B4-2ABB-4986-A475-FF2CF2497CFB}" destId="{99D9784C-6EA4-47E4-B782-1F345553731F}" srcOrd="0" destOrd="0" presId="urn:microsoft.com/office/officeart/2016/7/layout/BasicLinearProcessNumbered"/>
    <dgm:cxn modelId="{5CC2231C-DD55-46F1-B2E0-A08C134D493E}" type="presParOf" srcId="{3D0094B4-2ABB-4986-A475-FF2CF2497CFB}" destId="{6698DD8D-A073-4F32-AA7A-52D4AACB89A4}" srcOrd="1" destOrd="0" presId="urn:microsoft.com/office/officeart/2016/7/layout/BasicLinearProcessNumbered"/>
    <dgm:cxn modelId="{812C96D6-49A3-43CE-94B0-92E86930E5FD}" type="presParOf" srcId="{3D0094B4-2ABB-4986-A475-FF2CF2497CFB}" destId="{EC528D9C-7186-4923-BEC7-6385E96893F2}" srcOrd="2" destOrd="0" presId="urn:microsoft.com/office/officeart/2016/7/layout/BasicLinearProcessNumbered"/>
    <dgm:cxn modelId="{D4B7C842-9E56-4C1F-8924-AB11A3E17A1D}" type="presParOf" srcId="{3D0094B4-2ABB-4986-A475-FF2CF2497CFB}" destId="{CA480543-EA35-4FE8-A6B6-A342947AF7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993BD-BA2C-4CA5-AB7B-89123DBA40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440241-0CFE-48D6-A3E0-7562363CDAEA}">
      <dgm:prSet/>
      <dgm:spPr/>
      <dgm:t>
        <a:bodyPr/>
        <a:lstStyle/>
        <a:p>
          <a:pPr algn="ctr"/>
          <a:r>
            <a:rPr lang="en-US" dirty="0"/>
            <a:t>The unit is dispatched through Hamilton County Communications Center 513-825-2260</a:t>
          </a:r>
        </a:p>
      </dgm:t>
    </dgm:pt>
    <dgm:pt modelId="{3B0A6A7F-933C-4211-B9FA-9804B1EC977C}" type="parTrans" cxnId="{3AB92DFB-149C-44B6-B4DB-290A0C72EE9C}">
      <dgm:prSet/>
      <dgm:spPr/>
      <dgm:t>
        <a:bodyPr/>
        <a:lstStyle/>
        <a:p>
          <a:endParaRPr lang="en-US"/>
        </a:p>
      </dgm:t>
    </dgm:pt>
    <dgm:pt modelId="{CFDD96E6-87E7-435E-AEF1-64526B9F823F}" type="sibTrans" cxnId="{3AB92DFB-149C-44B6-B4DB-290A0C72EE9C}">
      <dgm:prSet/>
      <dgm:spPr/>
      <dgm:t>
        <a:bodyPr/>
        <a:lstStyle/>
        <a:p>
          <a:endParaRPr lang="en-US"/>
        </a:p>
      </dgm:t>
    </dgm:pt>
    <dgm:pt modelId="{084CFD21-07B7-415D-AFC4-858A54790C4E}">
      <dgm:prSet/>
      <dgm:spPr/>
      <dgm:t>
        <a:bodyPr/>
        <a:lstStyle/>
        <a:p>
          <a:pPr algn="ctr"/>
          <a:r>
            <a:rPr lang="en-US" dirty="0"/>
            <a:t>The Unit must be requested by the Police/Fire Department Incident Commander </a:t>
          </a:r>
        </a:p>
      </dgm:t>
    </dgm:pt>
    <dgm:pt modelId="{0C3913FD-88CC-41D5-965F-514E1497E5B4}" type="parTrans" cxnId="{0D34E4A3-8B93-4B11-8DD2-C64FAEB8A127}">
      <dgm:prSet/>
      <dgm:spPr/>
      <dgm:t>
        <a:bodyPr/>
        <a:lstStyle/>
        <a:p>
          <a:endParaRPr lang="en-US"/>
        </a:p>
      </dgm:t>
    </dgm:pt>
    <dgm:pt modelId="{B3759729-19CF-4366-83DB-AD4C8BF98B17}" type="sibTrans" cxnId="{0D34E4A3-8B93-4B11-8DD2-C64FAEB8A127}">
      <dgm:prSet/>
      <dgm:spPr/>
      <dgm:t>
        <a:bodyPr/>
        <a:lstStyle/>
        <a:p>
          <a:endParaRPr lang="en-US"/>
        </a:p>
      </dgm:t>
    </dgm:pt>
    <dgm:pt modelId="{18B2FD90-9A5A-4CC7-B951-2083A6DC8963}" type="pres">
      <dgm:prSet presAssocID="{133993BD-BA2C-4CA5-AB7B-89123DBA40E1}" presName="vert0" presStyleCnt="0">
        <dgm:presLayoutVars>
          <dgm:dir/>
          <dgm:animOne val="branch"/>
          <dgm:animLvl val="lvl"/>
        </dgm:presLayoutVars>
      </dgm:prSet>
      <dgm:spPr/>
    </dgm:pt>
    <dgm:pt modelId="{68B6C125-DE63-43FD-9398-D5093E93ADA2}" type="pres">
      <dgm:prSet presAssocID="{37440241-0CFE-48D6-A3E0-7562363CDAEA}" presName="thickLine" presStyleLbl="alignNode1" presStyleIdx="0" presStyleCnt="2"/>
      <dgm:spPr/>
    </dgm:pt>
    <dgm:pt modelId="{646F0868-5201-4C15-BFA5-5BA27BEA22B7}" type="pres">
      <dgm:prSet presAssocID="{37440241-0CFE-48D6-A3E0-7562363CDAEA}" presName="horz1" presStyleCnt="0"/>
      <dgm:spPr/>
    </dgm:pt>
    <dgm:pt modelId="{92FF4C8B-8C64-470A-B72F-2A7DBC661673}" type="pres">
      <dgm:prSet presAssocID="{37440241-0CFE-48D6-A3E0-7562363CDAEA}" presName="tx1" presStyleLbl="revTx" presStyleIdx="0" presStyleCnt="2"/>
      <dgm:spPr/>
    </dgm:pt>
    <dgm:pt modelId="{DBD17C73-21DC-404C-B67D-22EF9DCE41B2}" type="pres">
      <dgm:prSet presAssocID="{37440241-0CFE-48D6-A3E0-7562363CDAEA}" presName="vert1" presStyleCnt="0"/>
      <dgm:spPr/>
    </dgm:pt>
    <dgm:pt modelId="{69ED5B2B-81CC-4F03-878B-2375D9FD6F16}" type="pres">
      <dgm:prSet presAssocID="{084CFD21-07B7-415D-AFC4-858A54790C4E}" presName="thickLine" presStyleLbl="alignNode1" presStyleIdx="1" presStyleCnt="2"/>
      <dgm:spPr/>
    </dgm:pt>
    <dgm:pt modelId="{630489C5-79C6-4DDD-A7B4-5E5BCDA5A0E1}" type="pres">
      <dgm:prSet presAssocID="{084CFD21-07B7-415D-AFC4-858A54790C4E}" presName="horz1" presStyleCnt="0"/>
      <dgm:spPr/>
    </dgm:pt>
    <dgm:pt modelId="{A2EA9034-6762-4CE1-949A-A6BD74C11934}" type="pres">
      <dgm:prSet presAssocID="{084CFD21-07B7-415D-AFC4-858A54790C4E}" presName="tx1" presStyleLbl="revTx" presStyleIdx="1" presStyleCnt="2"/>
      <dgm:spPr/>
    </dgm:pt>
    <dgm:pt modelId="{638C31B8-AA9E-4ADB-B7E2-E1ABDB1EE2B9}" type="pres">
      <dgm:prSet presAssocID="{084CFD21-07B7-415D-AFC4-858A54790C4E}" presName="vert1" presStyleCnt="0"/>
      <dgm:spPr/>
    </dgm:pt>
  </dgm:ptLst>
  <dgm:cxnLst>
    <dgm:cxn modelId="{97CB041D-3BFD-419D-BE2F-8D21433BA392}" type="presOf" srcId="{133993BD-BA2C-4CA5-AB7B-89123DBA40E1}" destId="{18B2FD90-9A5A-4CC7-B951-2083A6DC8963}" srcOrd="0" destOrd="0" presId="urn:microsoft.com/office/officeart/2008/layout/LinedList"/>
    <dgm:cxn modelId="{76166275-37D2-446B-B4BD-AB7EB7E768A4}" type="presOf" srcId="{084CFD21-07B7-415D-AFC4-858A54790C4E}" destId="{A2EA9034-6762-4CE1-949A-A6BD74C11934}" srcOrd="0" destOrd="0" presId="urn:microsoft.com/office/officeart/2008/layout/LinedList"/>
    <dgm:cxn modelId="{0D34E4A3-8B93-4B11-8DD2-C64FAEB8A127}" srcId="{133993BD-BA2C-4CA5-AB7B-89123DBA40E1}" destId="{084CFD21-07B7-415D-AFC4-858A54790C4E}" srcOrd="1" destOrd="0" parTransId="{0C3913FD-88CC-41D5-965F-514E1497E5B4}" sibTransId="{B3759729-19CF-4366-83DB-AD4C8BF98B17}"/>
    <dgm:cxn modelId="{9FF483B4-D2F2-4FC5-B9BA-6B152F0D0187}" type="presOf" srcId="{37440241-0CFE-48D6-A3E0-7562363CDAEA}" destId="{92FF4C8B-8C64-470A-B72F-2A7DBC661673}" srcOrd="0" destOrd="0" presId="urn:microsoft.com/office/officeart/2008/layout/LinedList"/>
    <dgm:cxn modelId="{3AB92DFB-149C-44B6-B4DB-290A0C72EE9C}" srcId="{133993BD-BA2C-4CA5-AB7B-89123DBA40E1}" destId="{37440241-0CFE-48D6-A3E0-7562363CDAEA}" srcOrd="0" destOrd="0" parTransId="{3B0A6A7F-933C-4211-B9FA-9804B1EC977C}" sibTransId="{CFDD96E6-87E7-435E-AEF1-64526B9F823F}"/>
    <dgm:cxn modelId="{D377AA87-1208-459F-B554-6E8F9F1ABD84}" type="presParOf" srcId="{18B2FD90-9A5A-4CC7-B951-2083A6DC8963}" destId="{68B6C125-DE63-43FD-9398-D5093E93ADA2}" srcOrd="0" destOrd="0" presId="urn:microsoft.com/office/officeart/2008/layout/LinedList"/>
    <dgm:cxn modelId="{494B4188-5D06-4291-9AD5-CD10C30F5770}" type="presParOf" srcId="{18B2FD90-9A5A-4CC7-B951-2083A6DC8963}" destId="{646F0868-5201-4C15-BFA5-5BA27BEA22B7}" srcOrd="1" destOrd="0" presId="urn:microsoft.com/office/officeart/2008/layout/LinedList"/>
    <dgm:cxn modelId="{A7CB961A-C8FE-4ED8-8725-8424397DA628}" type="presParOf" srcId="{646F0868-5201-4C15-BFA5-5BA27BEA22B7}" destId="{92FF4C8B-8C64-470A-B72F-2A7DBC661673}" srcOrd="0" destOrd="0" presId="urn:microsoft.com/office/officeart/2008/layout/LinedList"/>
    <dgm:cxn modelId="{18B248C9-114C-47CD-AAB5-FDD2BCDE5666}" type="presParOf" srcId="{646F0868-5201-4C15-BFA5-5BA27BEA22B7}" destId="{DBD17C73-21DC-404C-B67D-22EF9DCE41B2}" srcOrd="1" destOrd="0" presId="urn:microsoft.com/office/officeart/2008/layout/LinedList"/>
    <dgm:cxn modelId="{764F71D6-1E48-4BD5-B12E-60D6FDA9E0DD}" type="presParOf" srcId="{18B2FD90-9A5A-4CC7-B951-2083A6DC8963}" destId="{69ED5B2B-81CC-4F03-878B-2375D9FD6F16}" srcOrd="2" destOrd="0" presId="urn:microsoft.com/office/officeart/2008/layout/LinedList"/>
    <dgm:cxn modelId="{DF50243C-EC8B-4525-984A-B81373397FF4}" type="presParOf" srcId="{18B2FD90-9A5A-4CC7-B951-2083A6DC8963}" destId="{630489C5-79C6-4DDD-A7B4-5E5BCDA5A0E1}" srcOrd="3" destOrd="0" presId="urn:microsoft.com/office/officeart/2008/layout/LinedList"/>
    <dgm:cxn modelId="{CBD891B6-5711-41B8-B399-A67E0AE4A197}" type="presParOf" srcId="{630489C5-79C6-4DDD-A7B4-5E5BCDA5A0E1}" destId="{A2EA9034-6762-4CE1-949A-A6BD74C11934}" srcOrd="0" destOrd="0" presId="urn:microsoft.com/office/officeart/2008/layout/LinedList"/>
    <dgm:cxn modelId="{401137C8-979B-4054-9A67-951641F2541F}" type="presParOf" srcId="{630489C5-79C6-4DDD-A7B4-5E5BCDA5A0E1}" destId="{638C31B8-AA9E-4ADB-B7E2-E1ABDB1EE2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B7A1-F7E6-4A58-9929-825F9FF4109C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1C298-AE3F-49C0-8A97-76F3D93934E2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are governed by a Board of Trustees representing the fire service, the public, local government, and tri state businesses. Members are from the fire service, public service organizations and are industrial/government technical personnel. </a:t>
          </a:r>
        </a:p>
      </dsp:txBody>
      <dsp:txXfrm>
        <a:off x="536117" y="696288"/>
        <a:ext cx="3970751" cy="2465433"/>
      </dsp:txXfrm>
    </dsp:sp>
    <dsp:sp modelId="{6651DF95-55CD-4A95-8290-F8CC3983775A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9D229-27F4-446F-8A27-CD1698F00D21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Unit is a verified Type 1 Hazmat response team as defined by the State of Ohio Hazmat Technical Advisory Guidelines. This is the highest level of typing for a Hazmat team in the State of Ohio. </a:t>
          </a:r>
        </a:p>
      </dsp:txBody>
      <dsp:txXfrm>
        <a:off x="5576754" y="696288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922C-EE82-4382-8DF5-83D2DE8B8C81}">
      <dsp:nvSpPr>
        <dsp:cNvPr id="0" name=""/>
        <dsp:cNvSpPr/>
      </dsp:nvSpPr>
      <dsp:spPr>
        <a:xfrm>
          <a:off x="0" y="2576434"/>
          <a:ext cx="9625383" cy="845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Membership is comprised of Technicians, Specialists, Research and Operations personnel</a:t>
          </a:r>
        </a:p>
      </dsp:txBody>
      <dsp:txXfrm>
        <a:off x="0" y="2576434"/>
        <a:ext cx="9625383" cy="845643"/>
      </dsp:txXfrm>
    </dsp:sp>
    <dsp:sp modelId="{F77063C6-A7E9-4D82-A095-4B4E8430608C}">
      <dsp:nvSpPr>
        <dsp:cNvPr id="0" name=""/>
        <dsp:cNvSpPr/>
      </dsp:nvSpPr>
      <dsp:spPr>
        <a:xfrm rot="10800000">
          <a:off x="0" y="1288519"/>
          <a:ext cx="9625383" cy="1300599"/>
        </a:xfrm>
        <a:prstGeom prst="upArrowCallou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Office Administrator </a:t>
          </a:r>
        </a:p>
      </dsp:txBody>
      <dsp:txXfrm rot="-10800000">
        <a:off x="0" y="1288519"/>
        <a:ext cx="9625383" cy="456510"/>
      </dsp:txXfrm>
    </dsp:sp>
    <dsp:sp modelId="{7F4A4557-2947-411A-8543-0346087FC9A0}">
      <dsp:nvSpPr>
        <dsp:cNvPr id="0" name=""/>
        <dsp:cNvSpPr/>
      </dsp:nvSpPr>
      <dsp:spPr>
        <a:xfrm>
          <a:off x="0" y="1745030"/>
          <a:ext cx="9625383" cy="3888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Brooke Matzen</a:t>
          </a:r>
        </a:p>
      </dsp:txBody>
      <dsp:txXfrm>
        <a:off x="0" y="1745030"/>
        <a:ext cx="9625383" cy="388879"/>
      </dsp:txXfrm>
    </dsp:sp>
    <dsp:sp modelId="{87E7EB82-07CD-481D-9BA8-8A5ADA2ED3E4}">
      <dsp:nvSpPr>
        <dsp:cNvPr id="0" name=""/>
        <dsp:cNvSpPr/>
      </dsp:nvSpPr>
      <dsp:spPr>
        <a:xfrm rot="10800000">
          <a:off x="0" y="604"/>
          <a:ext cx="9625383" cy="1300599"/>
        </a:xfrm>
        <a:prstGeom prst="upArrowCallou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GCHMU has 3 part time Duty Officers</a:t>
          </a:r>
        </a:p>
      </dsp:txBody>
      <dsp:txXfrm rot="-10800000">
        <a:off x="0" y="604"/>
        <a:ext cx="9625383" cy="456510"/>
      </dsp:txXfrm>
    </dsp:sp>
    <dsp:sp modelId="{4C74E7F5-CE88-4C54-B04C-ACF7876B847B}">
      <dsp:nvSpPr>
        <dsp:cNvPr id="0" name=""/>
        <dsp:cNvSpPr/>
      </dsp:nvSpPr>
      <dsp:spPr>
        <a:xfrm>
          <a:off x="4699" y="457115"/>
          <a:ext cx="3205327" cy="388879"/>
        </a:xfrm>
        <a:prstGeom prst="rect">
          <a:avLst/>
        </a:prstGeom>
        <a:solidFill>
          <a:schemeClr val="accent2">
            <a:tint val="40000"/>
            <a:alpha val="90000"/>
            <a:hueOff val="-543487"/>
            <a:satOff val="3482"/>
            <a:lumOff val="15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543487"/>
              <a:satOff val="3482"/>
              <a:lumOff val="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Chief Don Bennett</a:t>
          </a:r>
        </a:p>
      </dsp:txBody>
      <dsp:txXfrm>
        <a:off x="4699" y="457115"/>
        <a:ext cx="3205327" cy="388879"/>
      </dsp:txXfrm>
    </dsp:sp>
    <dsp:sp modelId="{A283EA47-8B12-4D45-A065-6FA60F3A0B97}">
      <dsp:nvSpPr>
        <dsp:cNvPr id="0" name=""/>
        <dsp:cNvSpPr/>
      </dsp:nvSpPr>
      <dsp:spPr>
        <a:xfrm>
          <a:off x="3210027" y="457115"/>
          <a:ext cx="3205327" cy="388879"/>
        </a:xfrm>
        <a:prstGeom prst="rect">
          <a:avLst/>
        </a:prstGeom>
        <a:solidFill>
          <a:schemeClr val="accent2">
            <a:tint val="40000"/>
            <a:alpha val="90000"/>
            <a:hueOff val="-1086975"/>
            <a:satOff val="6965"/>
            <a:lumOff val="3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86975"/>
              <a:satOff val="6965"/>
              <a:lumOff val="3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Chief B.J Jetter</a:t>
          </a:r>
        </a:p>
      </dsp:txBody>
      <dsp:txXfrm>
        <a:off x="3210027" y="457115"/>
        <a:ext cx="3205327" cy="388879"/>
      </dsp:txXfrm>
    </dsp:sp>
    <dsp:sp modelId="{7A74720F-6730-4E18-B929-63DC4DC18DCB}">
      <dsp:nvSpPr>
        <dsp:cNvPr id="0" name=""/>
        <dsp:cNvSpPr/>
      </dsp:nvSpPr>
      <dsp:spPr>
        <a:xfrm>
          <a:off x="6415355" y="457115"/>
          <a:ext cx="3205327" cy="388879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Dennis Waldbillig </a:t>
          </a:r>
        </a:p>
      </dsp:txBody>
      <dsp:txXfrm>
        <a:off x="6415355" y="457115"/>
        <a:ext cx="3205327" cy="388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BA497-C085-4D07-841C-C4DA35335609}">
      <dsp:nvSpPr>
        <dsp:cNvPr id="0" name=""/>
        <dsp:cNvSpPr/>
      </dsp:nvSpPr>
      <dsp:spPr>
        <a:xfrm>
          <a:off x="0" y="0"/>
          <a:ext cx="3007932" cy="30864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on-call duty officer will call the incident commander at the number given to the communications center upon receipt of call.</a:t>
          </a:r>
        </a:p>
      </dsp:txBody>
      <dsp:txXfrm>
        <a:off x="0" y="1172855"/>
        <a:ext cx="3007932" cy="1851876"/>
      </dsp:txXfrm>
    </dsp:sp>
    <dsp:sp modelId="{EF6D49B6-E62D-4D1F-BA04-60AC907BDB31}">
      <dsp:nvSpPr>
        <dsp:cNvPr id="0" name=""/>
        <dsp:cNvSpPr/>
      </dsp:nvSpPr>
      <dsp:spPr>
        <a:xfrm>
          <a:off x="1040996" y="308646"/>
          <a:ext cx="925938" cy="9259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1176596" y="444246"/>
        <a:ext cx="654738" cy="654738"/>
      </dsp:txXfrm>
    </dsp:sp>
    <dsp:sp modelId="{F269AC2F-B791-4C58-BDC7-3F82C59B1828}">
      <dsp:nvSpPr>
        <dsp:cNvPr id="0" name=""/>
        <dsp:cNvSpPr/>
      </dsp:nvSpPr>
      <dsp:spPr>
        <a:xfrm>
          <a:off x="0" y="3086389"/>
          <a:ext cx="3007932" cy="72"/>
        </a:xfrm>
        <a:prstGeom prst="rect">
          <a:avLst/>
        </a:prstGeom>
        <a:solidFill>
          <a:schemeClr val="accent5">
            <a:hueOff val="-525587"/>
            <a:satOff val="-3570"/>
            <a:lumOff val="-1490"/>
            <a:alphaOff val="0"/>
          </a:schemeClr>
        </a:solidFill>
        <a:ln w="19050" cap="rnd" cmpd="sng" algn="ctr">
          <a:solidFill>
            <a:schemeClr val="accent5">
              <a:hueOff val="-525587"/>
              <a:satOff val="-3570"/>
              <a:lumOff val="-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E5DA0-A864-4232-A1D9-9EF6E478659E}">
      <dsp:nvSpPr>
        <dsp:cNvPr id="0" name=""/>
        <dsp:cNvSpPr/>
      </dsp:nvSpPr>
      <dsp:spPr>
        <a:xfrm>
          <a:off x="3308725" y="0"/>
          <a:ext cx="3007932" cy="3086461"/>
        </a:xfrm>
        <a:prstGeom prst="rect">
          <a:avLst/>
        </a:prstGeom>
        <a:solidFill>
          <a:schemeClr val="accent5">
            <a:tint val="40000"/>
            <a:alpha val="90000"/>
            <a:hueOff val="-1594299"/>
            <a:satOff val="-10653"/>
            <a:lumOff val="-104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594299"/>
              <a:satOff val="-10653"/>
              <a:lumOff val="-1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*Be sure to give a good call back number 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Don’t give your office line if you are in the field. </a:t>
          </a:r>
        </a:p>
      </dsp:txBody>
      <dsp:txXfrm>
        <a:off x="3308725" y="1172855"/>
        <a:ext cx="3007932" cy="1851876"/>
      </dsp:txXfrm>
    </dsp:sp>
    <dsp:sp modelId="{C697E99E-D705-4E99-84F7-031D9EE50ACE}">
      <dsp:nvSpPr>
        <dsp:cNvPr id="0" name=""/>
        <dsp:cNvSpPr/>
      </dsp:nvSpPr>
      <dsp:spPr>
        <a:xfrm>
          <a:off x="4349722" y="308646"/>
          <a:ext cx="925938" cy="925938"/>
        </a:xfrm>
        <a:prstGeom prst="ellipse">
          <a:avLst/>
        </a:prstGeom>
        <a:solidFill>
          <a:schemeClr val="accent5">
            <a:hueOff val="-1051175"/>
            <a:satOff val="-7139"/>
            <a:lumOff val="-2980"/>
            <a:alphaOff val="0"/>
          </a:schemeClr>
        </a:solidFill>
        <a:ln w="19050" cap="rnd" cmpd="sng" algn="ctr">
          <a:solidFill>
            <a:schemeClr val="accent5">
              <a:hueOff val="-1051175"/>
              <a:satOff val="-7139"/>
              <a:lumOff val="-2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4485322" y="444246"/>
        <a:ext cx="654738" cy="654738"/>
      </dsp:txXfrm>
    </dsp:sp>
    <dsp:sp modelId="{5ECA4E40-909B-4182-813A-F3224C3A28E2}">
      <dsp:nvSpPr>
        <dsp:cNvPr id="0" name=""/>
        <dsp:cNvSpPr/>
      </dsp:nvSpPr>
      <dsp:spPr>
        <a:xfrm>
          <a:off x="3308725" y="3086389"/>
          <a:ext cx="3007932" cy="72"/>
        </a:xfrm>
        <a:prstGeom prst="rect">
          <a:avLst/>
        </a:prstGeom>
        <a:solidFill>
          <a:schemeClr val="accent5">
            <a:hueOff val="-1576762"/>
            <a:satOff val="-10709"/>
            <a:lumOff val="-4471"/>
            <a:alphaOff val="0"/>
          </a:schemeClr>
        </a:solidFill>
        <a:ln w="19050" cap="rnd" cmpd="sng" algn="ctr">
          <a:solidFill>
            <a:schemeClr val="accent5">
              <a:hueOff val="-1576762"/>
              <a:satOff val="-10709"/>
              <a:lumOff val="-4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9784C-6EA4-47E4-B782-1F345553731F}">
      <dsp:nvSpPr>
        <dsp:cNvPr id="0" name=""/>
        <dsp:cNvSpPr/>
      </dsp:nvSpPr>
      <dsp:spPr>
        <a:xfrm>
          <a:off x="6617450" y="0"/>
          <a:ext cx="3007932" cy="3086461"/>
        </a:xfrm>
        <a:prstGeom prst="rect">
          <a:avLst/>
        </a:prstGeom>
        <a:solidFill>
          <a:schemeClr val="accent5">
            <a:tint val="40000"/>
            <a:alpha val="90000"/>
            <a:hueOff val="-3188598"/>
            <a:satOff val="-21305"/>
            <a:lumOff val="-208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3188598"/>
              <a:satOff val="-21305"/>
              <a:lumOff val="-20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duty officer will provide information such as if a clean up contractor is needed, advice on clean up, reassurance on what your doing, contact with a chemist or EPA On Scene Coordinator. </a:t>
          </a:r>
        </a:p>
      </dsp:txBody>
      <dsp:txXfrm>
        <a:off x="6617450" y="1172855"/>
        <a:ext cx="3007932" cy="1851876"/>
      </dsp:txXfrm>
    </dsp:sp>
    <dsp:sp modelId="{6698DD8D-A073-4F32-AA7A-52D4AACB89A4}">
      <dsp:nvSpPr>
        <dsp:cNvPr id="0" name=""/>
        <dsp:cNvSpPr/>
      </dsp:nvSpPr>
      <dsp:spPr>
        <a:xfrm>
          <a:off x="7658447" y="308646"/>
          <a:ext cx="925938" cy="925938"/>
        </a:xfrm>
        <a:prstGeom prst="ellipse">
          <a:avLst/>
        </a:prstGeom>
        <a:solidFill>
          <a:schemeClr val="accent5">
            <a:hueOff val="-2102350"/>
            <a:satOff val="-14278"/>
            <a:lumOff val="-5961"/>
            <a:alphaOff val="0"/>
          </a:schemeClr>
        </a:solidFill>
        <a:ln w="19050" cap="rnd" cmpd="sng" algn="ctr">
          <a:solidFill>
            <a:schemeClr val="accent5">
              <a:hueOff val="-2102350"/>
              <a:satOff val="-14278"/>
              <a:lumOff val="-5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7794047" y="444246"/>
        <a:ext cx="654738" cy="654738"/>
      </dsp:txXfrm>
    </dsp:sp>
    <dsp:sp modelId="{EC528D9C-7186-4923-BEC7-6385E96893F2}">
      <dsp:nvSpPr>
        <dsp:cNvPr id="0" name=""/>
        <dsp:cNvSpPr/>
      </dsp:nvSpPr>
      <dsp:spPr>
        <a:xfrm>
          <a:off x="6617450" y="3086389"/>
          <a:ext cx="3007932" cy="72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C125-DE63-43FD-9398-D5093E93ADA2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F4C8B-8C64-470A-B72F-2A7DBC661673}">
      <dsp:nvSpPr>
        <dsp:cNvPr id="0" name=""/>
        <dsp:cNvSpPr/>
      </dsp:nvSpPr>
      <dsp:spPr>
        <a:xfrm>
          <a:off x="0" y="0"/>
          <a:ext cx="6391275" cy="26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The unit is dispatched through Hamilton County Communications Center 513-825-2260</a:t>
          </a:r>
        </a:p>
      </dsp:txBody>
      <dsp:txXfrm>
        <a:off x="0" y="0"/>
        <a:ext cx="6391275" cy="2623343"/>
      </dsp:txXfrm>
    </dsp:sp>
    <dsp:sp modelId="{69ED5B2B-81CC-4F03-878B-2375D9FD6F16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A9034-6762-4CE1-949A-A6BD74C11934}">
      <dsp:nvSpPr>
        <dsp:cNvPr id="0" name=""/>
        <dsp:cNvSpPr/>
      </dsp:nvSpPr>
      <dsp:spPr>
        <a:xfrm>
          <a:off x="0" y="2623343"/>
          <a:ext cx="6391275" cy="26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The Unit must be requested by the Police/Fire Department Incident Commander </a:t>
          </a:r>
        </a:p>
      </dsp:txBody>
      <dsp:txXfrm>
        <a:off x="0" y="2623343"/>
        <a:ext cx="6391275" cy="2623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93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964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3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634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718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935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0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5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1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892C-CF75-AC4D-B38B-EF665892F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Greater Cincinnati Hazmat Unit</a:t>
            </a:r>
          </a:p>
        </p:txBody>
      </p:sp>
    </p:spTree>
    <p:extLst>
      <p:ext uri="{BB962C8B-B14F-4D97-AF65-F5344CB8AC3E}">
        <p14:creationId xmlns:p14="http://schemas.microsoft.com/office/powerpoint/2010/main" val="56558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73BFE-02B2-7741-9B34-814E23DF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we need from the requesting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2471-3D40-E34F-B914-94D325710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518703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staging location for our personnel to meet and set up</a:t>
            </a:r>
          </a:p>
          <a:p>
            <a:pPr lvl="1"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 members arrive in POV’s so we need sufficient parking.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fire ground we can talk to units on while enroute </a:t>
            </a:r>
          </a:p>
          <a:p>
            <a:pPr lvl="1"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our own comms when working on scene. Duty Officer needs FG to talk to the IC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with setting up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upon arrival on scene </a:t>
            </a:r>
          </a:p>
          <a:p>
            <a:pPr lvl="1"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 the local fire agency to assist with this. We will provide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Coordinator.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information pertaining to release- placard, color, plume, smells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 send a picture via text or email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7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D18B-B072-49D4-BFE0-CC024753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120" y="3428998"/>
            <a:ext cx="287053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Hazmat Resources</a:t>
            </a:r>
          </a:p>
        </p:txBody>
      </p:sp>
      <p:pic>
        <p:nvPicPr>
          <p:cNvPr id="5" name="Content Placeholder 4" descr="A picture containing outdoor, grass, tree, water&#10;&#10;Description automatically generated">
            <a:extLst>
              <a:ext uri="{FF2B5EF4-FFF2-40B4-BE49-F238E27FC236}">
                <a16:creationId xmlns:a16="http://schemas.microsoft.com/office/drawing/2014/main" id="{D47995AC-3E89-4B0A-8341-3B2EABCCD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2" r="13329"/>
          <a:stretch/>
        </p:blipFill>
        <p:spPr>
          <a:xfrm rot="10800000">
            <a:off x="4730060" y="227"/>
            <a:ext cx="665486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7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341A-EE02-4363-B261-D98C3A4F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Hazmat Units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F496-BB9F-483F-AC7C-BCB5203EF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Truck and Trailer Combo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BCD06-348C-9CCE-53C1-0F42E4488F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City of Sharonville, Ohio</a:t>
            </a:r>
          </a:p>
          <a:p>
            <a:r>
              <a:rPr lang="en-US" dirty="0"/>
              <a:t>Deerfield Twp, Ohio</a:t>
            </a:r>
          </a:p>
          <a:p>
            <a:endParaRPr lang="en-US" dirty="0"/>
          </a:p>
          <a:p>
            <a:pPr algn="ctr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Mobile Command Van</a:t>
            </a:r>
            <a:endParaRPr lang="en-US" dirty="0"/>
          </a:p>
          <a:p>
            <a:r>
              <a:rPr lang="en-US" dirty="0"/>
              <a:t>City of Sharonville, Ohio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70DE33-1933-4B06-85E7-6C92C0662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Analytical Van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A11921-3CEA-5CFC-8135-23FD82BDEE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City of Sharonville, Ohio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2A45-D05A-AD99-2DC2-0FCE7AEDF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Absorbent Trailer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BE2F7D-9103-7843-F647-890B6A3223A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City of Fairfield, Ohio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Foam Truck </a:t>
            </a:r>
          </a:p>
          <a:p>
            <a:r>
              <a:rPr lang="en-US" dirty="0"/>
              <a:t>City of Fairfield, Ohio </a:t>
            </a:r>
          </a:p>
        </p:txBody>
      </p:sp>
    </p:spTree>
    <p:extLst>
      <p:ext uri="{BB962C8B-B14F-4D97-AF65-F5344CB8AC3E}">
        <p14:creationId xmlns:p14="http://schemas.microsoft.com/office/powerpoint/2010/main" val="277123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7A2-ADAA-D34A-8B12-7FD6219F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F9DE-3AB7-3547-8EA4-1154F7E5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1881 E Crescentville Road</a:t>
            </a:r>
          </a:p>
          <a:p>
            <a:r>
              <a:rPr lang="en-US" dirty="0"/>
              <a:t>Office 513-779-1200</a:t>
            </a:r>
          </a:p>
          <a:p>
            <a:r>
              <a:rPr lang="en-US" dirty="0"/>
              <a:t>Fax 513-779-0703</a:t>
            </a:r>
          </a:p>
          <a:p>
            <a:r>
              <a:rPr lang="en-US" dirty="0"/>
              <a:t>www.gchmu.org</a:t>
            </a:r>
          </a:p>
          <a:p>
            <a:endParaRPr lang="en-US" dirty="0"/>
          </a:p>
          <a:p>
            <a:r>
              <a:rPr lang="en-US" dirty="0"/>
              <a:t>Brooke Matzen – Office Administrator</a:t>
            </a:r>
          </a:p>
          <a:p>
            <a:r>
              <a:rPr lang="en-US" dirty="0" err="1"/>
              <a:t>Brmatzen@gmail.com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D8D8D-E93B-2D4E-8350-3937070F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About us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599DD5-BFB5-8F0D-F02B-834D4BE42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079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44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43863-EA7B-BD48-9390-0BBDA834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C66CC-7688-4806-C522-02CC44415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63168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25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D40B-AD7E-458F-BF97-EF84491B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592A-610E-43A5-AD9B-C260E7478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453" y="2603500"/>
            <a:ext cx="3348110" cy="3446444"/>
          </a:xfrm>
        </p:spPr>
        <p:txBody>
          <a:bodyPr/>
          <a:lstStyle/>
          <a:p>
            <a:pPr algn="ctr"/>
            <a:r>
              <a:rPr lang="en-US" dirty="0"/>
              <a:t>Ohio </a:t>
            </a:r>
          </a:p>
          <a:p>
            <a:r>
              <a:rPr lang="en-US" dirty="0"/>
              <a:t>Clermont County </a:t>
            </a:r>
          </a:p>
          <a:p>
            <a:r>
              <a:rPr lang="en-US" dirty="0"/>
              <a:t>Clinton County </a:t>
            </a:r>
          </a:p>
          <a:p>
            <a:r>
              <a:rPr lang="en-US" dirty="0"/>
              <a:t>Hamilton County </a:t>
            </a:r>
          </a:p>
          <a:p>
            <a:r>
              <a:rPr lang="en-US" dirty="0"/>
              <a:t>Warren County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F27EF-2FC3-42D0-94CD-77E489286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Indiana</a:t>
            </a:r>
          </a:p>
          <a:p>
            <a:r>
              <a:rPr lang="en-US" dirty="0"/>
              <a:t>Dearborn County</a:t>
            </a:r>
          </a:p>
          <a:p>
            <a:r>
              <a:rPr lang="en-US" dirty="0"/>
              <a:t>Franklin County</a:t>
            </a:r>
          </a:p>
          <a:p>
            <a:r>
              <a:rPr lang="en-US" dirty="0"/>
              <a:t>Ripley County </a:t>
            </a:r>
          </a:p>
          <a:p>
            <a:r>
              <a:rPr lang="en-US" dirty="0"/>
              <a:t>Ohio County </a:t>
            </a:r>
          </a:p>
        </p:txBody>
      </p:sp>
    </p:spTree>
    <p:extLst>
      <p:ext uri="{BB962C8B-B14F-4D97-AF65-F5344CB8AC3E}">
        <p14:creationId xmlns:p14="http://schemas.microsoft.com/office/powerpoint/2010/main" val="84657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5B96-3895-D944-A139-AC03AB36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Response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213C0-1474-1A46-A9DA-78F14574B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686929"/>
            <a:ext cx="6572814" cy="3854547"/>
          </a:xfrm>
        </p:spPr>
        <p:txBody>
          <a:bodyPr anchor="t">
            <a:normAutofit/>
          </a:bodyPr>
          <a:lstStyle/>
          <a:p>
            <a:r>
              <a:rPr lang="en-US" sz="2500" dirty="0"/>
              <a:t>Administrative Consultation</a:t>
            </a:r>
          </a:p>
          <a:p>
            <a:r>
              <a:rPr lang="en-US" sz="2500" dirty="0"/>
              <a:t>Administrative Response</a:t>
            </a:r>
          </a:p>
          <a:p>
            <a:r>
              <a:rPr lang="en-US" sz="2500" dirty="0"/>
              <a:t>Full Team Response </a:t>
            </a:r>
          </a:p>
          <a:p>
            <a:endParaRPr lang="en-US" sz="2500" dirty="0"/>
          </a:p>
          <a:p>
            <a:r>
              <a:rPr lang="en-US" sz="2500" dirty="0"/>
              <a:t>We are not going to take over any incident. We are a tool in your toolbox. Our job is to support you. </a:t>
            </a:r>
          </a:p>
        </p:txBody>
      </p:sp>
    </p:spTree>
    <p:extLst>
      <p:ext uri="{BB962C8B-B14F-4D97-AF65-F5344CB8AC3E}">
        <p14:creationId xmlns:p14="http://schemas.microsoft.com/office/powerpoint/2010/main" val="117794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99F63AD-0593-4C09-8D5D-06E29922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6C396D-E779-4BF5-8D6D-EE02AD57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277DDC-AFBC-4636-AE79-A96E2F9F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0D539D-F0D0-4A3F-A77C-A32FAC8E0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609012" y="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73CDE0F-ECEE-4B5F-B749-2377BA25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002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B9D8A74-E230-457E-AAD5-69020FAF4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609012" y="23622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99788A8-491E-4CC4-B684-CA3B04C78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99412" y="5249336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B03E083E-F987-4DF9-8AF6-2724DAE1F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89932" flipV="1">
            <a:off x="8490951" y="4619559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830BAD34-5039-4BED-9E96-949D31BE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V="1">
            <a:off x="459506" y="457695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6C1CDE3E-8CCA-4FBA-9D38-4BA5B67B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V="1"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F236D-0889-B141-9BD1-A992443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85410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Administrative Consultation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DDFA2F-C7B1-4C8A-9DB3-91391DD34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9D9481F6-3EF4-2FC5-DBE7-DCF1495B0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69526"/>
              </p:ext>
            </p:extLst>
          </p:nvPr>
        </p:nvGraphicFramePr>
        <p:xfrm>
          <a:off x="1286934" y="116459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86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89A9CB-8C88-B64D-A398-9A9CAC6B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Administrative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7ECC-7FBE-6C44-A715-F8A12FFE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 duty officer responds to the scene and provides expertise in mitigation.</a:t>
            </a:r>
          </a:p>
          <a:p>
            <a:r>
              <a:rPr lang="en-US">
                <a:solidFill>
                  <a:schemeClr val="bg1"/>
                </a:solidFill>
              </a:rPr>
              <a:t> A chemist or other specialty personnel may be called upon. </a:t>
            </a:r>
          </a:p>
        </p:txBody>
      </p:sp>
      <p:pic>
        <p:nvPicPr>
          <p:cNvPr id="33" name="Graphic 32" descr="Firefighter">
            <a:extLst>
              <a:ext uri="{FF2B5EF4-FFF2-40B4-BE49-F238E27FC236}">
                <a16:creationId xmlns:a16="http://schemas.microsoft.com/office/drawing/2014/main" id="{A1EC51FB-B3B8-9D27-A4E7-2B6E337EA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E60212-82C8-AB46-BC41-4B26CE92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Full Team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689E-9ACF-AC4F-8C77-1D71C667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response that includes a duty officer(s), chemists, technicians and apparatus.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apparatus include: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Response Unit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Truck/Trailer Combo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Absorbent Trailer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0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B6067-6BD0-864F-91E9-B2B97BF3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Dispatch:</a:t>
            </a:r>
            <a:br>
              <a:rPr lang="en-US" sz="33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3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asking dispatch, please ask for Greater Cincinnati Hazmat Unit.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5DC0C04-42E8-8997-30FA-A6417F8B1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78103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446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544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Greater Cincinnati Hazmat Unit</vt:lpstr>
      <vt:lpstr>About us</vt:lpstr>
      <vt:lpstr>Operations</vt:lpstr>
      <vt:lpstr>Response Area</vt:lpstr>
      <vt:lpstr>Response Services</vt:lpstr>
      <vt:lpstr>Administrative Consultation</vt:lpstr>
      <vt:lpstr>Administrative Response</vt:lpstr>
      <vt:lpstr>Full Team Response</vt:lpstr>
      <vt:lpstr>Dispatch:  When asking dispatch, please ask for Greater Cincinnati Hazmat Unit. </vt:lpstr>
      <vt:lpstr>What we need from the requesting agency</vt:lpstr>
      <vt:lpstr>Hazmat Resources</vt:lpstr>
      <vt:lpstr>Hazmat Units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Cincinnati Hazmat Unit</dc:title>
  <dc:creator>Brooke Matzen</dc:creator>
  <cp:lastModifiedBy>Brooke Matzen</cp:lastModifiedBy>
  <cp:revision>4</cp:revision>
  <cp:lastPrinted>2023-10-10T14:46:43Z</cp:lastPrinted>
  <dcterms:created xsi:type="dcterms:W3CDTF">2020-12-01T14:51:43Z</dcterms:created>
  <dcterms:modified xsi:type="dcterms:W3CDTF">2023-11-13T14:03:40Z</dcterms:modified>
</cp:coreProperties>
</file>