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448" r:id="rId5"/>
    <p:sldId id="2462" r:id="rId6"/>
    <p:sldId id="259" r:id="rId7"/>
    <p:sldId id="2451" r:id="rId8"/>
    <p:sldId id="2463" r:id="rId9"/>
    <p:sldId id="2432" r:id="rId10"/>
    <p:sldId id="2433" r:id="rId11"/>
    <p:sldId id="2450" r:id="rId12"/>
    <p:sldId id="2457" r:id="rId13"/>
    <p:sldId id="262" r:id="rId14"/>
    <p:sldId id="2465" r:id="rId15"/>
    <p:sldId id="2456" r:id="rId16"/>
    <p:sldId id="24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B970F-F54D-4080-B794-54C843EDFD45}" v="7" dt="2024-03-05T15:28:21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033" autoAdjust="0"/>
  </p:normalViewPr>
  <p:slideViewPr>
    <p:cSldViewPr snapToGrid="0">
      <p:cViewPr varScale="1">
        <p:scale>
          <a:sx n="102" d="100"/>
          <a:sy n="102" d="100"/>
        </p:scale>
        <p:origin x="120" y="594"/>
      </p:cViewPr>
      <p:guideLst>
        <p:guide orient="horz" pos="1992"/>
        <p:guide pos="3840"/>
        <p:guide orient="horz" pos="1416"/>
      </p:guideLst>
    </p:cSldViewPr>
  </p:slideViewPr>
  <p:outlineViewPr>
    <p:cViewPr>
      <p:scale>
        <a:sx n="33" d="100"/>
        <a:sy n="33" d="100"/>
      </p:scale>
      <p:origin x="0" y="-51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722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ke Matzen" userId="6fd6c065b9f23f44" providerId="LiveId" clId="{831B970F-F54D-4080-B794-54C843EDFD45}"/>
    <pc:docChg chg="undo custSel addSld delSld modSld">
      <pc:chgData name="Brooke Matzen" userId="6fd6c065b9f23f44" providerId="LiveId" clId="{831B970F-F54D-4080-B794-54C843EDFD45}" dt="2024-03-05T15:33:16.421" v="662" actId="20577"/>
      <pc:docMkLst>
        <pc:docMk/>
      </pc:docMkLst>
      <pc:sldChg chg="del">
        <pc:chgData name="Brooke Matzen" userId="6fd6c065b9f23f44" providerId="LiveId" clId="{831B970F-F54D-4080-B794-54C843EDFD45}" dt="2024-03-05T15:10:24.995" v="18" actId="47"/>
        <pc:sldMkLst>
          <pc:docMk/>
          <pc:sldMk cId="2720361709" sldId="260"/>
        </pc:sldMkLst>
      </pc:sldChg>
      <pc:sldChg chg="addSp delSp modSp mod setBg">
        <pc:chgData name="Brooke Matzen" userId="6fd6c065b9f23f44" providerId="LiveId" clId="{831B970F-F54D-4080-B794-54C843EDFD45}" dt="2024-03-05T15:32:54.640" v="661" actId="26606"/>
        <pc:sldMkLst>
          <pc:docMk/>
          <pc:sldMk cId="1619265676" sldId="262"/>
        </pc:sldMkLst>
        <pc:spChg chg="add del mod">
          <ac:chgData name="Brooke Matzen" userId="6fd6c065b9f23f44" providerId="LiveId" clId="{831B970F-F54D-4080-B794-54C843EDFD45}" dt="2024-03-05T15:12:45.622" v="63" actId="22"/>
          <ac:spMkLst>
            <pc:docMk/>
            <pc:sldMk cId="1619265676" sldId="262"/>
            <ac:spMk id="3" creationId="{23ABA876-D6EB-A6FA-A53E-3D2FB7C251AA}"/>
          </ac:spMkLst>
        </pc:spChg>
        <pc:spChg chg="mod">
          <ac:chgData name="Brooke Matzen" userId="6fd6c065b9f23f44" providerId="LiveId" clId="{831B970F-F54D-4080-B794-54C843EDFD45}" dt="2024-03-05T15:32:54.640" v="661" actId="26606"/>
          <ac:spMkLst>
            <pc:docMk/>
            <pc:sldMk cId="1619265676" sldId="262"/>
            <ac:spMk id="4" creationId="{CC409A73-2FDB-4725-9558-77B4ACF929B3}"/>
          </ac:spMkLst>
        </pc:spChg>
        <pc:spChg chg="mod">
          <ac:chgData name="Brooke Matzen" userId="6fd6c065b9f23f44" providerId="LiveId" clId="{831B970F-F54D-4080-B794-54C843EDFD45}" dt="2024-03-05T15:32:54.640" v="661" actId="26606"/>
          <ac:spMkLst>
            <pc:docMk/>
            <pc:sldMk cId="1619265676" sldId="262"/>
            <ac:spMk id="5" creationId="{56D0F54D-A602-4D35-8BE1-6B9BE8078989}"/>
          </ac:spMkLst>
        </pc:spChg>
        <pc:spChg chg="mod">
          <ac:chgData name="Brooke Matzen" userId="6fd6c065b9f23f44" providerId="LiveId" clId="{831B970F-F54D-4080-B794-54C843EDFD45}" dt="2024-03-05T15:32:54.640" v="661" actId="26606"/>
          <ac:spMkLst>
            <pc:docMk/>
            <pc:sldMk cId="1619265676" sldId="262"/>
            <ac:spMk id="6" creationId="{5FBB0776-0624-4A97-8BD3-03CF602288BA}"/>
          </ac:spMkLst>
        </pc:spChg>
        <pc:spChg chg="mod">
          <ac:chgData name="Brooke Matzen" userId="6fd6c065b9f23f44" providerId="LiveId" clId="{831B970F-F54D-4080-B794-54C843EDFD45}" dt="2024-03-05T15:32:54.640" v="661" actId="26606"/>
          <ac:spMkLst>
            <pc:docMk/>
            <pc:sldMk cId="1619265676" sldId="262"/>
            <ac:spMk id="7" creationId="{EFFBC808-1837-4C36-BFF0-135B8C1042A2}"/>
          </ac:spMkLst>
        </pc:spChg>
        <pc:spChg chg="add del mod">
          <ac:chgData name="Brooke Matzen" userId="6fd6c065b9f23f44" providerId="LiveId" clId="{831B970F-F54D-4080-B794-54C843EDFD45}" dt="2024-03-05T15:12:53.329" v="66" actId="478"/>
          <ac:spMkLst>
            <pc:docMk/>
            <pc:sldMk cId="1619265676" sldId="262"/>
            <ac:spMk id="12" creationId="{4A47BD77-8D65-755B-D25A-CA48A7D1B97C}"/>
          </ac:spMkLst>
        </pc:spChg>
        <pc:spChg chg="mod">
          <ac:chgData name="Brooke Matzen" userId="6fd6c065b9f23f44" providerId="LiveId" clId="{831B970F-F54D-4080-B794-54C843EDFD45}" dt="2024-03-05T15:32:54.640" v="661" actId="26606"/>
          <ac:spMkLst>
            <pc:docMk/>
            <pc:sldMk cId="1619265676" sldId="262"/>
            <ac:spMk id="14" creationId="{93863800-85E5-44A7-96E9-521CE882616B}"/>
          </ac:spMkLst>
        </pc:spChg>
        <pc:spChg chg="mod">
          <ac:chgData name="Brooke Matzen" userId="6fd6c065b9f23f44" providerId="LiveId" clId="{831B970F-F54D-4080-B794-54C843EDFD45}" dt="2024-03-05T15:32:54.640" v="661" actId="26606"/>
          <ac:spMkLst>
            <pc:docMk/>
            <pc:sldMk cId="1619265676" sldId="262"/>
            <ac:spMk id="16" creationId="{8E69FE38-B9E0-4441-8A00-92DDB88DF02C}"/>
          </ac:spMkLst>
        </pc:spChg>
        <pc:spChg chg="add del mod">
          <ac:chgData name="Brooke Matzen" userId="6fd6c065b9f23f44" providerId="LiveId" clId="{831B970F-F54D-4080-B794-54C843EDFD45}" dt="2024-03-05T15:31:58.669" v="653" actId="478"/>
          <ac:spMkLst>
            <pc:docMk/>
            <pc:sldMk cId="1619265676" sldId="262"/>
            <ac:spMk id="19" creationId="{7FAF7B18-29C8-1200-895C-EB70DA4AA049}"/>
          </ac:spMkLst>
        </pc:spChg>
        <pc:spChg chg="add del">
          <ac:chgData name="Brooke Matzen" userId="6fd6c065b9f23f44" providerId="LiveId" clId="{831B970F-F54D-4080-B794-54C843EDFD45}" dt="2024-03-05T15:32:54.640" v="661" actId="26606"/>
          <ac:spMkLst>
            <pc:docMk/>
            <pc:sldMk cId="1619265676" sldId="262"/>
            <ac:spMk id="26" creationId="{53B021B3-DE93-4AB7-8A18-CF5F1CED88B8}"/>
          </ac:spMkLst>
        </pc:spChg>
        <pc:spChg chg="add del">
          <ac:chgData name="Brooke Matzen" userId="6fd6c065b9f23f44" providerId="LiveId" clId="{831B970F-F54D-4080-B794-54C843EDFD45}" dt="2024-03-05T15:32:54.640" v="661" actId="26606"/>
          <ac:spMkLst>
            <pc:docMk/>
            <pc:sldMk cId="1619265676" sldId="262"/>
            <ac:spMk id="28" creationId="{52D502E5-F6B4-4D58-B4AE-FC466FF15EE8}"/>
          </ac:spMkLst>
        </pc:spChg>
        <pc:spChg chg="add del">
          <ac:chgData name="Brooke Matzen" userId="6fd6c065b9f23f44" providerId="LiveId" clId="{831B970F-F54D-4080-B794-54C843EDFD45}" dt="2024-03-05T15:32:54.640" v="661" actId="26606"/>
          <ac:spMkLst>
            <pc:docMk/>
            <pc:sldMk cId="1619265676" sldId="262"/>
            <ac:spMk id="30" creationId="{9DECDBF4-02B6-4BB4-B65B-B8107AD6A9E8}"/>
          </ac:spMkLst>
        </pc:spChg>
        <pc:picChg chg="add del mod ord">
          <ac:chgData name="Brooke Matzen" userId="6fd6c065b9f23f44" providerId="LiveId" clId="{831B970F-F54D-4080-B794-54C843EDFD45}" dt="2024-03-05T15:12:51.953" v="65" actId="478"/>
          <ac:picMkLst>
            <pc:docMk/>
            <pc:sldMk cId="1619265676" sldId="262"/>
            <ac:picMk id="9" creationId="{03697103-A861-CFE4-32CF-A9BE081AFEB7}"/>
          </ac:picMkLst>
        </pc:picChg>
        <pc:picChg chg="del">
          <ac:chgData name="Brooke Matzen" userId="6fd6c065b9f23f44" providerId="LiveId" clId="{831B970F-F54D-4080-B794-54C843EDFD45}" dt="2024-03-05T15:31:57.044" v="652" actId="478"/>
          <ac:picMkLst>
            <pc:docMk/>
            <pc:sldMk cId="1619265676" sldId="262"/>
            <ac:picMk id="10" creationId="{AD4E0449-1F68-4DB7-BBE6-7BC3B0E30699}"/>
          </ac:picMkLst>
        </pc:picChg>
        <pc:picChg chg="del">
          <ac:chgData name="Brooke Matzen" userId="6fd6c065b9f23f44" providerId="LiveId" clId="{831B970F-F54D-4080-B794-54C843EDFD45}" dt="2024-03-05T15:12:23.101" v="62" actId="478"/>
          <ac:picMkLst>
            <pc:docMk/>
            <pc:sldMk cId="1619265676" sldId="262"/>
            <ac:picMk id="15" creationId="{4B696E0D-78B0-41A4-A40D-7A4F6E88FEB7}"/>
          </ac:picMkLst>
        </pc:picChg>
        <pc:picChg chg="add mod">
          <ac:chgData name="Brooke Matzen" userId="6fd6c065b9f23f44" providerId="LiveId" clId="{831B970F-F54D-4080-B794-54C843EDFD45}" dt="2024-03-05T15:32:54.640" v="661" actId="26606"/>
          <ac:picMkLst>
            <pc:docMk/>
            <pc:sldMk cId="1619265676" sldId="262"/>
            <ac:picMk id="17" creationId="{C4FAE3EF-75E7-7137-F113-BCCEEBE985BF}"/>
          </ac:picMkLst>
        </pc:picChg>
        <pc:picChg chg="add mod">
          <ac:chgData name="Brooke Matzen" userId="6fd6c065b9f23f44" providerId="LiveId" clId="{831B970F-F54D-4080-B794-54C843EDFD45}" dt="2024-03-05T15:32:54.640" v="661" actId="26606"/>
          <ac:picMkLst>
            <pc:docMk/>
            <pc:sldMk cId="1619265676" sldId="262"/>
            <ac:picMk id="21" creationId="{837AEEDF-7FA2-7985-707D-FF86050B8458}"/>
          </ac:picMkLst>
        </pc:picChg>
      </pc:sldChg>
      <pc:sldChg chg="addSp delSp modSp del mod chgLayout">
        <pc:chgData name="Brooke Matzen" userId="6fd6c065b9f23f44" providerId="LiveId" clId="{831B970F-F54D-4080-B794-54C843EDFD45}" dt="2024-03-05T15:18:36.595" v="366" actId="47"/>
        <pc:sldMkLst>
          <pc:docMk/>
          <pc:sldMk cId="927727573" sldId="2436"/>
        </pc:sldMkLst>
        <pc:spChg chg="del">
          <ac:chgData name="Brooke Matzen" userId="6fd6c065b9f23f44" providerId="LiveId" clId="{831B970F-F54D-4080-B794-54C843EDFD45}" dt="2024-03-05T15:17:38.984" v="355" actId="478"/>
          <ac:spMkLst>
            <pc:docMk/>
            <pc:sldMk cId="927727573" sldId="2436"/>
            <ac:spMk id="3" creationId="{C747C414-85D9-40D6-9BB3-5AF68A84F413}"/>
          </ac:spMkLst>
        </pc:spChg>
        <pc:spChg chg="add del mod">
          <ac:chgData name="Brooke Matzen" userId="6fd6c065b9f23f44" providerId="LiveId" clId="{831B970F-F54D-4080-B794-54C843EDFD45}" dt="2024-03-05T15:17:24.103" v="349" actId="478"/>
          <ac:spMkLst>
            <pc:docMk/>
            <pc:sldMk cId="927727573" sldId="2436"/>
            <ac:spMk id="4" creationId="{EF6CF654-86D6-BEEE-DF1E-47AB30D05F73}"/>
          </ac:spMkLst>
        </pc:spChg>
        <pc:spChg chg="del">
          <ac:chgData name="Brooke Matzen" userId="6fd6c065b9f23f44" providerId="LiveId" clId="{831B970F-F54D-4080-B794-54C843EDFD45}" dt="2024-03-05T15:17:31.794" v="352" actId="478"/>
          <ac:spMkLst>
            <pc:docMk/>
            <pc:sldMk cId="927727573" sldId="2436"/>
            <ac:spMk id="6" creationId="{4F7706BE-EF2E-459C-8778-01DDD354C634}"/>
          </ac:spMkLst>
        </pc:spChg>
        <pc:spChg chg="add del mod">
          <ac:chgData name="Brooke Matzen" userId="6fd6c065b9f23f44" providerId="LiveId" clId="{831B970F-F54D-4080-B794-54C843EDFD45}" dt="2024-03-05T15:17:22.041" v="348" actId="478"/>
          <ac:spMkLst>
            <pc:docMk/>
            <pc:sldMk cId="927727573" sldId="2436"/>
            <ac:spMk id="7" creationId="{6D0E43C1-DEFC-131B-3083-52447BE71EC8}"/>
          </ac:spMkLst>
        </pc:spChg>
        <pc:spChg chg="del">
          <ac:chgData name="Brooke Matzen" userId="6fd6c065b9f23f44" providerId="LiveId" clId="{831B970F-F54D-4080-B794-54C843EDFD45}" dt="2024-03-05T15:17:19.760" v="346" actId="478"/>
          <ac:spMkLst>
            <pc:docMk/>
            <pc:sldMk cId="927727573" sldId="2436"/>
            <ac:spMk id="8" creationId="{0B070B25-2BBC-49AC-9CFA-1CD7195DF2D6}"/>
          </ac:spMkLst>
        </pc:spChg>
        <pc:spChg chg="del">
          <ac:chgData name="Brooke Matzen" userId="6fd6c065b9f23f44" providerId="LiveId" clId="{831B970F-F54D-4080-B794-54C843EDFD45}" dt="2024-03-05T15:17:25.915" v="350" actId="478"/>
          <ac:spMkLst>
            <pc:docMk/>
            <pc:sldMk cId="927727573" sldId="2436"/>
            <ac:spMk id="9" creationId="{9E2524A0-105C-4170-BB48-CD0756FB3DFE}"/>
          </ac:spMkLst>
        </pc:spChg>
        <pc:spChg chg="del">
          <ac:chgData name="Brooke Matzen" userId="6fd6c065b9f23f44" providerId="LiveId" clId="{831B970F-F54D-4080-B794-54C843EDFD45}" dt="2024-03-05T15:17:34.513" v="353" actId="478"/>
          <ac:spMkLst>
            <pc:docMk/>
            <pc:sldMk cId="927727573" sldId="2436"/>
            <ac:spMk id="10" creationId="{6E57A531-5B0F-485D-A015-BC78AD089BA6}"/>
          </ac:spMkLst>
        </pc:spChg>
        <pc:spChg chg="add del mod">
          <ac:chgData name="Brooke Matzen" userId="6fd6c065b9f23f44" providerId="LiveId" clId="{831B970F-F54D-4080-B794-54C843EDFD45}" dt="2024-03-05T15:17:27.729" v="351" actId="478"/>
          <ac:spMkLst>
            <pc:docMk/>
            <pc:sldMk cId="927727573" sldId="2436"/>
            <ac:spMk id="13" creationId="{4FD04920-F008-3054-5297-9279FF84BBCE}"/>
          </ac:spMkLst>
        </pc:spChg>
        <pc:spChg chg="add del mod">
          <ac:chgData name="Brooke Matzen" userId="6fd6c065b9f23f44" providerId="LiveId" clId="{831B970F-F54D-4080-B794-54C843EDFD45}" dt="2024-03-05T15:17:36.937" v="354" actId="478"/>
          <ac:spMkLst>
            <pc:docMk/>
            <pc:sldMk cId="927727573" sldId="2436"/>
            <ac:spMk id="15" creationId="{4D40F568-097C-4F55-2FBA-2AA56A5D3922}"/>
          </ac:spMkLst>
        </pc:spChg>
        <pc:spChg chg="add del mod">
          <ac:chgData name="Brooke Matzen" userId="6fd6c065b9f23f44" providerId="LiveId" clId="{831B970F-F54D-4080-B794-54C843EDFD45}" dt="2024-03-05T15:17:40.921" v="356" actId="478"/>
          <ac:spMkLst>
            <pc:docMk/>
            <pc:sldMk cId="927727573" sldId="2436"/>
            <ac:spMk id="17" creationId="{8F701B0A-DA76-B947-AD11-30D399BA793A}"/>
          </ac:spMkLst>
        </pc:spChg>
        <pc:spChg chg="add mod ord">
          <ac:chgData name="Brooke Matzen" userId="6fd6c065b9f23f44" providerId="LiveId" clId="{831B970F-F54D-4080-B794-54C843EDFD45}" dt="2024-03-05T15:18:09.028" v="358" actId="700"/>
          <ac:spMkLst>
            <pc:docMk/>
            <pc:sldMk cId="927727573" sldId="2436"/>
            <ac:spMk id="20" creationId="{AFF8A77D-4D09-26C8-C42E-E881F18338C1}"/>
          </ac:spMkLst>
        </pc:spChg>
        <pc:picChg chg="mod ord">
          <ac:chgData name="Brooke Matzen" userId="6fd6c065b9f23f44" providerId="LiveId" clId="{831B970F-F54D-4080-B794-54C843EDFD45}" dt="2024-03-05T15:18:09.028" v="358" actId="700"/>
          <ac:picMkLst>
            <pc:docMk/>
            <pc:sldMk cId="927727573" sldId="2436"/>
            <ac:picMk id="12" creationId="{4E709B75-16EA-4581-AED9-567DEF45A6B2}"/>
          </ac:picMkLst>
        </pc:picChg>
        <pc:picChg chg="add del">
          <ac:chgData name="Brooke Matzen" userId="6fd6c065b9f23f44" providerId="LiveId" clId="{831B970F-F54D-4080-B794-54C843EDFD45}" dt="2024-03-05T15:18:16.904" v="359" actId="21"/>
          <ac:picMkLst>
            <pc:docMk/>
            <pc:sldMk cId="927727573" sldId="2436"/>
            <ac:picMk id="19" creationId="{58E92384-9D75-AFBB-8875-3EB3FD53473B}"/>
          </ac:picMkLst>
        </pc:picChg>
        <pc:picChg chg="del">
          <ac:chgData name="Brooke Matzen" userId="6fd6c065b9f23f44" providerId="LiveId" clId="{831B970F-F54D-4080-B794-54C843EDFD45}" dt="2024-03-05T15:17:20.822" v="347" actId="478"/>
          <ac:picMkLst>
            <pc:docMk/>
            <pc:sldMk cId="927727573" sldId="2436"/>
            <ac:picMk id="24" creationId="{E896B487-8C07-495F-95BF-B8F4960E1E8D}"/>
          </ac:picMkLst>
        </pc:picChg>
        <pc:picChg chg="mod ord">
          <ac:chgData name="Brooke Matzen" userId="6fd6c065b9f23f44" providerId="LiveId" clId="{831B970F-F54D-4080-B794-54C843EDFD45}" dt="2024-03-05T15:18:09.028" v="358" actId="700"/>
          <ac:picMkLst>
            <pc:docMk/>
            <pc:sldMk cId="927727573" sldId="2436"/>
            <ac:picMk id="28" creationId="{D4D09222-33EB-4F99-9A89-51E2E1E97584}"/>
          </ac:picMkLst>
        </pc:picChg>
      </pc:sldChg>
      <pc:sldChg chg="modSp mod">
        <pc:chgData name="Brooke Matzen" userId="6fd6c065b9f23f44" providerId="LiveId" clId="{831B970F-F54D-4080-B794-54C843EDFD45}" dt="2024-03-05T15:33:16.421" v="662" actId="20577"/>
        <pc:sldMkLst>
          <pc:docMk/>
          <pc:sldMk cId="3927832306" sldId="2448"/>
        </pc:sldMkLst>
        <pc:spChg chg="mod">
          <ac:chgData name="Brooke Matzen" userId="6fd6c065b9f23f44" providerId="LiveId" clId="{831B970F-F54D-4080-B794-54C843EDFD45}" dt="2024-03-05T15:33:16.421" v="662" actId="20577"/>
          <ac:spMkLst>
            <pc:docMk/>
            <pc:sldMk cId="3927832306" sldId="2448"/>
            <ac:spMk id="9" creationId="{79DC1498-E692-42BA-B69F-6D37E6CFACA0}"/>
          </ac:spMkLst>
        </pc:spChg>
      </pc:sldChg>
      <pc:sldChg chg="modSp del mod">
        <pc:chgData name="Brooke Matzen" userId="6fd6c065b9f23f44" providerId="LiveId" clId="{831B970F-F54D-4080-B794-54C843EDFD45}" dt="2024-03-05T15:19:33.305" v="370" actId="47"/>
        <pc:sldMkLst>
          <pc:docMk/>
          <pc:sldMk cId="2129108354" sldId="2453"/>
        </pc:sldMkLst>
        <pc:spChg chg="mod">
          <ac:chgData name="Brooke Matzen" userId="6fd6c065b9f23f44" providerId="LiveId" clId="{831B970F-F54D-4080-B794-54C843EDFD45}" dt="2024-03-05T15:10:35.299" v="27" actId="20577"/>
          <ac:spMkLst>
            <pc:docMk/>
            <pc:sldMk cId="2129108354" sldId="2453"/>
            <ac:spMk id="4" creationId="{16300B5C-7AD0-42EE-A289-DB61F249073A}"/>
          </ac:spMkLst>
        </pc:spChg>
      </pc:sldChg>
      <pc:sldChg chg="del">
        <pc:chgData name="Brooke Matzen" userId="6fd6c065b9f23f44" providerId="LiveId" clId="{831B970F-F54D-4080-B794-54C843EDFD45}" dt="2024-03-05T15:19:14.480" v="369" actId="47"/>
        <pc:sldMkLst>
          <pc:docMk/>
          <pc:sldMk cId="714960598" sldId="2454"/>
        </pc:sldMkLst>
      </pc:sldChg>
      <pc:sldChg chg="addSp delSp modSp mod setBg chgLayout">
        <pc:chgData name="Brooke Matzen" userId="6fd6c065b9f23f44" providerId="LiveId" clId="{831B970F-F54D-4080-B794-54C843EDFD45}" dt="2024-03-05T15:19:07.916" v="368" actId="1076"/>
        <pc:sldMkLst>
          <pc:docMk/>
          <pc:sldMk cId="3516891798" sldId="2456"/>
        </pc:sldMkLst>
        <pc:spChg chg="del mod">
          <ac:chgData name="Brooke Matzen" userId="6fd6c065b9f23f44" providerId="LiveId" clId="{831B970F-F54D-4080-B794-54C843EDFD45}" dt="2024-03-05T15:16:41.720" v="340" actId="478"/>
          <ac:spMkLst>
            <pc:docMk/>
            <pc:sldMk cId="3516891798" sldId="2456"/>
            <ac:spMk id="2" creationId="{12CC3376-5069-4C7B-BE6B-A3776D1B47BA}"/>
          </ac:spMkLst>
        </pc:spChg>
        <pc:spChg chg="add del mod">
          <ac:chgData name="Brooke Matzen" userId="6fd6c065b9f23f44" providerId="LiveId" clId="{831B970F-F54D-4080-B794-54C843EDFD45}" dt="2024-03-05T15:15:38.121" v="327" actId="478"/>
          <ac:spMkLst>
            <pc:docMk/>
            <pc:sldMk cId="3516891798" sldId="2456"/>
            <ac:spMk id="4" creationId="{36882B9B-A77C-82B1-D645-4B787AB2DDC2}"/>
          </ac:spMkLst>
        </pc:spChg>
        <pc:spChg chg="add del mod">
          <ac:chgData name="Brooke Matzen" userId="6fd6c065b9f23f44" providerId="LiveId" clId="{831B970F-F54D-4080-B794-54C843EDFD45}" dt="2024-03-05T15:16:09.134" v="334" actId="478"/>
          <ac:spMkLst>
            <pc:docMk/>
            <pc:sldMk cId="3516891798" sldId="2456"/>
            <ac:spMk id="9" creationId="{90B9801F-A52F-20A3-CB7B-9B4C0FD8AAFC}"/>
          </ac:spMkLst>
        </pc:spChg>
        <pc:spChg chg="add del mod">
          <ac:chgData name="Brooke Matzen" userId="6fd6c065b9f23f44" providerId="LiveId" clId="{831B970F-F54D-4080-B794-54C843EDFD45}" dt="2024-03-05T15:16:43.941" v="341" actId="478"/>
          <ac:spMkLst>
            <pc:docMk/>
            <pc:sldMk cId="3516891798" sldId="2456"/>
            <ac:spMk id="11" creationId="{E5195AE2-50B4-A2DF-86DC-D99209AAECDE}"/>
          </ac:spMkLst>
        </pc:spChg>
        <pc:spChg chg="del mod">
          <ac:chgData name="Brooke Matzen" userId="6fd6c065b9f23f44" providerId="LiveId" clId="{831B970F-F54D-4080-B794-54C843EDFD45}" dt="2024-03-05T15:16:06.555" v="333" actId="478"/>
          <ac:spMkLst>
            <pc:docMk/>
            <pc:sldMk cId="3516891798" sldId="2456"/>
            <ac:spMk id="14" creationId="{79248A72-A597-48DF-A270-3389F5D209C0}"/>
          </ac:spMkLst>
        </pc:spChg>
        <pc:spChg chg="mod modVis">
          <ac:chgData name="Brooke Matzen" userId="6fd6c065b9f23f44" providerId="LiveId" clId="{831B970F-F54D-4080-B794-54C843EDFD45}" dt="2024-03-05T15:16:34.359" v="338" actId="26606"/>
          <ac:spMkLst>
            <pc:docMk/>
            <pc:sldMk cId="3516891798" sldId="2456"/>
            <ac:spMk id="16" creationId="{7FA57D11-A25F-4772-8E50-DDB68BE8CB69}"/>
          </ac:spMkLst>
        </pc:spChg>
        <pc:spChg chg="add del">
          <ac:chgData name="Brooke Matzen" userId="6fd6c065b9f23f44" providerId="LiveId" clId="{831B970F-F54D-4080-B794-54C843EDFD45}" dt="2024-03-05T15:16:54.428" v="344" actId="26606"/>
          <ac:spMkLst>
            <pc:docMk/>
            <pc:sldMk cId="3516891798" sldId="2456"/>
            <ac:spMk id="18" creationId="{AB8C311F-7253-4AED-9701-7FC0708C41C7}"/>
          </ac:spMkLst>
        </pc:spChg>
        <pc:spChg chg="add del">
          <ac:chgData name="Brooke Matzen" userId="6fd6c065b9f23f44" providerId="LiveId" clId="{831B970F-F54D-4080-B794-54C843EDFD45}" dt="2024-03-05T15:16:54.428" v="344" actId="26606"/>
          <ac:spMkLst>
            <pc:docMk/>
            <pc:sldMk cId="3516891798" sldId="2456"/>
            <ac:spMk id="19" creationId="{E2384209-CB15-4CDF-9D31-C44FD9A3F20D}"/>
          </ac:spMkLst>
        </pc:spChg>
        <pc:spChg chg="add del mod">
          <ac:chgData name="Brooke Matzen" userId="6fd6c065b9f23f44" providerId="LiveId" clId="{831B970F-F54D-4080-B794-54C843EDFD45}" dt="2024-03-05T15:16:46.315" v="342" actId="478"/>
          <ac:spMkLst>
            <pc:docMk/>
            <pc:sldMk cId="3516891798" sldId="2456"/>
            <ac:spMk id="21" creationId="{7FD9ECB4-A610-445F-45A4-71FC747132CD}"/>
          </ac:spMkLst>
        </pc:spChg>
        <pc:spChg chg="add del mod">
          <ac:chgData name="Brooke Matzen" userId="6fd6c065b9f23f44" providerId="LiveId" clId="{831B970F-F54D-4080-B794-54C843EDFD45}" dt="2024-03-05T15:16:39.142" v="339" actId="478"/>
          <ac:spMkLst>
            <pc:docMk/>
            <pc:sldMk cId="3516891798" sldId="2456"/>
            <ac:spMk id="23" creationId="{F91AE691-2933-CE3B-DB7A-615D8C268FF5}"/>
          </ac:spMkLst>
        </pc:spChg>
        <pc:spChg chg="add del">
          <ac:chgData name="Brooke Matzen" userId="6fd6c065b9f23f44" providerId="LiveId" clId="{831B970F-F54D-4080-B794-54C843EDFD45}" dt="2024-03-05T15:16:54.428" v="344" actId="26606"/>
          <ac:spMkLst>
            <pc:docMk/>
            <pc:sldMk cId="3516891798" sldId="2456"/>
            <ac:spMk id="25" creationId="{2633B3B5-CC90-43F0-8714-D31D1F3F0209}"/>
          </ac:spMkLst>
        </pc:spChg>
        <pc:spChg chg="add del">
          <ac:chgData name="Brooke Matzen" userId="6fd6c065b9f23f44" providerId="LiveId" clId="{831B970F-F54D-4080-B794-54C843EDFD45}" dt="2024-03-05T15:16:54.428" v="344" actId="26606"/>
          <ac:spMkLst>
            <pc:docMk/>
            <pc:sldMk cId="3516891798" sldId="2456"/>
            <ac:spMk id="27" creationId="{A8D57A06-A426-446D-B02C-A2DC6B62E45E}"/>
          </ac:spMkLst>
        </pc:spChg>
        <pc:spChg chg="add">
          <ac:chgData name="Brooke Matzen" userId="6fd6c065b9f23f44" providerId="LiveId" clId="{831B970F-F54D-4080-B794-54C843EDFD45}" dt="2024-03-05T15:16:54.444" v="345" actId="26606"/>
          <ac:spMkLst>
            <pc:docMk/>
            <pc:sldMk cId="3516891798" sldId="2456"/>
            <ac:spMk id="29" creationId="{32BC26D8-82FB-445E-AA49-62A77D7C1EE0}"/>
          </ac:spMkLst>
        </pc:spChg>
        <pc:spChg chg="add">
          <ac:chgData name="Brooke Matzen" userId="6fd6c065b9f23f44" providerId="LiveId" clId="{831B970F-F54D-4080-B794-54C843EDFD45}" dt="2024-03-05T15:16:54.444" v="345" actId="26606"/>
          <ac:spMkLst>
            <pc:docMk/>
            <pc:sldMk cId="3516891798" sldId="2456"/>
            <ac:spMk id="30" creationId="{CB44330D-EA18-4254-AA95-EB49948539B8}"/>
          </ac:spMkLst>
        </pc:spChg>
        <pc:picChg chg="del">
          <ac:chgData name="Brooke Matzen" userId="6fd6c065b9f23f44" providerId="LiveId" clId="{831B970F-F54D-4080-B794-54C843EDFD45}" dt="2024-03-05T15:15:36.840" v="326" actId="478"/>
          <ac:picMkLst>
            <pc:docMk/>
            <pc:sldMk cId="3516891798" sldId="2456"/>
            <ac:picMk id="6" creationId="{C07C315A-7CD1-432C-92FA-6B62159B56CA}"/>
          </ac:picMkLst>
        </pc:picChg>
        <pc:picChg chg="add mod ord">
          <ac:chgData name="Brooke Matzen" userId="6fd6c065b9f23f44" providerId="LiveId" clId="{831B970F-F54D-4080-B794-54C843EDFD45}" dt="2024-03-05T15:16:54.444" v="345" actId="26606"/>
          <ac:picMkLst>
            <pc:docMk/>
            <pc:sldMk cId="3516891798" sldId="2456"/>
            <ac:picMk id="7" creationId="{8BA4F60D-A89F-8993-C0FB-6A3EB5A940FC}"/>
          </ac:picMkLst>
        </pc:picChg>
        <pc:picChg chg="add mod">
          <ac:chgData name="Brooke Matzen" userId="6fd6c065b9f23f44" providerId="LiveId" clId="{831B970F-F54D-4080-B794-54C843EDFD45}" dt="2024-03-05T15:19:07.916" v="368" actId="1076"/>
          <ac:picMkLst>
            <pc:docMk/>
            <pc:sldMk cId="3516891798" sldId="2456"/>
            <ac:picMk id="13" creationId="{23439469-AA17-B81A-ED5D-F20106069955}"/>
          </ac:picMkLst>
        </pc:picChg>
      </pc:sldChg>
      <pc:sldChg chg="addSp delSp modSp new mod setBg">
        <pc:chgData name="Brooke Matzen" userId="6fd6c065b9f23f44" providerId="LiveId" clId="{831B970F-F54D-4080-B794-54C843EDFD45}" dt="2024-03-05T15:18:33.781" v="365" actId="26606"/>
        <pc:sldMkLst>
          <pc:docMk/>
          <pc:sldMk cId="4171772133" sldId="2464"/>
        </pc:sldMkLst>
        <pc:spChg chg="del mod">
          <ac:chgData name="Brooke Matzen" userId="6fd6c065b9f23f44" providerId="LiveId" clId="{831B970F-F54D-4080-B794-54C843EDFD45}" dt="2024-03-05T15:18:30.968" v="364" actId="478"/>
          <ac:spMkLst>
            <pc:docMk/>
            <pc:sldMk cId="4171772133" sldId="2464"/>
            <ac:spMk id="2" creationId="{42AE79C1-6CFA-FB89-E0C4-BD0375410A21}"/>
          </ac:spMkLst>
        </pc:spChg>
        <pc:spChg chg="mod ord">
          <ac:chgData name="Brooke Matzen" userId="6fd6c065b9f23f44" providerId="LiveId" clId="{831B970F-F54D-4080-B794-54C843EDFD45}" dt="2024-03-05T15:18:33.781" v="365" actId="26606"/>
          <ac:spMkLst>
            <pc:docMk/>
            <pc:sldMk cId="4171772133" sldId="2464"/>
            <ac:spMk id="3" creationId="{4C4E60B9-D972-C000-0693-A014E6A6BB7D}"/>
          </ac:spMkLst>
        </pc:spChg>
        <pc:spChg chg="add del">
          <ac:chgData name="Brooke Matzen" userId="6fd6c065b9f23f44" providerId="LiveId" clId="{831B970F-F54D-4080-B794-54C843EDFD45}" dt="2024-03-05T15:18:33.781" v="365" actId="26606"/>
          <ac:spMkLst>
            <pc:docMk/>
            <pc:sldMk cId="4171772133" sldId="2464"/>
            <ac:spMk id="9" creationId="{F0A604E4-7307-451C-93BE-F1F7E1BF3BF8}"/>
          </ac:spMkLst>
        </pc:spChg>
        <pc:spChg chg="add del">
          <ac:chgData name="Brooke Matzen" userId="6fd6c065b9f23f44" providerId="LiveId" clId="{831B970F-F54D-4080-B794-54C843EDFD45}" dt="2024-03-05T15:18:33.781" v="365" actId="26606"/>
          <ac:spMkLst>
            <pc:docMk/>
            <pc:sldMk cId="4171772133" sldId="2464"/>
            <ac:spMk id="11" creationId="{F7F3A0AA-35E5-4085-942B-737839030604}"/>
          </ac:spMkLst>
        </pc:spChg>
        <pc:spChg chg="add del">
          <ac:chgData name="Brooke Matzen" userId="6fd6c065b9f23f44" providerId="LiveId" clId="{831B970F-F54D-4080-B794-54C843EDFD45}" dt="2024-03-05T15:18:33.781" v="365" actId="26606"/>
          <ac:spMkLst>
            <pc:docMk/>
            <pc:sldMk cId="4171772133" sldId="2464"/>
            <ac:spMk id="13" creationId="{402F5C38-C747-4173-ABBF-656E39E82130}"/>
          </ac:spMkLst>
        </pc:spChg>
        <pc:spChg chg="add del">
          <ac:chgData name="Brooke Matzen" userId="6fd6c065b9f23f44" providerId="LiveId" clId="{831B970F-F54D-4080-B794-54C843EDFD45}" dt="2024-03-05T15:18:33.781" v="365" actId="26606"/>
          <ac:spMkLst>
            <pc:docMk/>
            <pc:sldMk cId="4171772133" sldId="2464"/>
            <ac:spMk id="15" creationId="{E37EECFC-A684-4391-AE85-4CDAF5565F61}"/>
          </ac:spMkLst>
        </pc:spChg>
        <pc:spChg chg="add">
          <ac:chgData name="Brooke Matzen" userId="6fd6c065b9f23f44" providerId="LiveId" clId="{831B970F-F54D-4080-B794-54C843EDFD45}" dt="2024-03-05T15:18:33.781" v="365" actId="26606"/>
          <ac:spMkLst>
            <pc:docMk/>
            <pc:sldMk cId="4171772133" sldId="2464"/>
            <ac:spMk id="20" creationId="{2D2B266D-3625-4584-A5C3-7D3F672CFF30}"/>
          </ac:spMkLst>
        </pc:spChg>
        <pc:spChg chg="add">
          <ac:chgData name="Brooke Matzen" userId="6fd6c065b9f23f44" providerId="LiveId" clId="{831B970F-F54D-4080-B794-54C843EDFD45}" dt="2024-03-05T15:18:33.781" v="365" actId="26606"/>
          <ac:spMkLst>
            <pc:docMk/>
            <pc:sldMk cId="4171772133" sldId="2464"/>
            <ac:spMk id="22" creationId="{C463B99A-73EE-4FBB-B7C4-F9F9BCC25C65}"/>
          </ac:spMkLst>
        </pc:spChg>
        <pc:spChg chg="add">
          <ac:chgData name="Brooke Matzen" userId="6fd6c065b9f23f44" providerId="LiveId" clId="{831B970F-F54D-4080-B794-54C843EDFD45}" dt="2024-03-05T15:18:33.781" v="365" actId="26606"/>
          <ac:spMkLst>
            <pc:docMk/>
            <pc:sldMk cId="4171772133" sldId="2464"/>
            <ac:spMk id="24" creationId="{A5D2A5D1-BA0D-47D3-B051-DA7743C46E28}"/>
          </ac:spMkLst>
        </pc:spChg>
        <pc:picChg chg="add mod">
          <ac:chgData name="Brooke Matzen" userId="6fd6c065b9f23f44" providerId="LiveId" clId="{831B970F-F54D-4080-B794-54C843EDFD45}" dt="2024-03-05T15:18:33.781" v="365" actId="26606"/>
          <ac:picMkLst>
            <pc:docMk/>
            <pc:sldMk cId="4171772133" sldId="2464"/>
            <ac:picMk id="4" creationId="{9E230C5C-1E61-445B-3BA3-79A85E2322CE}"/>
          </ac:picMkLst>
        </pc:picChg>
      </pc:sldChg>
      <pc:sldChg chg="addSp delSp modSp new mod setBg">
        <pc:chgData name="Brooke Matzen" userId="6fd6c065b9f23f44" providerId="LiveId" clId="{831B970F-F54D-4080-B794-54C843EDFD45}" dt="2024-03-05T15:28:35.053" v="572" actId="5793"/>
        <pc:sldMkLst>
          <pc:docMk/>
          <pc:sldMk cId="787063089" sldId="2465"/>
        </pc:sldMkLst>
        <pc:spChg chg="mod">
          <ac:chgData name="Brooke Matzen" userId="6fd6c065b9f23f44" providerId="LiveId" clId="{831B970F-F54D-4080-B794-54C843EDFD45}" dt="2024-03-05T15:26:27.132" v="501" actId="26606"/>
          <ac:spMkLst>
            <pc:docMk/>
            <pc:sldMk cId="787063089" sldId="2465"/>
            <ac:spMk id="2" creationId="{2A2FC4E0-9235-1467-A1E6-64A59FFF53B6}"/>
          </ac:spMkLst>
        </pc:spChg>
        <pc:spChg chg="add del mod">
          <ac:chgData name="Brooke Matzen" userId="6fd6c065b9f23f44" providerId="LiveId" clId="{831B970F-F54D-4080-B794-54C843EDFD45}" dt="2024-03-05T15:26:27.132" v="501" actId="26606"/>
          <ac:spMkLst>
            <pc:docMk/>
            <pc:sldMk cId="787063089" sldId="2465"/>
            <ac:spMk id="3" creationId="{32EB501E-103B-707F-C846-1B9A420348EE}"/>
          </ac:spMkLst>
        </pc:spChg>
        <pc:spChg chg="add del mod">
          <ac:chgData name="Brooke Matzen" userId="6fd6c065b9f23f44" providerId="LiveId" clId="{831B970F-F54D-4080-B794-54C843EDFD45}" dt="2024-03-05T15:26:27.132" v="501" actId="26606"/>
          <ac:spMkLst>
            <pc:docMk/>
            <pc:sldMk cId="787063089" sldId="2465"/>
            <ac:spMk id="4" creationId="{63D03789-F0A5-1C74-05F5-D44EC9062780}"/>
          </ac:spMkLst>
        </pc:spChg>
        <pc:spChg chg="del">
          <ac:chgData name="Brooke Matzen" userId="6fd6c065b9f23f44" providerId="LiveId" clId="{831B970F-F54D-4080-B794-54C843EDFD45}" dt="2024-03-05T15:23:36.700" v="476" actId="478"/>
          <ac:spMkLst>
            <pc:docMk/>
            <pc:sldMk cId="787063089" sldId="2465"/>
            <ac:spMk id="5" creationId="{33BE9420-B83C-6886-110A-FA5BAA22A590}"/>
          </ac:spMkLst>
        </pc:spChg>
        <pc:spChg chg="del">
          <ac:chgData name="Brooke Matzen" userId="6fd6c065b9f23f44" providerId="LiveId" clId="{831B970F-F54D-4080-B794-54C843EDFD45}" dt="2024-03-05T15:24:33.194" v="477" actId="22"/>
          <ac:spMkLst>
            <pc:docMk/>
            <pc:sldMk cId="787063089" sldId="2465"/>
            <ac:spMk id="6" creationId="{EB5545FD-3125-C059-04AE-42262C71182A}"/>
          </ac:spMkLst>
        </pc:spChg>
        <pc:spChg chg="del">
          <ac:chgData name="Brooke Matzen" userId="6fd6c065b9f23f44" providerId="LiveId" clId="{831B970F-F54D-4080-B794-54C843EDFD45}" dt="2024-03-05T15:23:29.253" v="474" actId="478"/>
          <ac:spMkLst>
            <pc:docMk/>
            <pc:sldMk cId="787063089" sldId="2465"/>
            <ac:spMk id="7" creationId="{8F8A8F63-215A-0593-B5EB-B078B6E175BF}"/>
          </ac:spMkLst>
        </pc:spChg>
        <pc:spChg chg="del">
          <ac:chgData name="Brooke Matzen" userId="6fd6c065b9f23f44" providerId="LiveId" clId="{831B970F-F54D-4080-B794-54C843EDFD45}" dt="2024-03-05T15:23:25.521" v="473" actId="22"/>
          <ac:spMkLst>
            <pc:docMk/>
            <pc:sldMk cId="787063089" sldId="2465"/>
            <ac:spMk id="8" creationId="{BF845714-F8FF-8559-829E-2B8345876523}"/>
          </ac:spMkLst>
        </pc:spChg>
        <pc:spChg chg="mod">
          <ac:chgData name="Brooke Matzen" userId="6fd6c065b9f23f44" providerId="LiveId" clId="{831B970F-F54D-4080-B794-54C843EDFD45}" dt="2024-03-05T15:26:27.132" v="501" actId="26606"/>
          <ac:spMkLst>
            <pc:docMk/>
            <pc:sldMk cId="787063089" sldId="2465"/>
            <ac:spMk id="9" creationId="{562F4E1A-72B4-99D0-DB24-EE176977FFB5}"/>
          </ac:spMkLst>
        </pc:spChg>
        <pc:spChg chg="add mod">
          <ac:chgData name="Brooke Matzen" userId="6fd6c065b9f23f44" providerId="LiveId" clId="{831B970F-F54D-4080-B794-54C843EDFD45}" dt="2024-03-05T15:27:38.807" v="541" actId="20577"/>
          <ac:spMkLst>
            <pc:docMk/>
            <pc:sldMk cId="787063089" sldId="2465"/>
            <ac:spMk id="14" creationId="{99835506-A319-1FFF-F9FF-84526A38D3C2}"/>
          </ac:spMkLst>
        </pc:spChg>
        <pc:spChg chg="add">
          <ac:chgData name="Brooke Matzen" userId="6fd6c065b9f23f44" providerId="LiveId" clId="{831B970F-F54D-4080-B794-54C843EDFD45}" dt="2024-03-05T15:26:27.132" v="501" actId="26606"/>
          <ac:spMkLst>
            <pc:docMk/>
            <pc:sldMk cId="787063089" sldId="2465"/>
            <ac:spMk id="15" creationId="{D2B783EE-0239-4717-BBEA-8C9EAC61C824}"/>
          </ac:spMkLst>
        </pc:spChg>
        <pc:spChg chg="add">
          <ac:chgData name="Brooke Matzen" userId="6fd6c065b9f23f44" providerId="LiveId" clId="{831B970F-F54D-4080-B794-54C843EDFD45}" dt="2024-03-05T15:26:27.132" v="501" actId="26606"/>
          <ac:spMkLst>
            <pc:docMk/>
            <pc:sldMk cId="787063089" sldId="2465"/>
            <ac:spMk id="16" creationId="{A7B99495-F43F-4D80-A44F-2CB4764EB90B}"/>
          </ac:spMkLst>
        </pc:spChg>
        <pc:spChg chg="add mod">
          <ac:chgData name="Brooke Matzen" userId="6fd6c065b9f23f44" providerId="LiveId" clId="{831B970F-F54D-4080-B794-54C843EDFD45}" dt="2024-03-05T15:28:35.053" v="572" actId="5793"/>
          <ac:spMkLst>
            <pc:docMk/>
            <pc:sldMk cId="787063089" sldId="2465"/>
            <ac:spMk id="17" creationId="{23D4B15C-8CAA-3FA1-75A2-74A0BEB019D2}"/>
          </ac:spMkLst>
        </pc:spChg>
        <pc:spChg chg="add del">
          <ac:chgData name="Brooke Matzen" userId="6fd6c065b9f23f44" providerId="LiveId" clId="{831B970F-F54D-4080-B794-54C843EDFD45}" dt="2024-03-05T15:25:09.568" v="498" actId="26606"/>
          <ac:spMkLst>
            <pc:docMk/>
            <pc:sldMk cId="787063089" sldId="2465"/>
            <ac:spMk id="18" creationId="{F0087D53-9295-4463-AAE4-D5C626046E9F}"/>
          </ac:spMkLst>
        </pc:spChg>
        <pc:spChg chg="add del">
          <ac:chgData name="Brooke Matzen" userId="6fd6c065b9f23f44" providerId="LiveId" clId="{831B970F-F54D-4080-B794-54C843EDFD45}" dt="2024-03-05T15:25:09.568" v="498" actId="26606"/>
          <ac:spMkLst>
            <pc:docMk/>
            <pc:sldMk cId="787063089" sldId="2465"/>
            <ac:spMk id="20" creationId="{D6A9C53F-5F90-40A5-8C85-5412D39C8C68}"/>
          </ac:spMkLst>
        </pc:spChg>
        <pc:spChg chg="add">
          <ac:chgData name="Brooke Matzen" userId="6fd6c065b9f23f44" providerId="LiveId" clId="{831B970F-F54D-4080-B794-54C843EDFD45}" dt="2024-03-05T15:26:27.132" v="501" actId="26606"/>
          <ac:spMkLst>
            <pc:docMk/>
            <pc:sldMk cId="787063089" sldId="2465"/>
            <ac:spMk id="22" creationId="{70BEB1E7-2F88-40BC-B73D-42E5B6F80BFC}"/>
          </ac:spMkLst>
        </pc:spChg>
        <pc:picChg chg="add mod ord">
          <ac:chgData name="Brooke Matzen" userId="6fd6c065b9f23f44" providerId="LiveId" clId="{831B970F-F54D-4080-B794-54C843EDFD45}" dt="2024-03-05T15:26:27.132" v="501" actId="26606"/>
          <ac:picMkLst>
            <pc:docMk/>
            <pc:sldMk cId="787063089" sldId="2465"/>
            <ac:picMk id="11" creationId="{B7EB8AF2-9A8A-28F7-6077-B945A546CFB3}"/>
          </ac:picMkLst>
        </pc:picChg>
        <pc:picChg chg="add mod ord">
          <ac:chgData name="Brooke Matzen" userId="6fd6c065b9f23f44" providerId="LiveId" clId="{831B970F-F54D-4080-B794-54C843EDFD45}" dt="2024-03-05T15:26:27.132" v="501" actId="26606"/>
          <ac:picMkLst>
            <pc:docMk/>
            <pc:sldMk cId="787063089" sldId="2465"/>
            <ac:picMk id="13" creationId="{D3E54346-2488-251D-BAF6-FF4A431181B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 dirty="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  <a:endParaRPr lang="en-US" sz="4000" spc="3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263841"/>
            <a:ext cx="4018722" cy="4636392"/>
          </a:xfrm>
        </p:spPr>
        <p:txBody>
          <a:bodyPr lIns="0" rIns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38" y="1624013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2155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20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youtu.be/tn0VGxx4Nc4?si=LYcFK90_Nx5R9jtE" TargetMode="External"/><Relationship Id="rId4" Type="http://schemas.openxmlformats.org/officeDocument/2006/relationships/hyperlink" Target="https://youtu.be/GVDXbE7v93g?si=MA2Lf4haAKKnF9Y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23" b="-2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6600" dirty="0">
                <a:solidFill>
                  <a:schemeClr val="bg1"/>
                </a:solidFill>
              </a:rPr>
              <a:t>Drager Tubes &amp; </a:t>
            </a:r>
            <a:r>
              <a:rPr lang="en-US" sz="6600">
                <a:solidFill>
                  <a:schemeClr val="bg1"/>
                </a:solidFill>
              </a:rPr>
              <a:t>MagnaSeal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3.09.2024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32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93863800-85E5-44A7-96E9-521CE882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893" y="1"/>
            <a:ext cx="5970587" cy="1362972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spc="300"/>
              <a:t>Magnaseal </a:t>
            </a:r>
            <a:endParaRPr lang="en-US" sz="4800" spc="3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09A73-2FDB-4725-9558-77B4ACF92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pc="300" dirty="0">
                <a:solidFill>
                  <a:schemeClr val="tx1"/>
                </a:solidFill>
              </a:rPr>
              <a:t>High strength leak patch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BB0776-0624-4A97-8BD3-03CF60228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pc="300">
                <a:solidFill>
                  <a:schemeClr val="tx1"/>
                </a:solidFill>
              </a:rPr>
              <a:t>About:</a:t>
            </a:r>
            <a:endParaRPr lang="en-US" spc="30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D0F54D-A602-4D35-8BE1-6B9BE80789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Magnetic, flexible, urethane patch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Can hold at minimum 30 lbs of pressure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Built in “D” rings and two 6-inch continuous loop webbing straps which can be used for installation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5/8 thicknes</a:t>
            </a:r>
            <a:r>
              <a:rPr lang="en-US" sz="1400"/>
              <a:t>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tx1"/>
                </a:solidFill>
              </a:rPr>
              <a:t>The corner “</a:t>
            </a:r>
            <a:r>
              <a:rPr lang="en-US" sz="1200"/>
              <a:t>D” ring adds ¼ inch to thicknes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FBC808-1837-4C36-BFF0-135B8C1042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Patch Size: 12” X 12” X 5/8”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Box Size: 14” X 14” X 3”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Weight: 10lbs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E69FE38-B9E0-4441-8A00-92DDB88D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10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FAE3EF-75E7-7137-F113-BCCEEBE98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84"/>
            <a:ext cx="4157745" cy="36217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7AEEDF-7FA2-7985-707D-FF86050B8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987" y="1362973"/>
            <a:ext cx="3496419" cy="266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6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FC4E0-9235-1467-A1E6-64A59FFF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MAGNASEAL Videos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7EB8AF2-9A8A-28F7-6077-B945A546CF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23124" r="3" b="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3E54346-2488-251D-BAF6-FF4A431181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-3" b="369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2F4E1A-72B4-99D0-DB24-EE176977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835506-A319-1FFF-F9FF-84526A38D3C2}"/>
              </a:ext>
            </a:extLst>
          </p:cNvPr>
          <p:cNvSpPr txBox="1"/>
          <p:nvPr/>
        </p:nvSpPr>
        <p:spPr>
          <a:xfrm>
            <a:off x="735291" y="2139885"/>
            <a:ext cx="4430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https://youtu.be/GVDXbE7v93g?si=MA2Lf4haAKKnF9YF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See It In Action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D4B15C-8CAA-3FA1-75A2-74A0BEB019D2}"/>
              </a:ext>
            </a:extLst>
          </p:cNvPr>
          <p:cNvSpPr txBox="1"/>
          <p:nvPr/>
        </p:nvSpPr>
        <p:spPr>
          <a:xfrm>
            <a:off x="985962" y="4228087"/>
            <a:ext cx="4179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https://youtu.be/tn0VGxx4Nc4?si=LYcFK90_Nx5R9jtE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and Removal</a:t>
            </a:r>
          </a:p>
        </p:txBody>
      </p:sp>
    </p:spTree>
    <p:extLst>
      <p:ext uri="{BB962C8B-B14F-4D97-AF65-F5344CB8AC3E}">
        <p14:creationId xmlns:p14="http://schemas.microsoft.com/office/powerpoint/2010/main" val="78706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A4F60D-A89F-8993-C0FB-6A3EB5A94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421" y="643467"/>
            <a:ext cx="8409157" cy="5571066"/>
          </a:xfrm>
          <a:prstGeom prst="rect">
            <a:avLst/>
          </a:prstGeom>
          <a:noFill/>
        </p:spPr>
      </p:pic>
      <p:sp>
        <p:nvSpPr>
          <p:cNvPr id="16" name="Slide Number Placeholder 15" hidden="1">
            <a:extLst>
              <a:ext uri="{FF2B5EF4-FFF2-40B4-BE49-F238E27FC236}">
                <a16:creationId xmlns:a16="http://schemas.microsoft.com/office/drawing/2014/main" id="{7FA57D11-A25F-4772-8E50-DDB68BE8CB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9" y="6468303"/>
            <a:ext cx="44394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439469-AA17-B81A-ED5D-F20106069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206" y="6298459"/>
            <a:ext cx="95440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91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30C5C-1E61-445B-3BA3-79A85E232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6793"/>
            <a:ext cx="11658600" cy="48966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4E60B9-D972-C000-0693-A014E6A6B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7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Drager Tubes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89A40-EEAA-43AB-9A3A-B2CFDE450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 are they?</a:t>
            </a:r>
          </a:p>
          <a:p>
            <a:r>
              <a:rPr lang="en-US" dirty="0"/>
              <a:t>How to use</a:t>
            </a:r>
          </a:p>
          <a:p>
            <a:r>
              <a:rPr lang="en-US" dirty="0"/>
              <a:t>Where are they?</a:t>
            </a:r>
          </a:p>
          <a:p>
            <a:r>
              <a:rPr lang="en-US" dirty="0"/>
              <a:t>What do we have? 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F8048-1E86-48F4-B246-D2F8C54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4E330-F812-EE93-71B0-D6112E19D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334" y="1101169"/>
            <a:ext cx="2962275" cy="1714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50E360-B3EF-2B65-3968-514A3D25E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349" y="3238059"/>
            <a:ext cx="3230244" cy="323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9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Drager Tubes?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2083325"/>
            <a:ext cx="5255846" cy="3704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Drager Tubes are direct reading colorimetric indication tubes used to measure different gasses and vapors. </a:t>
            </a:r>
          </a:p>
          <a:p>
            <a:pPr marL="0" indent="0">
              <a:buNone/>
            </a:pPr>
            <a:r>
              <a:rPr lang="en-US" dirty="0"/>
              <a:t>There are approximately 500 different substances that can be measured.</a:t>
            </a:r>
          </a:p>
          <a:p>
            <a:pPr marL="0" indent="0">
              <a:buNone/>
            </a:pPr>
            <a:r>
              <a:rPr lang="en-US" dirty="0"/>
              <a:t>They are single use only.</a:t>
            </a:r>
          </a:p>
          <a:p>
            <a:pPr marL="0" indent="0">
              <a:buNone/>
            </a:pPr>
            <a:r>
              <a:rPr lang="en-US" dirty="0"/>
              <a:t>They are used for determination of concentration peaks, measurements of exposures in inhalation area and the determination of possible leakages.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3</a:t>
            </a:fld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DE2EF12-2037-F242-66EC-5C504783D3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457" r="345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56CAF1-214F-4566-9B0D-DACA1063E8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READ BEFORE YOU PUMP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4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C62AE27-A2D4-5763-EBCE-4FAAE2A60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all information pertaining to the tube can be found on the exterior of the package. </a:t>
            </a:r>
          </a:p>
          <a:p>
            <a:r>
              <a:rPr lang="en-US" dirty="0"/>
              <a:t>All </a:t>
            </a:r>
            <a:r>
              <a:rPr lang="en-US" dirty="0" err="1"/>
              <a:t>drager</a:t>
            </a:r>
            <a:r>
              <a:rPr lang="en-US" dirty="0"/>
              <a:t> tubes MUST be kept in original packaging </a:t>
            </a:r>
          </a:p>
          <a:p>
            <a:r>
              <a:rPr lang="en-US" dirty="0"/>
              <a:t>No SDS is required </a:t>
            </a:r>
          </a:p>
          <a:p>
            <a:r>
              <a:rPr lang="en-US" dirty="0"/>
              <a:t>Drager App has lots of good info 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90CEFE8-365A-3D5F-00D4-3188FB9BCD8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5980" b="5980"/>
          <a:stretch/>
        </p:blipFill>
        <p:spPr/>
      </p:pic>
    </p:spTree>
    <p:extLst>
      <p:ext uri="{BB962C8B-B14F-4D97-AF65-F5344CB8AC3E}">
        <p14:creationId xmlns:p14="http://schemas.microsoft.com/office/powerpoint/2010/main" val="294476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BCD9938-6D74-DA5E-28CD-0350CEFAAD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089" r="13089"/>
          <a:stretch>
            <a:fillRect/>
          </a:stretch>
        </p:blipFill>
        <p:spPr>
          <a:xfrm>
            <a:off x="0" y="0"/>
            <a:ext cx="5416550" cy="68469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6677B-95E4-14CE-A8E4-14974D623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50BDCA-BD54-6B31-C3DE-2F134CA11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02611"/>
            <a:ext cx="4646246" cy="1998049"/>
          </a:xfrm>
        </p:spPr>
        <p:txBody>
          <a:bodyPr/>
          <a:lstStyle/>
          <a:p>
            <a:r>
              <a:rPr lang="en-US" dirty="0"/>
              <a:t>Used in combination with Drager tubes. </a:t>
            </a:r>
          </a:p>
          <a:p>
            <a:r>
              <a:rPr lang="en-US" dirty="0"/>
              <a:t>Hand operated pump</a:t>
            </a:r>
          </a:p>
          <a:p>
            <a:r>
              <a:rPr lang="en-US" dirty="0"/>
              <a:t>Can be used in areas of explosion hazard since there is no external energy source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E0BAA6E-D177-84E4-30CD-653326FA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Drager </a:t>
            </a:r>
            <a:r>
              <a:rPr lang="en-US" dirty="0" err="1"/>
              <a:t>Accuro</a:t>
            </a:r>
            <a:r>
              <a:rPr lang="en-US" dirty="0"/>
              <a:t> Pump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E6EEC3-9AC4-F127-1FC8-D32BB78FB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051" y="4755390"/>
            <a:ext cx="46291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A247-2F35-4FB8-903D-FB32D7B8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 I use Drager tubes? fumigants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E7135-9153-4AEB-AC1F-4B951B7A7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AA462-ACC2-0A49-F496-B826088ED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90" y="2810761"/>
            <a:ext cx="4629150" cy="3324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1CCC57-EDE7-524A-9956-8EE27FA71B5E}"/>
              </a:ext>
            </a:extLst>
          </p:cNvPr>
          <p:cNvSpPr txBox="1"/>
          <p:nvPr/>
        </p:nvSpPr>
        <p:spPr>
          <a:xfrm>
            <a:off x="7484883" y="2394408"/>
            <a:ext cx="39309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Fumigants are highly toxic and can be harmful to health in many ways.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Don’t forget to measure oxygen concentration.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different applications exist for fumigants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Fumigation of storage areas for food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Fumigation of containers for transportation of goods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Fumigation in the medical field for sterilization and disinfection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7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7EF4CE-E0F9-4353-9C7D-5294DDF36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520" y="2418985"/>
            <a:ext cx="11002961" cy="55778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https://youtu.be/8hFpw0_t_so?si=wJrvCaS3TI0jrgBF</a:t>
            </a:r>
            <a:endParaRPr lang="en-US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AAB2787-6A77-4A87-993D-DDAF9241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Drager Pump and tube use instructional video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C2F439-9B68-4159-977F-8EC563FB1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0FFA7-725C-76DF-4781-71F26F4B88C1}"/>
              </a:ext>
            </a:extLst>
          </p:cNvPr>
          <p:cNvSpPr txBox="1"/>
          <p:nvPr/>
        </p:nvSpPr>
        <p:spPr>
          <a:xfrm>
            <a:off x="699716" y="3429000"/>
            <a:ext cx="8442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Handbook for Drager Tubes and </a:t>
            </a:r>
            <a:r>
              <a:rPr lang="en-US" dirty="0" err="1"/>
              <a:t>MicroTubes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https://www.draeger.com/Content/Documents/Content/tubes-and-cms-hb-9092086-en.pdf</a:t>
            </a:r>
          </a:p>
        </p:txBody>
      </p:sp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olorful lines in a white background&#10;&#10;Description automatically generated">
            <a:extLst>
              <a:ext uri="{FF2B5EF4-FFF2-40B4-BE49-F238E27FC236}">
                <a16:creationId xmlns:a16="http://schemas.microsoft.com/office/drawing/2014/main" id="{A011429E-25FE-8321-F80D-E55A56281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61" r="27080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AB6F96-E5E8-4B40-A18C-2D078D1C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latin typeface="+mj-lt"/>
              </a:rPr>
              <a:t>All Drager tubes are located on the ARU</a:t>
            </a:r>
            <a:br>
              <a:rPr lang="en-US" sz="2500" dirty="0">
                <a:latin typeface="+mj-lt"/>
              </a:rPr>
            </a:br>
            <a:br>
              <a:rPr lang="en-US" sz="2500" dirty="0">
                <a:latin typeface="+mj-lt"/>
              </a:rPr>
            </a:br>
            <a:r>
              <a:rPr lang="en-US" sz="2500" dirty="0">
                <a:latin typeface="+mj-lt"/>
              </a:rPr>
              <a:t>What do we carry?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F72BBC-FC90-4B63-96CA-ABED853DBA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/>
              <a:t>Ammonia 5/a Gas Detection Tube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/>
              <a:t>Ammonia 5/b Gas Detection Tube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/>
              <a:t>Hydrogen Fluoride 1.5/b Gas Detection Tube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/>
              <a:t>Sulfur Dioxide 0.1/a Gas Detection Tube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/>
              <a:t>Phosgene 0.02/a Gas Detection Tube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/>
              <a:t>Phosphine 0.01/a Gas Detection Tube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/>
              <a:t>Cyanide 2/a Gas Detection Tube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/>
              <a:t>Sulfuric Acid 1/a Gas Detection Tube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/>
              <a:t>Phenol 1/b Gas Detection Tube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/>
              <a:t>Chlorine 0.2/a Gas Detection Tube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/>
              <a:t>Hydrocarbons 2/a Gas Detection Tube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/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3977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Coming soon!</a:t>
            </a:r>
            <a:br>
              <a:rPr lang="en-US" dirty="0"/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raid 10 multi agent detection kit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B872F-6332-408E-9135-B871F0C90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300" dirty="0"/>
              <a:t>Immunoassay test strips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DD8A0-BD53-4DBF-949B-0D64D12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40817-4006-04C2-198D-187619510379}"/>
              </a:ext>
            </a:extLst>
          </p:cNvPr>
          <p:cNvSpPr txBox="1"/>
          <p:nvPr/>
        </p:nvSpPr>
        <p:spPr>
          <a:xfrm>
            <a:off x="6496215" y="5343277"/>
            <a:ext cx="4532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Detects: B. Anthracis, Ricin, Bot Tox, SEB, Plague, Brucella, Tularemia, </a:t>
            </a:r>
            <a:r>
              <a:rPr lang="en-US" dirty="0" err="1"/>
              <a:t>Orthopox</a:t>
            </a:r>
            <a:r>
              <a:rPr lang="en-US" dirty="0"/>
              <a:t>, Q Fever and Glanders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2D5C0C-1008-2998-10EC-CED4BB42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51" y="2285752"/>
            <a:ext cx="34671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presentation" id="{969BE826-8665-45F1-A77E-2C1BF61E0D92}" vid="{76896FC0-3EF9-4C10-B34C-BB4B0D9C6D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E4EAC9-33DC-4CF0-BA31-C98F61CE47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02A8ED-1331-4C1D-8649-743D7BE164D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A3D5DB56-3A71-4638-9571-EE877FD66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{0E6519F9-DD53-4477-A58B-1C4D37440A95}tf55661986_win32</Template>
  <TotalTime>118</TotalTime>
  <Words>512</Words>
  <Application>Microsoft Office PowerPoint</Application>
  <PresentationFormat>Widescreen</PresentationFormat>
  <Paragraphs>79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Biome Light</vt:lpstr>
      <vt:lpstr>Calibri</vt:lpstr>
      <vt:lpstr>Calibri Light</vt:lpstr>
      <vt:lpstr>Wingdings</vt:lpstr>
      <vt:lpstr>Office Theme</vt:lpstr>
      <vt:lpstr>Drager Tubes &amp; MagnaSeal</vt:lpstr>
      <vt:lpstr>Drager Tubes</vt:lpstr>
      <vt:lpstr>What are Drager Tubes? </vt:lpstr>
      <vt:lpstr>PowerPoint Presentation</vt:lpstr>
      <vt:lpstr>Drager Accuro Pump</vt:lpstr>
      <vt:lpstr>When can I use Drager tubes? fumigants</vt:lpstr>
      <vt:lpstr>Drager Pump and tube use instructional video</vt:lpstr>
      <vt:lpstr>All Drager tubes are located on the ARU  What do we carry?</vt:lpstr>
      <vt:lpstr>Coming soon! raid 10 multi agent detection kit</vt:lpstr>
      <vt:lpstr>Magnaseal </vt:lpstr>
      <vt:lpstr>MAGNASEAL Videos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Drager Tubes/Protein Swabs and 20/20 Kits</dc:title>
  <dc:creator>Brooke Matzen</dc:creator>
  <cp:lastModifiedBy>Brooke Matzen</cp:lastModifiedBy>
  <cp:revision>1</cp:revision>
  <dcterms:created xsi:type="dcterms:W3CDTF">2024-02-29T16:33:49Z</dcterms:created>
  <dcterms:modified xsi:type="dcterms:W3CDTF">2024-03-05T15:33:25Z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