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64" r:id="rId5"/>
    <p:sldId id="260" r:id="rId6"/>
    <p:sldId id="261" r:id="rId7"/>
    <p:sldId id="265" r:id="rId8"/>
    <p:sldId id="266" r:id="rId9"/>
    <p:sldId id="263" r:id="rId10"/>
    <p:sldId id="259" r:id="rId11"/>
    <p:sldId id="262"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AF34C5-7B62-402D-A9F9-8E0B1BA2C1D1}" v="8" dt="2023-12-07T17:23:36.0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1" autoAdjust="0"/>
    <p:restoredTop sz="94660"/>
  </p:normalViewPr>
  <p:slideViewPr>
    <p:cSldViewPr snapToGrid="0">
      <p:cViewPr varScale="1">
        <p:scale>
          <a:sx n="106" d="100"/>
          <a:sy n="106" d="100"/>
        </p:scale>
        <p:origin x="126" y="5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ooke Matzen" userId="6fd6c065b9f23f44" providerId="LiveId" clId="{6BAF34C5-7B62-402D-A9F9-8E0B1BA2C1D1}"/>
    <pc:docChg chg="custSel addSld modSld sldOrd">
      <pc:chgData name="Brooke Matzen" userId="6fd6c065b9f23f44" providerId="LiveId" clId="{6BAF34C5-7B62-402D-A9F9-8E0B1BA2C1D1}" dt="2023-12-07T17:24:14.192" v="1154" actId="122"/>
      <pc:docMkLst>
        <pc:docMk/>
      </pc:docMkLst>
      <pc:sldChg chg="modSp mod">
        <pc:chgData name="Brooke Matzen" userId="6fd6c065b9f23f44" providerId="LiveId" clId="{6BAF34C5-7B62-402D-A9F9-8E0B1BA2C1D1}" dt="2023-12-07T16:57:06.804" v="410" actId="20577"/>
        <pc:sldMkLst>
          <pc:docMk/>
          <pc:sldMk cId="1550375121" sldId="257"/>
        </pc:sldMkLst>
        <pc:spChg chg="mod">
          <ac:chgData name="Brooke Matzen" userId="6fd6c065b9f23f44" providerId="LiveId" clId="{6BAF34C5-7B62-402D-A9F9-8E0B1BA2C1D1}" dt="2023-12-07T16:57:06.804" v="410" actId="20577"/>
          <ac:spMkLst>
            <pc:docMk/>
            <pc:sldMk cId="1550375121" sldId="257"/>
            <ac:spMk id="3" creationId="{814B0E81-72B4-8D78-91E2-47025ACCF5AA}"/>
          </ac:spMkLst>
        </pc:spChg>
      </pc:sldChg>
      <pc:sldChg chg="modSp mod">
        <pc:chgData name="Brooke Matzen" userId="6fd6c065b9f23f44" providerId="LiveId" clId="{6BAF34C5-7B62-402D-A9F9-8E0B1BA2C1D1}" dt="2023-12-07T16:58:47.642" v="498" actId="20577"/>
        <pc:sldMkLst>
          <pc:docMk/>
          <pc:sldMk cId="1724716262" sldId="258"/>
        </pc:sldMkLst>
        <pc:spChg chg="mod">
          <ac:chgData name="Brooke Matzen" userId="6fd6c065b9f23f44" providerId="LiveId" clId="{6BAF34C5-7B62-402D-A9F9-8E0B1BA2C1D1}" dt="2023-12-07T16:58:47.642" v="498" actId="20577"/>
          <ac:spMkLst>
            <pc:docMk/>
            <pc:sldMk cId="1724716262" sldId="258"/>
            <ac:spMk id="3" creationId="{624D7385-321A-5D03-8327-C3796674E2E3}"/>
          </ac:spMkLst>
        </pc:spChg>
      </pc:sldChg>
      <pc:sldChg chg="addSp delSp modSp new mod setBg">
        <pc:chgData name="Brooke Matzen" userId="6fd6c065b9f23f44" providerId="LiveId" clId="{6BAF34C5-7B62-402D-A9F9-8E0B1BA2C1D1}" dt="2023-12-07T17:09:12.844" v="528" actId="20577"/>
        <pc:sldMkLst>
          <pc:docMk/>
          <pc:sldMk cId="58281004" sldId="262"/>
        </pc:sldMkLst>
        <pc:spChg chg="mod">
          <ac:chgData name="Brooke Matzen" userId="6fd6c065b9f23f44" providerId="LiveId" clId="{6BAF34C5-7B62-402D-A9F9-8E0B1BA2C1D1}" dt="2023-12-07T17:08:54.613" v="525" actId="20577"/>
          <ac:spMkLst>
            <pc:docMk/>
            <pc:sldMk cId="58281004" sldId="262"/>
            <ac:spMk id="2" creationId="{E5FD5418-C064-84B5-61A9-7EF51A2C9D4B}"/>
          </ac:spMkLst>
        </pc:spChg>
        <pc:spChg chg="del">
          <ac:chgData name="Brooke Matzen" userId="6fd6c065b9f23f44" providerId="LiveId" clId="{6BAF34C5-7B62-402D-A9F9-8E0B1BA2C1D1}" dt="2023-12-05T16:24:16.117" v="203" actId="478"/>
          <ac:spMkLst>
            <pc:docMk/>
            <pc:sldMk cId="58281004" sldId="262"/>
            <ac:spMk id="3" creationId="{7986CE19-D95A-B62D-1CD1-910BC880EE78}"/>
          </ac:spMkLst>
        </pc:spChg>
        <pc:spChg chg="mod">
          <ac:chgData name="Brooke Matzen" userId="6fd6c065b9f23f44" providerId="LiveId" clId="{6BAF34C5-7B62-402D-A9F9-8E0B1BA2C1D1}" dt="2023-12-07T17:09:12.844" v="528" actId="20577"/>
          <ac:spMkLst>
            <pc:docMk/>
            <pc:sldMk cId="58281004" sldId="262"/>
            <ac:spMk id="4" creationId="{25CC5A5B-B8FA-347D-705B-FA138DAFFA64}"/>
          </ac:spMkLst>
        </pc:spChg>
        <pc:spChg chg="del">
          <ac:chgData name="Brooke Matzen" userId="6fd6c065b9f23f44" providerId="LiveId" clId="{6BAF34C5-7B62-402D-A9F9-8E0B1BA2C1D1}" dt="2023-12-05T16:24:12.168" v="202" actId="478"/>
          <ac:spMkLst>
            <pc:docMk/>
            <pc:sldMk cId="58281004" sldId="262"/>
            <ac:spMk id="5" creationId="{FD874E34-DE6F-EA89-11B3-78B203EB0B17}"/>
          </ac:spMkLst>
        </pc:spChg>
        <pc:spChg chg="del">
          <ac:chgData name="Brooke Matzen" userId="6fd6c065b9f23f44" providerId="LiveId" clId="{6BAF34C5-7B62-402D-A9F9-8E0B1BA2C1D1}" dt="2023-12-05T16:24:10.385" v="201" actId="478"/>
          <ac:spMkLst>
            <pc:docMk/>
            <pc:sldMk cId="58281004" sldId="262"/>
            <ac:spMk id="6" creationId="{8B4CD96C-7F48-B431-0357-2109F5015BFD}"/>
          </ac:spMkLst>
        </pc:spChg>
        <pc:spChg chg="add">
          <ac:chgData name="Brooke Matzen" userId="6fd6c065b9f23f44" providerId="LiveId" clId="{6BAF34C5-7B62-402D-A9F9-8E0B1BA2C1D1}" dt="2023-12-05T16:24:19.810" v="204" actId="26606"/>
          <ac:spMkLst>
            <pc:docMk/>
            <pc:sldMk cId="58281004" sldId="262"/>
            <ac:spMk id="12" creationId="{8D25211A-4CA0-4B53-82BB-1EE7C7F3C725}"/>
          </ac:spMkLst>
        </pc:spChg>
        <pc:picChg chg="add mod">
          <ac:chgData name="Brooke Matzen" userId="6fd6c065b9f23f44" providerId="LiveId" clId="{6BAF34C5-7B62-402D-A9F9-8E0B1BA2C1D1}" dt="2023-12-05T16:24:28.067" v="206" actId="27614"/>
          <ac:picMkLst>
            <pc:docMk/>
            <pc:sldMk cId="58281004" sldId="262"/>
            <ac:picMk id="7" creationId="{1C7C3F46-5F54-A81F-B674-9B8D383E2EB3}"/>
          </ac:picMkLst>
        </pc:picChg>
        <pc:picChg chg="add">
          <ac:chgData name="Brooke Matzen" userId="6fd6c065b9f23f44" providerId="LiveId" clId="{6BAF34C5-7B62-402D-A9F9-8E0B1BA2C1D1}" dt="2023-12-05T16:24:19.810" v="204" actId="26606"/>
          <ac:picMkLst>
            <pc:docMk/>
            <pc:sldMk cId="58281004" sldId="262"/>
            <ac:picMk id="10" creationId="{CFD580F5-E7BF-4C1D-BEFD-4A4601EBA876}"/>
          </ac:picMkLst>
        </pc:picChg>
      </pc:sldChg>
      <pc:sldChg chg="addSp delSp modSp new mod ord modClrScheme chgLayout">
        <pc:chgData name="Brooke Matzen" userId="6fd6c065b9f23f44" providerId="LiveId" clId="{6BAF34C5-7B62-402D-A9F9-8E0B1BA2C1D1}" dt="2023-12-07T17:08:16.322" v="503"/>
        <pc:sldMkLst>
          <pc:docMk/>
          <pc:sldMk cId="891740780" sldId="263"/>
        </pc:sldMkLst>
        <pc:spChg chg="del mod ord">
          <ac:chgData name="Brooke Matzen" userId="6fd6c065b9f23f44" providerId="LiveId" clId="{6BAF34C5-7B62-402D-A9F9-8E0B1BA2C1D1}" dt="2023-12-07T16:32:52.554" v="282" actId="700"/>
          <ac:spMkLst>
            <pc:docMk/>
            <pc:sldMk cId="891740780" sldId="263"/>
            <ac:spMk id="2" creationId="{6D27ED4E-F7A0-82AC-376B-3B3286EE976E}"/>
          </ac:spMkLst>
        </pc:spChg>
        <pc:spChg chg="del mod ord">
          <ac:chgData name="Brooke Matzen" userId="6fd6c065b9f23f44" providerId="LiveId" clId="{6BAF34C5-7B62-402D-A9F9-8E0B1BA2C1D1}" dt="2023-12-07T16:32:52.554" v="282" actId="700"/>
          <ac:spMkLst>
            <pc:docMk/>
            <pc:sldMk cId="891740780" sldId="263"/>
            <ac:spMk id="3" creationId="{520C2BB3-97C3-8389-332E-3DB9BDA23D5B}"/>
          </ac:spMkLst>
        </pc:spChg>
        <pc:spChg chg="del mod ord">
          <ac:chgData name="Brooke Matzen" userId="6fd6c065b9f23f44" providerId="LiveId" clId="{6BAF34C5-7B62-402D-A9F9-8E0B1BA2C1D1}" dt="2023-12-07T16:32:52.554" v="282" actId="700"/>
          <ac:spMkLst>
            <pc:docMk/>
            <pc:sldMk cId="891740780" sldId="263"/>
            <ac:spMk id="4" creationId="{68575E5C-FAFE-1251-60AE-8382A69AE70B}"/>
          </ac:spMkLst>
        </pc:spChg>
        <pc:spChg chg="del mod ord">
          <ac:chgData name="Brooke Matzen" userId="6fd6c065b9f23f44" providerId="LiveId" clId="{6BAF34C5-7B62-402D-A9F9-8E0B1BA2C1D1}" dt="2023-12-07T16:32:52.554" v="282" actId="700"/>
          <ac:spMkLst>
            <pc:docMk/>
            <pc:sldMk cId="891740780" sldId="263"/>
            <ac:spMk id="5" creationId="{30A15AA3-C021-5215-659D-910E97D5D59D}"/>
          </ac:spMkLst>
        </pc:spChg>
        <pc:spChg chg="del mod ord">
          <ac:chgData name="Brooke Matzen" userId="6fd6c065b9f23f44" providerId="LiveId" clId="{6BAF34C5-7B62-402D-A9F9-8E0B1BA2C1D1}" dt="2023-12-07T16:32:52.554" v="282" actId="700"/>
          <ac:spMkLst>
            <pc:docMk/>
            <pc:sldMk cId="891740780" sldId="263"/>
            <ac:spMk id="6" creationId="{A82F5A93-7102-61F7-1932-AD06495D0885}"/>
          </ac:spMkLst>
        </pc:spChg>
        <pc:spChg chg="add mod ord">
          <ac:chgData name="Brooke Matzen" userId="6fd6c065b9f23f44" providerId="LiveId" clId="{6BAF34C5-7B62-402D-A9F9-8E0B1BA2C1D1}" dt="2023-12-07T16:32:57.475" v="297" actId="20577"/>
          <ac:spMkLst>
            <pc:docMk/>
            <pc:sldMk cId="891740780" sldId="263"/>
            <ac:spMk id="7" creationId="{780C98B1-CDF8-C567-0A50-A6DAE3974392}"/>
          </ac:spMkLst>
        </pc:spChg>
        <pc:spChg chg="add del mod ord">
          <ac:chgData name="Brooke Matzen" userId="6fd6c065b9f23f44" providerId="LiveId" clId="{6BAF34C5-7B62-402D-A9F9-8E0B1BA2C1D1}" dt="2023-12-07T16:40:50.859" v="326" actId="478"/>
          <ac:spMkLst>
            <pc:docMk/>
            <pc:sldMk cId="891740780" sldId="263"/>
            <ac:spMk id="8" creationId="{355C27AC-B4D0-0875-53E9-3D351C196E59}"/>
          </ac:spMkLst>
        </pc:spChg>
        <pc:spChg chg="add mod ord">
          <ac:chgData name="Brooke Matzen" userId="6fd6c065b9f23f44" providerId="LiveId" clId="{6BAF34C5-7B62-402D-A9F9-8E0B1BA2C1D1}" dt="2023-12-07T16:43:27.570" v="353" actId="14100"/>
          <ac:spMkLst>
            <pc:docMk/>
            <pc:sldMk cId="891740780" sldId="263"/>
            <ac:spMk id="9" creationId="{010A58A5-87A5-A884-D4F6-93FCBF2D860E}"/>
          </ac:spMkLst>
        </pc:spChg>
        <pc:spChg chg="add del mod ord">
          <ac:chgData name="Brooke Matzen" userId="6fd6c065b9f23f44" providerId="LiveId" clId="{6BAF34C5-7B62-402D-A9F9-8E0B1BA2C1D1}" dt="2023-12-07T16:41:18.945" v="334" actId="478"/>
          <ac:spMkLst>
            <pc:docMk/>
            <pc:sldMk cId="891740780" sldId="263"/>
            <ac:spMk id="10" creationId="{C4E4B959-D223-4FD1-2DDF-C3342591D858}"/>
          </ac:spMkLst>
        </pc:spChg>
        <pc:spChg chg="add mod ord">
          <ac:chgData name="Brooke Matzen" userId="6fd6c065b9f23f44" providerId="LiveId" clId="{6BAF34C5-7B62-402D-A9F9-8E0B1BA2C1D1}" dt="2023-12-07T16:44:08.258" v="356" actId="2711"/>
          <ac:spMkLst>
            <pc:docMk/>
            <pc:sldMk cId="891740780" sldId="263"/>
            <ac:spMk id="11" creationId="{F964FD00-4282-888B-1B8C-68176B02EC1A}"/>
          </ac:spMkLst>
        </pc:spChg>
        <pc:spChg chg="add mod ord">
          <ac:chgData name="Brooke Matzen" userId="6fd6c065b9f23f44" providerId="LiveId" clId="{6BAF34C5-7B62-402D-A9F9-8E0B1BA2C1D1}" dt="2023-12-07T16:43:55.100" v="355" actId="2711"/>
          <ac:spMkLst>
            <pc:docMk/>
            <pc:sldMk cId="891740780" sldId="263"/>
            <ac:spMk id="12" creationId="{A5806CC1-470C-932C-2838-D3419206433F}"/>
          </ac:spMkLst>
        </pc:spChg>
        <pc:spChg chg="add mod ord">
          <ac:chgData name="Brooke Matzen" userId="6fd6c065b9f23f44" providerId="LiveId" clId="{6BAF34C5-7B62-402D-A9F9-8E0B1BA2C1D1}" dt="2023-12-07T16:43:41.925" v="354" actId="2711"/>
          <ac:spMkLst>
            <pc:docMk/>
            <pc:sldMk cId="891740780" sldId="263"/>
            <ac:spMk id="13" creationId="{0668AEDA-6D60-F3D9-1849-3EBC0A013C00}"/>
          </ac:spMkLst>
        </pc:spChg>
      </pc:sldChg>
      <pc:sldChg chg="addSp delSp modSp new mod ord">
        <pc:chgData name="Brooke Matzen" userId="6fd6c065b9f23f44" providerId="LiveId" clId="{6BAF34C5-7B62-402D-A9F9-8E0B1BA2C1D1}" dt="2023-12-07T17:12:06.021" v="563"/>
        <pc:sldMkLst>
          <pc:docMk/>
          <pc:sldMk cId="998396333" sldId="264"/>
        </pc:sldMkLst>
        <pc:spChg chg="del">
          <ac:chgData name="Brooke Matzen" userId="6fd6c065b9f23f44" providerId="LiveId" clId="{6BAF34C5-7B62-402D-A9F9-8E0B1BA2C1D1}" dt="2023-12-07T17:12:02.927" v="561" actId="478"/>
          <ac:spMkLst>
            <pc:docMk/>
            <pc:sldMk cId="998396333" sldId="264"/>
            <ac:spMk id="2" creationId="{06155EEA-B3CB-7F73-736A-2091DBD2548E}"/>
          </ac:spMkLst>
        </pc:spChg>
        <pc:spChg chg="del">
          <ac:chgData name="Brooke Matzen" userId="6fd6c065b9f23f44" providerId="LiveId" clId="{6BAF34C5-7B62-402D-A9F9-8E0B1BA2C1D1}" dt="2023-12-07T17:11:06.559" v="540" actId="478"/>
          <ac:spMkLst>
            <pc:docMk/>
            <pc:sldMk cId="998396333" sldId="264"/>
            <ac:spMk id="3" creationId="{4609DFDF-29CC-9E1F-EBAA-FC593EB43EA4}"/>
          </ac:spMkLst>
        </pc:spChg>
        <pc:spChg chg="del">
          <ac:chgData name="Brooke Matzen" userId="6fd6c065b9f23f44" providerId="LiveId" clId="{6BAF34C5-7B62-402D-A9F9-8E0B1BA2C1D1}" dt="2023-12-07T17:11:02.791" v="539" actId="478"/>
          <ac:spMkLst>
            <pc:docMk/>
            <pc:sldMk cId="998396333" sldId="264"/>
            <ac:spMk id="4" creationId="{1489A7FC-8071-61F0-F64A-832CD101B709}"/>
          </ac:spMkLst>
        </pc:spChg>
        <pc:spChg chg="del">
          <ac:chgData name="Brooke Matzen" userId="6fd6c065b9f23f44" providerId="LiveId" clId="{6BAF34C5-7B62-402D-A9F9-8E0B1BA2C1D1}" dt="2023-12-07T17:11:25.999" v="548" actId="478"/>
          <ac:spMkLst>
            <pc:docMk/>
            <pc:sldMk cId="998396333" sldId="264"/>
            <ac:spMk id="5" creationId="{4E5BD069-361C-BB8E-EB94-DA0D718837AF}"/>
          </ac:spMkLst>
        </pc:spChg>
        <pc:spChg chg="del">
          <ac:chgData name="Brooke Matzen" userId="6fd6c065b9f23f44" providerId="LiveId" clId="{6BAF34C5-7B62-402D-A9F9-8E0B1BA2C1D1}" dt="2023-12-07T17:11:23.249" v="547" actId="478"/>
          <ac:spMkLst>
            <pc:docMk/>
            <pc:sldMk cId="998396333" sldId="264"/>
            <ac:spMk id="6" creationId="{16C62B8F-B0E9-2F04-B09B-E6A5C75FEEE1}"/>
          </ac:spMkLst>
        </pc:spChg>
        <pc:spChg chg="del">
          <ac:chgData name="Brooke Matzen" userId="6fd6c065b9f23f44" providerId="LiveId" clId="{6BAF34C5-7B62-402D-A9F9-8E0B1BA2C1D1}" dt="2023-12-07T17:11:49.206" v="555" actId="478"/>
          <ac:spMkLst>
            <pc:docMk/>
            <pc:sldMk cId="998396333" sldId="264"/>
            <ac:spMk id="7" creationId="{439DA0AC-5452-8F1C-40D2-189C3ED1E04C}"/>
          </ac:spMkLst>
        </pc:spChg>
        <pc:spChg chg="del">
          <ac:chgData name="Brooke Matzen" userId="6fd6c065b9f23f44" providerId="LiveId" clId="{6BAF34C5-7B62-402D-A9F9-8E0B1BA2C1D1}" dt="2023-12-07T17:11:47.267" v="554" actId="478"/>
          <ac:spMkLst>
            <pc:docMk/>
            <pc:sldMk cId="998396333" sldId="264"/>
            <ac:spMk id="8" creationId="{8B026851-C3D0-D4B6-769C-22D40ACC8534}"/>
          </ac:spMkLst>
        </pc:spChg>
        <pc:picChg chg="add mod">
          <ac:chgData name="Brooke Matzen" userId="6fd6c065b9f23f44" providerId="LiveId" clId="{6BAF34C5-7B62-402D-A9F9-8E0B1BA2C1D1}" dt="2023-12-07T17:10:57.178" v="538" actId="962"/>
          <ac:picMkLst>
            <pc:docMk/>
            <pc:sldMk cId="998396333" sldId="264"/>
            <ac:picMk id="10" creationId="{7C5FDAAA-709D-AF56-AC69-2A2595929A28}"/>
          </ac:picMkLst>
        </pc:picChg>
        <pc:picChg chg="add mod">
          <ac:chgData name="Brooke Matzen" userId="6fd6c065b9f23f44" providerId="LiveId" clId="{6BAF34C5-7B62-402D-A9F9-8E0B1BA2C1D1}" dt="2023-12-07T17:11:59.990" v="560" actId="1076"/>
          <ac:picMkLst>
            <pc:docMk/>
            <pc:sldMk cId="998396333" sldId="264"/>
            <ac:picMk id="12" creationId="{2926F414-5AE3-E52F-A245-36D681C6E3FD}"/>
          </ac:picMkLst>
        </pc:picChg>
        <pc:picChg chg="add mod">
          <ac:chgData name="Brooke Matzen" userId="6fd6c065b9f23f44" providerId="LiveId" clId="{6BAF34C5-7B62-402D-A9F9-8E0B1BA2C1D1}" dt="2023-12-07T17:11:55.880" v="559" actId="962"/>
          <ac:picMkLst>
            <pc:docMk/>
            <pc:sldMk cId="998396333" sldId="264"/>
            <ac:picMk id="14" creationId="{F8A985BC-D82B-F71E-8D34-D1E25BFFDE9D}"/>
          </ac:picMkLst>
        </pc:picChg>
      </pc:sldChg>
      <pc:sldChg chg="addSp delSp modSp new mod setBg">
        <pc:chgData name="Brooke Matzen" userId="6fd6c065b9f23f44" providerId="LiveId" clId="{6BAF34C5-7B62-402D-A9F9-8E0B1BA2C1D1}" dt="2023-12-07T17:17:46.958" v="597" actId="20577"/>
        <pc:sldMkLst>
          <pc:docMk/>
          <pc:sldMk cId="911249527" sldId="265"/>
        </pc:sldMkLst>
        <pc:spChg chg="mod">
          <ac:chgData name="Brooke Matzen" userId="6fd6c065b9f23f44" providerId="LiveId" clId="{6BAF34C5-7B62-402D-A9F9-8E0B1BA2C1D1}" dt="2023-12-07T17:17:46.958" v="597" actId="20577"/>
          <ac:spMkLst>
            <pc:docMk/>
            <pc:sldMk cId="911249527" sldId="265"/>
            <ac:spMk id="2" creationId="{7597AB7D-7BB3-4F04-95C8-D1F55F80E7D2}"/>
          </ac:spMkLst>
        </pc:spChg>
        <pc:spChg chg="del">
          <ac:chgData name="Brooke Matzen" userId="6fd6c065b9f23f44" providerId="LiveId" clId="{6BAF34C5-7B62-402D-A9F9-8E0B1BA2C1D1}" dt="2023-12-07T17:16:38.334" v="568" actId="478"/>
          <ac:spMkLst>
            <pc:docMk/>
            <pc:sldMk cId="911249527" sldId="265"/>
            <ac:spMk id="3" creationId="{90A309A0-5EE5-A4C9-060E-0AB05986B1BF}"/>
          </ac:spMkLst>
        </pc:spChg>
        <pc:spChg chg="del">
          <ac:chgData name="Brooke Matzen" userId="6fd6c065b9f23f44" providerId="LiveId" clId="{6BAF34C5-7B62-402D-A9F9-8E0B1BA2C1D1}" dt="2023-12-07T17:16:36.585" v="567" actId="478"/>
          <ac:spMkLst>
            <pc:docMk/>
            <pc:sldMk cId="911249527" sldId="265"/>
            <ac:spMk id="4" creationId="{63409164-DD53-E917-BF0B-5301A41D76FA}"/>
          </ac:spMkLst>
        </pc:spChg>
        <pc:spChg chg="del">
          <ac:chgData name="Brooke Matzen" userId="6fd6c065b9f23f44" providerId="LiveId" clId="{6BAF34C5-7B62-402D-A9F9-8E0B1BA2C1D1}" dt="2023-12-07T17:16:50.129" v="573" actId="478"/>
          <ac:spMkLst>
            <pc:docMk/>
            <pc:sldMk cId="911249527" sldId="265"/>
            <ac:spMk id="5" creationId="{730F67BF-AC61-7D7E-4968-6A3F7B2AC30A}"/>
          </ac:spMkLst>
        </pc:spChg>
        <pc:spChg chg="del">
          <ac:chgData name="Brooke Matzen" userId="6fd6c065b9f23f44" providerId="LiveId" clId="{6BAF34C5-7B62-402D-A9F9-8E0B1BA2C1D1}" dt="2023-12-07T17:16:48.207" v="572" actId="478"/>
          <ac:spMkLst>
            <pc:docMk/>
            <pc:sldMk cId="911249527" sldId="265"/>
            <ac:spMk id="6" creationId="{004C4897-46BD-C429-99A7-8FD395FF7EFE}"/>
          </ac:spMkLst>
        </pc:spChg>
        <pc:spChg chg="del">
          <ac:chgData name="Brooke Matzen" userId="6fd6c065b9f23f44" providerId="LiveId" clId="{6BAF34C5-7B62-402D-A9F9-8E0B1BA2C1D1}" dt="2023-12-07T17:16:53.505" v="575" actId="478"/>
          <ac:spMkLst>
            <pc:docMk/>
            <pc:sldMk cId="911249527" sldId="265"/>
            <ac:spMk id="7" creationId="{EE6521E0-862B-8C3F-5F3C-AEEF58F1F1DF}"/>
          </ac:spMkLst>
        </pc:spChg>
        <pc:spChg chg="del">
          <ac:chgData name="Brooke Matzen" userId="6fd6c065b9f23f44" providerId="LiveId" clId="{6BAF34C5-7B62-402D-A9F9-8E0B1BA2C1D1}" dt="2023-12-07T17:16:52.084" v="574" actId="478"/>
          <ac:spMkLst>
            <pc:docMk/>
            <pc:sldMk cId="911249527" sldId="265"/>
            <ac:spMk id="8" creationId="{4204E0CD-BFA5-C38A-AFB5-0670E886D7F4}"/>
          </ac:spMkLst>
        </pc:spChg>
        <pc:spChg chg="add">
          <ac:chgData name="Brooke Matzen" userId="6fd6c065b9f23f44" providerId="LiveId" clId="{6BAF34C5-7B62-402D-A9F9-8E0B1BA2C1D1}" dt="2023-12-07T17:17:39.021" v="582" actId="26606"/>
          <ac:spMkLst>
            <pc:docMk/>
            <pc:sldMk cId="911249527" sldId="265"/>
            <ac:spMk id="23" creationId="{2530BEC5-10C7-41EF-8F71-A26DE0E804B0}"/>
          </ac:spMkLst>
        </pc:spChg>
        <pc:spChg chg="add">
          <ac:chgData name="Brooke Matzen" userId="6fd6c065b9f23f44" providerId="LiveId" clId="{6BAF34C5-7B62-402D-A9F9-8E0B1BA2C1D1}" dt="2023-12-07T17:17:39.021" v="582" actId="26606"/>
          <ac:spMkLst>
            <pc:docMk/>
            <pc:sldMk cId="911249527" sldId="265"/>
            <ac:spMk id="27" creationId="{29AE0FD0-3F2C-4F12-B355-1E8AD26E6D70}"/>
          </ac:spMkLst>
        </pc:spChg>
        <pc:spChg chg="add">
          <ac:chgData name="Brooke Matzen" userId="6fd6c065b9f23f44" providerId="LiveId" clId="{6BAF34C5-7B62-402D-A9F9-8E0B1BA2C1D1}" dt="2023-12-07T17:17:39.021" v="582" actId="26606"/>
          <ac:spMkLst>
            <pc:docMk/>
            <pc:sldMk cId="911249527" sldId="265"/>
            <ac:spMk id="29" creationId="{BAF4A48A-1BDF-4D65-8026-4C3FE3991DCC}"/>
          </ac:spMkLst>
        </pc:spChg>
        <pc:spChg chg="add">
          <ac:chgData name="Brooke Matzen" userId="6fd6c065b9f23f44" providerId="LiveId" clId="{6BAF34C5-7B62-402D-A9F9-8E0B1BA2C1D1}" dt="2023-12-07T17:17:39.021" v="582" actId="26606"/>
          <ac:spMkLst>
            <pc:docMk/>
            <pc:sldMk cId="911249527" sldId="265"/>
            <ac:spMk id="31" creationId="{92ED5AEB-3386-48FE-9862-97B41FDF2300}"/>
          </ac:spMkLst>
        </pc:spChg>
        <pc:picChg chg="add mod">
          <ac:chgData name="Brooke Matzen" userId="6fd6c065b9f23f44" providerId="LiveId" clId="{6BAF34C5-7B62-402D-A9F9-8E0B1BA2C1D1}" dt="2023-12-07T17:17:39.021" v="582" actId="26606"/>
          <ac:picMkLst>
            <pc:docMk/>
            <pc:sldMk cId="911249527" sldId="265"/>
            <ac:picMk id="10" creationId="{551F8254-79C0-6431-60F0-EA189392D5B6}"/>
          </ac:picMkLst>
        </pc:picChg>
        <pc:picChg chg="add mod">
          <ac:chgData name="Brooke Matzen" userId="6fd6c065b9f23f44" providerId="LiveId" clId="{6BAF34C5-7B62-402D-A9F9-8E0B1BA2C1D1}" dt="2023-12-07T17:17:39.021" v="582" actId="26606"/>
          <ac:picMkLst>
            <pc:docMk/>
            <pc:sldMk cId="911249527" sldId="265"/>
            <ac:picMk id="12" creationId="{C03DEF82-08E5-A0AB-71D2-B2298368447D}"/>
          </ac:picMkLst>
        </pc:picChg>
        <pc:picChg chg="add mod">
          <ac:chgData name="Brooke Matzen" userId="6fd6c065b9f23f44" providerId="LiveId" clId="{6BAF34C5-7B62-402D-A9F9-8E0B1BA2C1D1}" dt="2023-12-07T17:17:39.021" v="582" actId="26606"/>
          <ac:picMkLst>
            <pc:docMk/>
            <pc:sldMk cId="911249527" sldId="265"/>
            <ac:picMk id="14" creationId="{6FF8E720-4EC3-F1EF-4B36-BAF756155EBB}"/>
          </ac:picMkLst>
        </pc:picChg>
        <pc:picChg chg="add">
          <ac:chgData name="Brooke Matzen" userId="6fd6c065b9f23f44" providerId="LiveId" clId="{6BAF34C5-7B62-402D-A9F9-8E0B1BA2C1D1}" dt="2023-12-07T17:17:39.021" v="582" actId="26606"/>
          <ac:picMkLst>
            <pc:docMk/>
            <pc:sldMk cId="911249527" sldId="265"/>
            <ac:picMk id="19" creationId="{2E39533B-7DA3-4398-A7D8-AD6F1C3E3B7D}"/>
          </ac:picMkLst>
        </pc:picChg>
        <pc:picChg chg="add">
          <ac:chgData name="Brooke Matzen" userId="6fd6c065b9f23f44" providerId="LiveId" clId="{6BAF34C5-7B62-402D-A9F9-8E0B1BA2C1D1}" dt="2023-12-07T17:17:39.021" v="582" actId="26606"/>
          <ac:picMkLst>
            <pc:docMk/>
            <pc:sldMk cId="911249527" sldId="265"/>
            <ac:picMk id="21" creationId="{4C713273-DAA9-468D-906E-773D549FE7FB}"/>
          </ac:picMkLst>
        </pc:picChg>
        <pc:picChg chg="add">
          <ac:chgData name="Brooke Matzen" userId="6fd6c065b9f23f44" providerId="LiveId" clId="{6BAF34C5-7B62-402D-A9F9-8E0B1BA2C1D1}" dt="2023-12-07T17:17:39.021" v="582" actId="26606"/>
          <ac:picMkLst>
            <pc:docMk/>
            <pc:sldMk cId="911249527" sldId="265"/>
            <ac:picMk id="25" creationId="{69E79D4F-E05D-4924-A005-A20A90C1A55A}"/>
          </ac:picMkLst>
        </pc:picChg>
      </pc:sldChg>
      <pc:sldChg chg="addSp delSp modSp new mod modClrScheme chgLayout">
        <pc:chgData name="Brooke Matzen" userId="6fd6c065b9f23f44" providerId="LiveId" clId="{6BAF34C5-7B62-402D-A9F9-8E0B1BA2C1D1}" dt="2023-12-07T17:24:14.192" v="1154" actId="122"/>
        <pc:sldMkLst>
          <pc:docMk/>
          <pc:sldMk cId="1095708845" sldId="266"/>
        </pc:sldMkLst>
        <pc:spChg chg="del mod ord">
          <ac:chgData name="Brooke Matzen" userId="6fd6c065b9f23f44" providerId="LiveId" clId="{6BAF34C5-7B62-402D-A9F9-8E0B1BA2C1D1}" dt="2023-12-07T17:19:06.426" v="598" actId="700"/>
          <ac:spMkLst>
            <pc:docMk/>
            <pc:sldMk cId="1095708845" sldId="266"/>
            <ac:spMk id="2" creationId="{7F58622F-05F4-6242-4C2D-71FEF1E43EEF}"/>
          </ac:spMkLst>
        </pc:spChg>
        <pc:spChg chg="del mod ord">
          <ac:chgData name="Brooke Matzen" userId="6fd6c065b9f23f44" providerId="LiveId" clId="{6BAF34C5-7B62-402D-A9F9-8E0B1BA2C1D1}" dt="2023-12-07T17:19:06.426" v="598" actId="700"/>
          <ac:spMkLst>
            <pc:docMk/>
            <pc:sldMk cId="1095708845" sldId="266"/>
            <ac:spMk id="3" creationId="{315F3AB4-247A-820E-2374-0DB94ADE6727}"/>
          </ac:spMkLst>
        </pc:spChg>
        <pc:spChg chg="del">
          <ac:chgData name="Brooke Matzen" userId="6fd6c065b9f23f44" providerId="LiveId" clId="{6BAF34C5-7B62-402D-A9F9-8E0B1BA2C1D1}" dt="2023-12-07T17:19:06.426" v="598" actId="700"/>
          <ac:spMkLst>
            <pc:docMk/>
            <pc:sldMk cId="1095708845" sldId="266"/>
            <ac:spMk id="4" creationId="{65AF55EE-6993-F2EB-9211-36FCFC7637D1}"/>
          </ac:spMkLst>
        </pc:spChg>
        <pc:spChg chg="del mod ord">
          <ac:chgData name="Brooke Matzen" userId="6fd6c065b9f23f44" providerId="LiveId" clId="{6BAF34C5-7B62-402D-A9F9-8E0B1BA2C1D1}" dt="2023-12-07T17:19:06.426" v="598" actId="700"/>
          <ac:spMkLst>
            <pc:docMk/>
            <pc:sldMk cId="1095708845" sldId="266"/>
            <ac:spMk id="5" creationId="{9CB5596A-A0C3-0ACC-6248-3973F1E0F09B}"/>
          </ac:spMkLst>
        </pc:spChg>
        <pc:spChg chg="del">
          <ac:chgData name="Brooke Matzen" userId="6fd6c065b9f23f44" providerId="LiveId" clId="{6BAF34C5-7B62-402D-A9F9-8E0B1BA2C1D1}" dt="2023-12-07T17:19:06.426" v="598" actId="700"/>
          <ac:spMkLst>
            <pc:docMk/>
            <pc:sldMk cId="1095708845" sldId="266"/>
            <ac:spMk id="6" creationId="{56819C4B-18F0-173F-5ED3-2968467720DA}"/>
          </ac:spMkLst>
        </pc:spChg>
        <pc:spChg chg="del">
          <ac:chgData name="Brooke Matzen" userId="6fd6c065b9f23f44" providerId="LiveId" clId="{6BAF34C5-7B62-402D-A9F9-8E0B1BA2C1D1}" dt="2023-12-07T17:19:06.426" v="598" actId="700"/>
          <ac:spMkLst>
            <pc:docMk/>
            <pc:sldMk cId="1095708845" sldId="266"/>
            <ac:spMk id="7" creationId="{F81773D5-2236-B635-CA2A-2C9F47568496}"/>
          </ac:spMkLst>
        </pc:spChg>
        <pc:spChg chg="del">
          <ac:chgData name="Brooke Matzen" userId="6fd6c065b9f23f44" providerId="LiveId" clId="{6BAF34C5-7B62-402D-A9F9-8E0B1BA2C1D1}" dt="2023-12-07T17:19:06.426" v="598" actId="700"/>
          <ac:spMkLst>
            <pc:docMk/>
            <pc:sldMk cId="1095708845" sldId="266"/>
            <ac:spMk id="8" creationId="{C5D67B06-3E23-F373-D8C6-6DBFEC9F90EF}"/>
          </ac:spMkLst>
        </pc:spChg>
        <pc:spChg chg="add mod ord">
          <ac:chgData name="Brooke Matzen" userId="6fd6c065b9f23f44" providerId="LiveId" clId="{6BAF34C5-7B62-402D-A9F9-8E0B1BA2C1D1}" dt="2023-12-07T17:24:14.192" v="1154" actId="122"/>
          <ac:spMkLst>
            <pc:docMk/>
            <pc:sldMk cId="1095708845" sldId="266"/>
            <ac:spMk id="9" creationId="{A1F43919-0D07-047B-DADC-34AD16A2082F}"/>
          </ac:spMkLst>
        </pc:spChg>
        <pc:spChg chg="add del mod ord">
          <ac:chgData name="Brooke Matzen" userId="6fd6c065b9f23f44" providerId="LiveId" clId="{6BAF34C5-7B62-402D-A9F9-8E0B1BA2C1D1}" dt="2023-12-07T17:23:23.846" v="1129" actId="26606"/>
          <ac:spMkLst>
            <pc:docMk/>
            <pc:sldMk cId="1095708845" sldId="266"/>
            <ac:spMk id="10" creationId="{520C61BE-B66A-FAC6-CC2D-FF0CB4C4B624}"/>
          </ac:spMkLst>
        </pc:spChg>
        <pc:spChg chg="add del mod ord">
          <ac:chgData name="Brooke Matzen" userId="6fd6c065b9f23f44" providerId="LiveId" clId="{6BAF34C5-7B62-402D-A9F9-8E0B1BA2C1D1}" dt="2023-12-07T17:23:49.532" v="1134" actId="478"/>
          <ac:spMkLst>
            <pc:docMk/>
            <pc:sldMk cId="1095708845" sldId="266"/>
            <ac:spMk id="11" creationId="{F3241CDA-FC7A-B654-2E55-E1AC8276D0B9}"/>
          </ac:spMkLst>
        </pc:spChg>
        <pc:graphicFrameChg chg="add">
          <ac:chgData name="Brooke Matzen" userId="6fd6c065b9f23f44" providerId="LiveId" clId="{6BAF34C5-7B62-402D-A9F9-8E0B1BA2C1D1}" dt="2023-12-07T17:23:23.846" v="1129" actId="26606"/>
          <ac:graphicFrameMkLst>
            <pc:docMk/>
            <pc:sldMk cId="1095708845" sldId="266"/>
            <ac:graphicFrameMk id="13" creationId="{E8377AD6-2B75-DEE7-2CC6-6EC9A40F7405}"/>
          </ac:graphicFrameMkLst>
        </pc:graphicFrameChg>
        <pc:picChg chg="add mod">
          <ac:chgData name="Brooke Matzen" userId="6fd6c065b9f23f44" providerId="LiveId" clId="{6BAF34C5-7B62-402D-A9F9-8E0B1BA2C1D1}" dt="2023-12-07T17:23:56.001" v="1135" actId="1076"/>
          <ac:picMkLst>
            <pc:docMk/>
            <pc:sldMk cId="1095708845" sldId="266"/>
            <ac:picMk id="14" creationId="{BCEF7D8E-5F22-DD59-6469-6D694E7BDFC7}"/>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89F740-4146-49E3-92B0-2361F9140C2A}"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A7F6D2F5-411E-4EA0-9C3C-3B37F8AB4E90}">
      <dgm:prSet/>
      <dgm:spPr/>
      <dgm:t>
        <a:bodyPr/>
        <a:lstStyle/>
        <a:p>
          <a:r>
            <a:rPr lang="en-US"/>
            <a:t>Fire Dept received a call from a guest at a local hotel that she could hear a hissing noise coming from the liquid nitrogen tank at a business behind her room. </a:t>
          </a:r>
        </a:p>
      </dgm:t>
    </dgm:pt>
    <dgm:pt modelId="{38F82F57-F108-4391-B43A-3A9FA582CF15}" type="parTrans" cxnId="{BCEF3C86-A287-4416-B5E3-60E79C68D418}">
      <dgm:prSet/>
      <dgm:spPr/>
      <dgm:t>
        <a:bodyPr/>
        <a:lstStyle/>
        <a:p>
          <a:endParaRPr lang="en-US"/>
        </a:p>
      </dgm:t>
    </dgm:pt>
    <dgm:pt modelId="{2E96941F-AF32-48F3-8E77-8697779E657F}" type="sibTrans" cxnId="{BCEF3C86-A287-4416-B5E3-60E79C68D418}">
      <dgm:prSet/>
      <dgm:spPr/>
      <dgm:t>
        <a:bodyPr/>
        <a:lstStyle/>
        <a:p>
          <a:endParaRPr lang="en-US"/>
        </a:p>
      </dgm:t>
    </dgm:pt>
    <dgm:pt modelId="{C9C1BD00-D76E-44D8-AA3C-B99BAC37B762}">
      <dgm:prSet/>
      <dgm:spPr/>
      <dgm:t>
        <a:bodyPr/>
        <a:lstStyle/>
        <a:p>
          <a:r>
            <a:rPr lang="en-US"/>
            <a:t>Upon inspection by the responding fire companies, a leak was discovered. </a:t>
          </a:r>
        </a:p>
      </dgm:t>
    </dgm:pt>
    <dgm:pt modelId="{BD0E96C2-D08E-4B25-B353-D91032983B2A}" type="parTrans" cxnId="{16DF0C52-C709-4A7B-9EC8-48EC1ED9E6ED}">
      <dgm:prSet/>
      <dgm:spPr/>
      <dgm:t>
        <a:bodyPr/>
        <a:lstStyle/>
        <a:p>
          <a:endParaRPr lang="en-US"/>
        </a:p>
      </dgm:t>
    </dgm:pt>
    <dgm:pt modelId="{9AD4DACE-0247-4E9F-A5F1-7EFB79E10517}" type="sibTrans" cxnId="{16DF0C52-C709-4A7B-9EC8-48EC1ED9E6ED}">
      <dgm:prSet/>
      <dgm:spPr/>
      <dgm:t>
        <a:bodyPr/>
        <a:lstStyle/>
        <a:p>
          <a:endParaRPr lang="en-US"/>
        </a:p>
      </dgm:t>
    </dgm:pt>
    <dgm:pt modelId="{3FCF1D01-F7A9-40BE-A702-B685FC522150}">
      <dgm:prSet/>
      <dgm:spPr/>
      <dgm:t>
        <a:bodyPr/>
        <a:lstStyle/>
        <a:p>
          <a:r>
            <a:rPr lang="en-US"/>
            <a:t>The District car made notification to the business owner who stated the tank normally off gasses. </a:t>
          </a:r>
        </a:p>
      </dgm:t>
    </dgm:pt>
    <dgm:pt modelId="{B1C690CD-BDBB-4690-8377-6297233B2E65}" type="parTrans" cxnId="{8B62D3E4-12AB-4EDE-828A-3A34383F9D00}">
      <dgm:prSet/>
      <dgm:spPr/>
      <dgm:t>
        <a:bodyPr/>
        <a:lstStyle/>
        <a:p>
          <a:endParaRPr lang="en-US"/>
        </a:p>
      </dgm:t>
    </dgm:pt>
    <dgm:pt modelId="{1A57B001-829B-496F-BA56-80974AF2143F}" type="sibTrans" cxnId="{8B62D3E4-12AB-4EDE-828A-3A34383F9D00}">
      <dgm:prSet/>
      <dgm:spPr/>
      <dgm:t>
        <a:bodyPr/>
        <a:lstStyle/>
        <a:p>
          <a:endParaRPr lang="en-US"/>
        </a:p>
      </dgm:t>
    </dgm:pt>
    <dgm:pt modelId="{9F44FA11-9608-49DA-9211-0624183FA37A}">
      <dgm:prSet/>
      <dgm:spPr/>
      <dgm:t>
        <a:bodyPr/>
        <a:lstStyle/>
        <a:p>
          <a:r>
            <a:rPr lang="en-US"/>
            <a:t>After consulting with hazmat personnel and Matheson representatives, this is normal functions for the tank. </a:t>
          </a:r>
        </a:p>
      </dgm:t>
    </dgm:pt>
    <dgm:pt modelId="{B0537B3A-3F23-4D87-9F33-12C95F8EE3C8}" type="parTrans" cxnId="{95327D60-5CBE-4A7B-AC74-845FF8A2AA48}">
      <dgm:prSet/>
      <dgm:spPr/>
      <dgm:t>
        <a:bodyPr/>
        <a:lstStyle/>
        <a:p>
          <a:endParaRPr lang="en-US"/>
        </a:p>
      </dgm:t>
    </dgm:pt>
    <dgm:pt modelId="{5C95584A-1D91-4D1F-BEB0-A04A101723C8}" type="sibTrans" cxnId="{95327D60-5CBE-4A7B-AC74-845FF8A2AA48}">
      <dgm:prSet/>
      <dgm:spPr/>
      <dgm:t>
        <a:bodyPr/>
        <a:lstStyle/>
        <a:p>
          <a:endParaRPr lang="en-US"/>
        </a:p>
      </dgm:t>
    </dgm:pt>
    <dgm:pt modelId="{BC11E5D9-821F-4436-AA80-4234E0B98886}">
      <dgm:prSet/>
      <dgm:spPr/>
      <dgm:t>
        <a:bodyPr/>
        <a:lstStyle/>
        <a:p>
          <a:r>
            <a:rPr lang="en-US"/>
            <a:t>O2 levels were checked and remained at normal levels </a:t>
          </a:r>
        </a:p>
      </dgm:t>
    </dgm:pt>
    <dgm:pt modelId="{DA193DCF-6D33-4AA9-91D4-87E25F018FE0}" type="parTrans" cxnId="{BAE8E1E6-47B2-4A45-B47D-1417DAEEFEA7}">
      <dgm:prSet/>
      <dgm:spPr/>
      <dgm:t>
        <a:bodyPr/>
        <a:lstStyle/>
        <a:p>
          <a:endParaRPr lang="en-US"/>
        </a:p>
      </dgm:t>
    </dgm:pt>
    <dgm:pt modelId="{FB301011-46E1-49BB-90A9-BA5F3A2060A8}" type="sibTrans" cxnId="{BAE8E1E6-47B2-4A45-B47D-1417DAEEFEA7}">
      <dgm:prSet/>
      <dgm:spPr/>
      <dgm:t>
        <a:bodyPr/>
        <a:lstStyle/>
        <a:p>
          <a:endParaRPr lang="en-US"/>
        </a:p>
      </dgm:t>
    </dgm:pt>
    <dgm:pt modelId="{C67BA074-4F01-4E09-AFF9-78189F0A7D72}" type="pres">
      <dgm:prSet presAssocID="{0689F740-4146-49E3-92B0-2361F9140C2A}" presName="vert0" presStyleCnt="0">
        <dgm:presLayoutVars>
          <dgm:dir/>
          <dgm:animOne val="branch"/>
          <dgm:animLvl val="lvl"/>
        </dgm:presLayoutVars>
      </dgm:prSet>
      <dgm:spPr/>
    </dgm:pt>
    <dgm:pt modelId="{AB8220E8-2210-4D12-B31C-7F558596BAD4}" type="pres">
      <dgm:prSet presAssocID="{A7F6D2F5-411E-4EA0-9C3C-3B37F8AB4E90}" presName="thickLine" presStyleLbl="alignNode1" presStyleIdx="0" presStyleCnt="5"/>
      <dgm:spPr/>
    </dgm:pt>
    <dgm:pt modelId="{9183A668-431D-439A-B0E3-5F72EDAAA207}" type="pres">
      <dgm:prSet presAssocID="{A7F6D2F5-411E-4EA0-9C3C-3B37F8AB4E90}" presName="horz1" presStyleCnt="0"/>
      <dgm:spPr/>
    </dgm:pt>
    <dgm:pt modelId="{DBE45B44-825F-4654-AE10-A9B511088EC6}" type="pres">
      <dgm:prSet presAssocID="{A7F6D2F5-411E-4EA0-9C3C-3B37F8AB4E90}" presName="tx1" presStyleLbl="revTx" presStyleIdx="0" presStyleCnt="5"/>
      <dgm:spPr/>
    </dgm:pt>
    <dgm:pt modelId="{9CEDB614-38CA-4D5C-910D-964E7016CBF8}" type="pres">
      <dgm:prSet presAssocID="{A7F6D2F5-411E-4EA0-9C3C-3B37F8AB4E90}" presName="vert1" presStyleCnt="0"/>
      <dgm:spPr/>
    </dgm:pt>
    <dgm:pt modelId="{79070E3B-FC17-45EE-8972-0518619CCCAA}" type="pres">
      <dgm:prSet presAssocID="{C9C1BD00-D76E-44D8-AA3C-B99BAC37B762}" presName="thickLine" presStyleLbl="alignNode1" presStyleIdx="1" presStyleCnt="5"/>
      <dgm:spPr/>
    </dgm:pt>
    <dgm:pt modelId="{8C1897F1-ABD3-4802-B179-953D12420934}" type="pres">
      <dgm:prSet presAssocID="{C9C1BD00-D76E-44D8-AA3C-B99BAC37B762}" presName="horz1" presStyleCnt="0"/>
      <dgm:spPr/>
    </dgm:pt>
    <dgm:pt modelId="{8F4D018B-9F84-459C-8BC2-1AD24888590C}" type="pres">
      <dgm:prSet presAssocID="{C9C1BD00-D76E-44D8-AA3C-B99BAC37B762}" presName="tx1" presStyleLbl="revTx" presStyleIdx="1" presStyleCnt="5"/>
      <dgm:spPr/>
    </dgm:pt>
    <dgm:pt modelId="{30535D21-A0E5-453B-8461-899E4A17A56D}" type="pres">
      <dgm:prSet presAssocID="{C9C1BD00-D76E-44D8-AA3C-B99BAC37B762}" presName="vert1" presStyleCnt="0"/>
      <dgm:spPr/>
    </dgm:pt>
    <dgm:pt modelId="{CFFD689A-6703-4EC3-96F7-7173CE96A0EE}" type="pres">
      <dgm:prSet presAssocID="{3FCF1D01-F7A9-40BE-A702-B685FC522150}" presName="thickLine" presStyleLbl="alignNode1" presStyleIdx="2" presStyleCnt="5"/>
      <dgm:spPr/>
    </dgm:pt>
    <dgm:pt modelId="{0DD17C5B-73E7-473E-B9D8-7704A731B959}" type="pres">
      <dgm:prSet presAssocID="{3FCF1D01-F7A9-40BE-A702-B685FC522150}" presName="horz1" presStyleCnt="0"/>
      <dgm:spPr/>
    </dgm:pt>
    <dgm:pt modelId="{59BB0B07-F614-4A11-95FB-E739B358CC1B}" type="pres">
      <dgm:prSet presAssocID="{3FCF1D01-F7A9-40BE-A702-B685FC522150}" presName="tx1" presStyleLbl="revTx" presStyleIdx="2" presStyleCnt="5"/>
      <dgm:spPr/>
    </dgm:pt>
    <dgm:pt modelId="{5FE210AC-1D87-42A6-B184-E9B174257462}" type="pres">
      <dgm:prSet presAssocID="{3FCF1D01-F7A9-40BE-A702-B685FC522150}" presName="vert1" presStyleCnt="0"/>
      <dgm:spPr/>
    </dgm:pt>
    <dgm:pt modelId="{2E13E79A-B167-4ACD-A001-08955E08E0F3}" type="pres">
      <dgm:prSet presAssocID="{9F44FA11-9608-49DA-9211-0624183FA37A}" presName="thickLine" presStyleLbl="alignNode1" presStyleIdx="3" presStyleCnt="5"/>
      <dgm:spPr/>
    </dgm:pt>
    <dgm:pt modelId="{28AFCD91-00BD-46EC-831B-2E09E7F02012}" type="pres">
      <dgm:prSet presAssocID="{9F44FA11-9608-49DA-9211-0624183FA37A}" presName="horz1" presStyleCnt="0"/>
      <dgm:spPr/>
    </dgm:pt>
    <dgm:pt modelId="{ADABD0E2-8B9D-4EA4-8980-8F8DE81BEF0B}" type="pres">
      <dgm:prSet presAssocID="{9F44FA11-9608-49DA-9211-0624183FA37A}" presName="tx1" presStyleLbl="revTx" presStyleIdx="3" presStyleCnt="5"/>
      <dgm:spPr/>
    </dgm:pt>
    <dgm:pt modelId="{0585554A-348A-4632-BDD2-16DEB05BAF6C}" type="pres">
      <dgm:prSet presAssocID="{9F44FA11-9608-49DA-9211-0624183FA37A}" presName="vert1" presStyleCnt="0"/>
      <dgm:spPr/>
    </dgm:pt>
    <dgm:pt modelId="{87BE04F5-89A1-452C-815D-8449C80BC6FE}" type="pres">
      <dgm:prSet presAssocID="{BC11E5D9-821F-4436-AA80-4234E0B98886}" presName="thickLine" presStyleLbl="alignNode1" presStyleIdx="4" presStyleCnt="5"/>
      <dgm:spPr/>
    </dgm:pt>
    <dgm:pt modelId="{77937E53-4AE6-4121-B5D5-6989A3FE4681}" type="pres">
      <dgm:prSet presAssocID="{BC11E5D9-821F-4436-AA80-4234E0B98886}" presName="horz1" presStyleCnt="0"/>
      <dgm:spPr/>
    </dgm:pt>
    <dgm:pt modelId="{B9DFC13D-A936-4C23-8819-BE5337CB6D88}" type="pres">
      <dgm:prSet presAssocID="{BC11E5D9-821F-4436-AA80-4234E0B98886}" presName="tx1" presStyleLbl="revTx" presStyleIdx="4" presStyleCnt="5"/>
      <dgm:spPr/>
    </dgm:pt>
    <dgm:pt modelId="{0FB2A744-A860-4C37-B75D-1050CCA11DD1}" type="pres">
      <dgm:prSet presAssocID="{BC11E5D9-821F-4436-AA80-4234E0B98886}" presName="vert1" presStyleCnt="0"/>
      <dgm:spPr/>
    </dgm:pt>
  </dgm:ptLst>
  <dgm:cxnLst>
    <dgm:cxn modelId="{9ABF4107-2152-4CCA-A74B-629345D6CCB3}" type="presOf" srcId="{BC11E5D9-821F-4436-AA80-4234E0B98886}" destId="{B9DFC13D-A936-4C23-8819-BE5337CB6D88}" srcOrd="0" destOrd="0" presId="urn:microsoft.com/office/officeart/2008/layout/LinedList"/>
    <dgm:cxn modelId="{AF4AF51B-C04B-4725-8298-E2F6F0D8F3B1}" type="presOf" srcId="{C9C1BD00-D76E-44D8-AA3C-B99BAC37B762}" destId="{8F4D018B-9F84-459C-8BC2-1AD24888590C}" srcOrd="0" destOrd="0" presId="urn:microsoft.com/office/officeart/2008/layout/LinedList"/>
    <dgm:cxn modelId="{95327D60-5CBE-4A7B-AC74-845FF8A2AA48}" srcId="{0689F740-4146-49E3-92B0-2361F9140C2A}" destId="{9F44FA11-9608-49DA-9211-0624183FA37A}" srcOrd="3" destOrd="0" parTransId="{B0537B3A-3F23-4D87-9F33-12C95F8EE3C8}" sibTransId="{5C95584A-1D91-4D1F-BEB0-A04A101723C8}"/>
    <dgm:cxn modelId="{22757D4C-3017-4F77-AB3C-5165FE9E2152}" type="presOf" srcId="{3FCF1D01-F7A9-40BE-A702-B685FC522150}" destId="{59BB0B07-F614-4A11-95FB-E739B358CC1B}" srcOrd="0" destOrd="0" presId="urn:microsoft.com/office/officeart/2008/layout/LinedList"/>
    <dgm:cxn modelId="{16DF0C52-C709-4A7B-9EC8-48EC1ED9E6ED}" srcId="{0689F740-4146-49E3-92B0-2361F9140C2A}" destId="{C9C1BD00-D76E-44D8-AA3C-B99BAC37B762}" srcOrd="1" destOrd="0" parTransId="{BD0E96C2-D08E-4B25-B353-D91032983B2A}" sibTransId="{9AD4DACE-0247-4E9F-A5F1-7EFB79E10517}"/>
    <dgm:cxn modelId="{BCEF3C86-A287-4416-B5E3-60E79C68D418}" srcId="{0689F740-4146-49E3-92B0-2361F9140C2A}" destId="{A7F6D2F5-411E-4EA0-9C3C-3B37F8AB4E90}" srcOrd="0" destOrd="0" parTransId="{38F82F57-F108-4391-B43A-3A9FA582CF15}" sibTransId="{2E96941F-AF32-48F3-8E77-8697779E657F}"/>
    <dgm:cxn modelId="{9E36A69E-7979-418F-AC35-F6E91D761C0B}" type="presOf" srcId="{A7F6D2F5-411E-4EA0-9C3C-3B37F8AB4E90}" destId="{DBE45B44-825F-4654-AE10-A9B511088EC6}" srcOrd="0" destOrd="0" presId="urn:microsoft.com/office/officeart/2008/layout/LinedList"/>
    <dgm:cxn modelId="{8B62D3E4-12AB-4EDE-828A-3A34383F9D00}" srcId="{0689F740-4146-49E3-92B0-2361F9140C2A}" destId="{3FCF1D01-F7A9-40BE-A702-B685FC522150}" srcOrd="2" destOrd="0" parTransId="{B1C690CD-BDBB-4690-8377-6297233B2E65}" sibTransId="{1A57B001-829B-496F-BA56-80974AF2143F}"/>
    <dgm:cxn modelId="{BAE8E1E6-47B2-4A45-B47D-1417DAEEFEA7}" srcId="{0689F740-4146-49E3-92B0-2361F9140C2A}" destId="{BC11E5D9-821F-4436-AA80-4234E0B98886}" srcOrd="4" destOrd="0" parTransId="{DA193DCF-6D33-4AA9-91D4-87E25F018FE0}" sibTransId="{FB301011-46E1-49BB-90A9-BA5F3A2060A8}"/>
    <dgm:cxn modelId="{15C381F8-2439-4808-A35C-39F3102499BD}" type="presOf" srcId="{9F44FA11-9608-49DA-9211-0624183FA37A}" destId="{ADABD0E2-8B9D-4EA4-8980-8F8DE81BEF0B}" srcOrd="0" destOrd="0" presId="urn:microsoft.com/office/officeart/2008/layout/LinedList"/>
    <dgm:cxn modelId="{685A37F9-CA94-49BB-BF6E-FFBE6EEAF7A5}" type="presOf" srcId="{0689F740-4146-49E3-92B0-2361F9140C2A}" destId="{C67BA074-4F01-4E09-AFF9-78189F0A7D72}" srcOrd="0" destOrd="0" presId="urn:microsoft.com/office/officeart/2008/layout/LinedList"/>
    <dgm:cxn modelId="{79136337-373E-4549-A531-4FE69C86E9AD}" type="presParOf" srcId="{C67BA074-4F01-4E09-AFF9-78189F0A7D72}" destId="{AB8220E8-2210-4D12-B31C-7F558596BAD4}" srcOrd="0" destOrd="0" presId="urn:microsoft.com/office/officeart/2008/layout/LinedList"/>
    <dgm:cxn modelId="{CF628D7B-DA45-4FAE-809E-8761FBF3A009}" type="presParOf" srcId="{C67BA074-4F01-4E09-AFF9-78189F0A7D72}" destId="{9183A668-431D-439A-B0E3-5F72EDAAA207}" srcOrd="1" destOrd="0" presId="urn:microsoft.com/office/officeart/2008/layout/LinedList"/>
    <dgm:cxn modelId="{40524656-36D5-4AF5-8186-7C2E066115F1}" type="presParOf" srcId="{9183A668-431D-439A-B0E3-5F72EDAAA207}" destId="{DBE45B44-825F-4654-AE10-A9B511088EC6}" srcOrd="0" destOrd="0" presId="urn:microsoft.com/office/officeart/2008/layout/LinedList"/>
    <dgm:cxn modelId="{0881F016-C942-4BEF-9068-C6BDB618E01C}" type="presParOf" srcId="{9183A668-431D-439A-B0E3-5F72EDAAA207}" destId="{9CEDB614-38CA-4D5C-910D-964E7016CBF8}" srcOrd="1" destOrd="0" presId="urn:microsoft.com/office/officeart/2008/layout/LinedList"/>
    <dgm:cxn modelId="{AC089323-CAB7-47CF-8E60-CDFEA06EC133}" type="presParOf" srcId="{C67BA074-4F01-4E09-AFF9-78189F0A7D72}" destId="{79070E3B-FC17-45EE-8972-0518619CCCAA}" srcOrd="2" destOrd="0" presId="urn:microsoft.com/office/officeart/2008/layout/LinedList"/>
    <dgm:cxn modelId="{CB646557-C7A0-4E39-9F93-461C273934A2}" type="presParOf" srcId="{C67BA074-4F01-4E09-AFF9-78189F0A7D72}" destId="{8C1897F1-ABD3-4802-B179-953D12420934}" srcOrd="3" destOrd="0" presId="urn:microsoft.com/office/officeart/2008/layout/LinedList"/>
    <dgm:cxn modelId="{A17CBCF0-20EC-4BE1-9B30-52D42F7483E7}" type="presParOf" srcId="{8C1897F1-ABD3-4802-B179-953D12420934}" destId="{8F4D018B-9F84-459C-8BC2-1AD24888590C}" srcOrd="0" destOrd="0" presId="urn:microsoft.com/office/officeart/2008/layout/LinedList"/>
    <dgm:cxn modelId="{7970551B-E002-4803-8B23-FDE694834A30}" type="presParOf" srcId="{8C1897F1-ABD3-4802-B179-953D12420934}" destId="{30535D21-A0E5-453B-8461-899E4A17A56D}" srcOrd="1" destOrd="0" presId="urn:microsoft.com/office/officeart/2008/layout/LinedList"/>
    <dgm:cxn modelId="{C27A9C44-C322-41F6-8EC7-2B9E7BA04851}" type="presParOf" srcId="{C67BA074-4F01-4E09-AFF9-78189F0A7D72}" destId="{CFFD689A-6703-4EC3-96F7-7173CE96A0EE}" srcOrd="4" destOrd="0" presId="urn:microsoft.com/office/officeart/2008/layout/LinedList"/>
    <dgm:cxn modelId="{3A0E81C5-F56B-402E-A9C9-9A02A38B40B7}" type="presParOf" srcId="{C67BA074-4F01-4E09-AFF9-78189F0A7D72}" destId="{0DD17C5B-73E7-473E-B9D8-7704A731B959}" srcOrd="5" destOrd="0" presId="urn:microsoft.com/office/officeart/2008/layout/LinedList"/>
    <dgm:cxn modelId="{44CE58A1-B8B5-413A-B163-B5877409C664}" type="presParOf" srcId="{0DD17C5B-73E7-473E-B9D8-7704A731B959}" destId="{59BB0B07-F614-4A11-95FB-E739B358CC1B}" srcOrd="0" destOrd="0" presId="urn:microsoft.com/office/officeart/2008/layout/LinedList"/>
    <dgm:cxn modelId="{201240F5-DD45-4FB9-8B3B-A1E44ACCA464}" type="presParOf" srcId="{0DD17C5B-73E7-473E-B9D8-7704A731B959}" destId="{5FE210AC-1D87-42A6-B184-E9B174257462}" srcOrd="1" destOrd="0" presId="urn:microsoft.com/office/officeart/2008/layout/LinedList"/>
    <dgm:cxn modelId="{DD907338-0699-4822-8F1B-CA51D3F4086D}" type="presParOf" srcId="{C67BA074-4F01-4E09-AFF9-78189F0A7D72}" destId="{2E13E79A-B167-4ACD-A001-08955E08E0F3}" srcOrd="6" destOrd="0" presId="urn:microsoft.com/office/officeart/2008/layout/LinedList"/>
    <dgm:cxn modelId="{D7E5925F-62C8-42DD-85D6-420C6AB01C62}" type="presParOf" srcId="{C67BA074-4F01-4E09-AFF9-78189F0A7D72}" destId="{28AFCD91-00BD-46EC-831B-2E09E7F02012}" srcOrd="7" destOrd="0" presId="urn:microsoft.com/office/officeart/2008/layout/LinedList"/>
    <dgm:cxn modelId="{8791760C-609C-440E-A249-C344E104165A}" type="presParOf" srcId="{28AFCD91-00BD-46EC-831B-2E09E7F02012}" destId="{ADABD0E2-8B9D-4EA4-8980-8F8DE81BEF0B}" srcOrd="0" destOrd="0" presId="urn:microsoft.com/office/officeart/2008/layout/LinedList"/>
    <dgm:cxn modelId="{FCE3F086-BD1B-44B5-A0FA-5EFB7134D649}" type="presParOf" srcId="{28AFCD91-00BD-46EC-831B-2E09E7F02012}" destId="{0585554A-348A-4632-BDD2-16DEB05BAF6C}" srcOrd="1" destOrd="0" presId="urn:microsoft.com/office/officeart/2008/layout/LinedList"/>
    <dgm:cxn modelId="{FAB6BF97-8AB9-447A-AD13-A8EF07C3774D}" type="presParOf" srcId="{C67BA074-4F01-4E09-AFF9-78189F0A7D72}" destId="{87BE04F5-89A1-452C-815D-8449C80BC6FE}" srcOrd="8" destOrd="0" presId="urn:microsoft.com/office/officeart/2008/layout/LinedList"/>
    <dgm:cxn modelId="{C0C94C0C-D098-4063-A5A2-0734F00302B8}" type="presParOf" srcId="{C67BA074-4F01-4E09-AFF9-78189F0A7D72}" destId="{77937E53-4AE6-4121-B5D5-6989A3FE4681}" srcOrd="9" destOrd="0" presId="urn:microsoft.com/office/officeart/2008/layout/LinedList"/>
    <dgm:cxn modelId="{8179A969-788C-493A-BDFF-5271B2C9F79F}" type="presParOf" srcId="{77937E53-4AE6-4121-B5D5-6989A3FE4681}" destId="{B9DFC13D-A936-4C23-8819-BE5337CB6D88}" srcOrd="0" destOrd="0" presId="urn:microsoft.com/office/officeart/2008/layout/LinedList"/>
    <dgm:cxn modelId="{4DED800D-DEE8-4B22-9E20-2971DE180B92}" type="presParOf" srcId="{77937E53-4AE6-4121-B5D5-6989A3FE4681}" destId="{0FB2A744-A860-4C37-B75D-1050CCA11DD1}"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8220E8-2210-4D12-B31C-7F558596BAD4}">
      <dsp:nvSpPr>
        <dsp:cNvPr id="0" name=""/>
        <dsp:cNvSpPr/>
      </dsp:nvSpPr>
      <dsp:spPr>
        <a:xfrm>
          <a:off x="0" y="667"/>
          <a:ext cx="651061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BE45B44-825F-4654-AE10-A9B511088EC6}">
      <dsp:nvSpPr>
        <dsp:cNvPr id="0" name=""/>
        <dsp:cNvSpPr/>
      </dsp:nvSpPr>
      <dsp:spPr>
        <a:xfrm>
          <a:off x="0" y="667"/>
          <a:ext cx="6510618" cy="10941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Fire Dept received a call from a guest at a local hotel that she could hear a hissing noise coming from the liquid nitrogen tank at a business behind her room. </a:t>
          </a:r>
        </a:p>
      </dsp:txBody>
      <dsp:txXfrm>
        <a:off x="0" y="667"/>
        <a:ext cx="6510618" cy="1094117"/>
      </dsp:txXfrm>
    </dsp:sp>
    <dsp:sp modelId="{79070E3B-FC17-45EE-8972-0518619CCCAA}">
      <dsp:nvSpPr>
        <dsp:cNvPr id="0" name=""/>
        <dsp:cNvSpPr/>
      </dsp:nvSpPr>
      <dsp:spPr>
        <a:xfrm>
          <a:off x="0" y="1094785"/>
          <a:ext cx="651061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F4D018B-9F84-459C-8BC2-1AD24888590C}">
      <dsp:nvSpPr>
        <dsp:cNvPr id="0" name=""/>
        <dsp:cNvSpPr/>
      </dsp:nvSpPr>
      <dsp:spPr>
        <a:xfrm>
          <a:off x="0" y="1094785"/>
          <a:ext cx="6510618" cy="10941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Upon inspection by the responding fire companies, a leak was discovered. </a:t>
          </a:r>
        </a:p>
      </dsp:txBody>
      <dsp:txXfrm>
        <a:off x="0" y="1094785"/>
        <a:ext cx="6510618" cy="1094117"/>
      </dsp:txXfrm>
    </dsp:sp>
    <dsp:sp modelId="{CFFD689A-6703-4EC3-96F7-7173CE96A0EE}">
      <dsp:nvSpPr>
        <dsp:cNvPr id="0" name=""/>
        <dsp:cNvSpPr/>
      </dsp:nvSpPr>
      <dsp:spPr>
        <a:xfrm>
          <a:off x="0" y="2188903"/>
          <a:ext cx="651061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9BB0B07-F614-4A11-95FB-E739B358CC1B}">
      <dsp:nvSpPr>
        <dsp:cNvPr id="0" name=""/>
        <dsp:cNvSpPr/>
      </dsp:nvSpPr>
      <dsp:spPr>
        <a:xfrm>
          <a:off x="0" y="2188903"/>
          <a:ext cx="6510618" cy="10941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The District car made notification to the business owner who stated the tank normally off gasses. </a:t>
          </a:r>
        </a:p>
      </dsp:txBody>
      <dsp:txXfrm>
        <a:off x="0" y="2188903"/>
        <a:ext cx="6510618" cy="1094117"/>
      </dsp:txXfrm>
    </dsp:sp>
    <dsp:sp modelId="{2E13E79A-B167-4ACD-A001-08955E08E0F3}">
      <dsp:nvSpPr>
        <dsp:cNvPr id="0" name=""/>
        <dsp:cNvSpPr/>
      </dsp:nvSpPr>
      <dsp:spPr>
        <a:xfrm>
          <a:off x="0" y="3283021"/>
          <a:ext cx="651061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ABD0E2-8B9D-4EA4-8980-8F8DE81BEF0B}">
      <dsp:nvSpPr>
        <dsp:cNvPr id="0" name=""/>
        <dsp:cNvSpPr/>
      </dsp:nvSpPr>
      <dsp:spPr>
        <a:xfrm>
          <a:off x="0" y="3283021"/>
          <a:ext cx="6510618" cy="10941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After consulting with hazmat personnel and Matheson representatives, this is normal functions for the tank. </a:t>
          </a:r>
        </a:p>
      </dsp:txBody>
      <dsp:txXfrm>
        <a:off x="0" y="3283021"/>
        <a:ext cx="6510618" cy="1094117"/>
      </dsp:txXfrm>
    </dsp:sp>
    <dsp:sp modelId="{87BE04F5-89A1-452C-815D-8449C80BC6FE}">
      <dsp:nvSpPr>
        <dsp:cNvPr id="0" name=""/>
        <dsp:cNvSpPr/>
      </dsp:nvSpPr>
      <dsp:spPr>
        <a:xfrm>
          <a:off x="0" y="4377139"/>
          <a:ext cx="651061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9DFC13D-A936-4C23-8819-BE5337CB6D88}">
      <dsp:nvSpPr>
        <dsp:cNvPr id="0" name=""/>
        <dsp:cNvSpPr/>
      </dsp:nvSpPr>
      <dsp:spPr>
        <a:xfrm>
          <a:off x="0" y="4377139"/>
          <a:ext cx="6510618" cy="10941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O2 levels were checked and remained at normal levels </a:t>
          </a:r>
        </a:p>
      </dsp:txBody>
      <dsp:txXfrm>
        <a:off x="0" y="4377139"/>
        <a:ext cx="6510618" cy="1094117"/>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CC8D6954-6994-4A61-8218-D60906AFCA4D}" type="datetimeFigureOut">
              <a:rPr lang="en-US" smtClean="0"/>
              <a:t>12/5/2023</a:t>
            </a:fld>
            <a:endParaRPr lang="en-US"/>
          </a:p>
        </p:txBody>
      </p:sp>
      <p:sp>
        <p:nvSpPr>
          <p:cNvPr id="5" name="Footer Placeholder 4"/>
          <p:cNvSpPr>
            <a:spLocks noGrp="1"/>
          </p:cNvSpPr>
          <p:nvPr>
            <p:ph type="ftr" sz="quarter" idx="11"/>
          </p:nvPr>
        </p:nvSpPr>
        <p:spPr>
          <a:xfrm>
            <a:off x="1371600" y="4323845"/>
            <a:ext cx="6400800" cy="365125"/>
          </a:xfrm>
        </p:spPr>
        <p:txBody>
          <a:bodyPr/>
          <a:lstStyle/>
          <a:p>
            <a:endParaRPr lang="en-US"/>
          </a:p>
        </p:txBody>
      </p:sp>
      <p:sp>
        <p:nvSpPr>
          <p:cNvPr id="6" name="Slide Number Placeholder 5"/>
          <p:cNvSpPr>
            <a:spLocks noGrp="1"/>
          </p:cNvSpPr>
          <p:nvPr>
            <p:ph type="sldNum" sz="quarter" idx="12"/>
          </p:nvPr>
        </p:nvSpPr>
        <p:spPr>
          <a:xfrm>
            <a:off x="8077200" y="1430866"/>
            <a:ext cx="2743200" cy="365125"/>
          </a:xfrm>
        </p:spPr>
        <p:txBody>
          <a:bodyPr/>
          <a:lstStyle/>
          <a:p>
            <a:fld id="{601F166B-54C6-4BFA-863C-351DBA0E07D9}" type="slidenum">
              <a:rPr lang="en-US" smtClean="0"/>
              <a:t>‹#›</a:t>
            </a:fld>
            <a:endParaRPr lang="en-US"/>
          </a:p>
        </p:txBody>
      </p:sp>
    </p:spTree>
    <p:extLst>
      <p:ext uri="{BB962C8B-B14F-4D97-AF65-F5344CB8AC3E}">
        <p14:creationId xmlns:p14="http://schemas.microsoft.com/office/powerpoint/2010/main" val="28545680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C8D6954-6994-4A61-8218-D60906AFCA4D}" type="datetimeFigureOut">
              <a:rPr lang="en-US" smtClean="0"/>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1F166B-54C6-4BFA-863C-351DBA0E07D9}" type="slidenum">
              <a:rPr lang="en-US" smtClean="0"/>
              <a:t>‹#›</a:t>
            </a:fld>
            <a:endParaRPr lang="en-US"/>
          </a:p>
        </p:txBody>
      </p:sp>
    </p:spTree>
    <p:extLst>
      <p:ext uri="{BB962C8B-B14F-4D97-AF65-F5344CB8AC3E}">
        <p14:creationId xmlns:p14="http://schemas.microsoft.com/office/powerpoint/2010/main" val="1030026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CC8D6954-6994-4A61-8218-D60906AFCA4D}" type="datetimeFigureOut">
              <a:rPr lang="en-US" smtClean="0"/>
              <a:t>12/5/2023</a:t>
            </a:fld>
            <a:endParaRPr lang="en-US"/>
          </a:p>
        </p:txBody>
      </p:sp>
      <p:sp>
        <p:nvSpPr>
          <p:cNvPr id="6" name="Footer Placeholder 5"/>
          <p:cNvSpPr>
            <a:spLocks noGrp="1"/>
          </p:cNvSpPr>
          <p:nvPr>
            <p:ph type="ftr" sz="quarter" idx="11"/>
          </p:nvPr>
        </p:nvSpPr>
        <p:spPr>
          <a:xfrm>
            <a:off x="685800" y="379941"/>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601F166B-54C6-4BFA-863C-351DBA0E07D9}" type="slidenum">
              <a:rPr lang="en-US" smtClean="0"/>
              <a:t>‹#›</a:t>
            </a:fld>
            <a:endParaRPr lang="en-US"/>
          </a:p>
        </p:txBody>
      </p:sp>
    </p:spTree>
    <p:extLst>
      <p:ext uri="{BB962C8B-B14F-4D97-AF65-F5344CB8AC3E}">
        <p14:creationId xmlns:p14="http://schemas.microsoft.com/office/powerpoint/2010/main" val="11058269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CC8D6954-6994-4A61-8218-D60906AFCA4D}" type="datetimeFigureOut">
              <a:rPr lang="en-US" smtClean="0"/>
              <a:t>12/5/2023</a:t>
            </a:fld>
            <a:endParaRPr lang="en-US"/>
          </a:p>
        </p:txBody>
      </p:sp>
      <p:sp>
        <p:nvSpPr>
          <p:cNvPr id="6" name="Footer Placeholder 5"/>
          <p:cNvSpPr>
            <a:spLocks noGrp="1"/>
          </p:cNvSpPr>
          <p:nvPr>
            <p:ph type="ftr" sz="quarter" idx="11"/>
          </p:nvPr>
        </p:nvSpPr>
        <p:spPr>
          <a:xfrm>
            <a:off x="685800" y="379941"/>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601F166B-54C6-4BFA-863C-351DBA0E07D9}" type="slidenum">
              <a:rPr lang="en-US" smtClean="0"/>
              <a:t>‹#›</a:t>
            </a:fld>
            <a:endParaRPr lang="en-US"/>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3645983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CC8D6954-6994-4A61-8218-D60906AFCA4D}" type="datetimeFigureOut">
              <a:rPr lang="en-US" smtClean="0"/>
              <a:t>12/5/2023</a:t>
            </a:fld>
            <a:endParaRPr lang="en-US"/>
          </a:p>
        </p:txBody>
      </p:sp>
      <p:sp>
        <p:nvSpPr>
          <p:cNvPr id="6" name="Footer Placeholder 5"/>
          <p:cNvSpPr>
            <a:spLocks noGrp="1"/>
          </p:cNvSpPr>
          <p:nvPr>
            <p:ph type="ftr" sz="quarter" idx="11"/>
          </p:nvPr>
        </p:nvSpPr>
        <p:spPr>
          <a:xfrm>
            <a:off x="685800" y="378883"/>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601F166B-54C6-4BFA-863C-351DBA0E07D9}" type="slidenum">
              <a:rPr lang="en-US" smtClean="0"/>
              <a:t>‹#›</a:t>
            </a:fld>
            <a:endParaRPr lang="en-US"/>
          </a:p>
        </p:txBody>
      </p:sp>
    </p:spTree>
    <p:extLst>
      <p:ext uri="{BB962C8B-B14F-4D97-AF65-F5344CB8AC3E}">
        <p14:creationId xmlns:p14="http://schemas.microsoft.com/office/powerpoint/2010/main" val="33550912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CC8D6954-6994-4A61-8218-D60906AFCA4D}" type="datetimeFigureOut">
              <a:rPr lang="en-US" smtClean="0"/>
              <a:t>12/5/2023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01F166B-54C6-4BFA-863C-351DBA0E07D9}" type="slidenum">
              <a:rPr lang="en-US" smtClean="0"/>
              <a:t>‹#›</a:t>
            </a:fld>
            <a:endParaRPr lang="en-US"/>
          </a:p>
        </p:txBody>
      </p:sp>
    </p:spTree>
    <p:extLst>
      <p:ext uri="{BB962C8B-B14F-4D97-AF65-F5344CB8AC3E}">
        <p14:creationId xmlns:p14="http://schemas.microsoft.com/office/powerpoint/2010/main" val="12322725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CC8D6954-6994-4A61-8218-D60906AFCA4D}" type="datetimeFigureOut">
              <a:rPr lang="en-US" smtClean="0"/>
              <a:t>12/5/2023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01F166B-54C6-4BFA-863C-351DBA0E07D9}" type="slidenum">
              <a:rPr lang="en-US" smtClean="0"/>
              <a:t>‹#›</a:t>
            </a:fld>
            <a:endParaRPr lang="en-US"/>
          </a:p>
        </p:txBody>
      </p:sp>
    </p:spTree>
    <p:extLst>
      <p:ext uri="{BB962C8B-B14F-4D97-AF65-F5344CB8AC3E}">
        <p14:creationId xmlns:p14="http://schemas.microsoft.com/office/powerpoint/2010/main" val="14446773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C8D6954-6994-4A61-8218-D60906AFCA4D}" type="datetimeFigureOut">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1F166B-54C6-4BFA-863C-351DBA0E07D9}" type="slidenum">
              <a:rPr lang="en-US" smtClean="0"/>
              <a:t>‹#›</a:t>
            </a:fld>
            <a:endParaRPr lang="en-US"/>
          </a:p>
        </p:txBody>
      </p:sp>
    </p:spTree>
    <p:extLst>
      <p:ext uri="{BB962C8B-B14F-4D97-AF65-F5344CB8AC3E}">
        <p14:creationId xmlns:p14="http://schemas.microsoft.com/office/powerpoint/2010/main" val="17436554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CC8D6954-6994-4A61-8218-D60906AFCA4D}" type="datetimeFigureOut">
              <a:rPr lang="en-US" smtClean="0"/>
              <a:t>12/5/2023</a:t>
            </a:fld>
            <a:endParaRPr lang="en-US"/>
          </a:p>
        </p:txBody>
      </p:sp>
      <p:sp>
        <p:nvSpPr>
          <p:cNvPr id="5" name="Footer Placeholder 4"/>
          <p:cNvSpPr>
            <a:spLocks noGrp="1"/>
          </p:cNvSpPr>
          <p:nvPr>
            <p:ph type="ftr" sz="quarter" idx="11"/>
          </p:nvPr>
        </p:nvSpPr>
        <p:spPr>
          <a:xfrm>
            <a:off x="685800" y="381000"/>
            <a:ext cx="6991492" cy="36512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601F166B-54C6-4BFA-863C-351DBA0E07D9}" type="slidenum">
              <a:rPr lang="en-US" smtClean="0"/>
              <a:t>‹#›</a:t>
            </a:fld>
            <a:endParaRPr lang="en-US"/>
          </a:p>
        </p:txBody>
      </p:sp>
    </p:spTree>
    <p:extLst>
      <p:ext uri="{BB962C8B-B14F-4D97-AF65-F5344CB8AC3E}">
        <p14:creationId xmlns:p14="http://schemas.microsoft.com/office/powerpoint/2010/main" val="12365329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C8D6954-6994-4A61-8218-D60906AFCA4D}" type="datetimeFigureOut">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1F166B-54C6-4BFA-863C-351DBA0E07D9}" type="slidenum">
              <a:rPr lang="en-US" smtClean="0"/>
              <a:t>‹#›</a:t>
            </a:fld>
            <a:endParaRPr lang="en-US"/>
          </a:p>
        </p:txBody>
      </p:sp>
    </p:spTree>
    <p:extLst>
      <p:ext uri="{BB962C8B-B14F-4D97-AF65-F5344CB8AC3E}">
        <p14:creationId xmlns:p14="http://schemas.microsoft.com/office/powerpoint/2010/main" val="580502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CC8D6954-6994-4A61-8218-D60906AFCA4D}" type="datetimeFigureOut">
              <a:rPr lang="en-US" smtClean="0"/>
              <a:t>12/5/2023</a:t>
            </a:fld>
            <a:endParaRPr lang="en-US"/>
          </a:p>
        </p:txBody>
      </p:sp>
      <p:sp>
        <p:nvSpPr>
          <p:cNvPr id="5" name="Footer Placeholder 4"/>
          <p:cNvSpPr>
            <a:spLocks noGrp="1"/>
          </p:cNvSpPr>
          <p:nvPr>
            <p:ph type="ftr" sz="quarter" idx="11"/>
          </p:nvPr>
        </p:nvSpPr>
        <p:spPr>
          <a:xfrm>
            <a:off x="685800" y="381001"/>
            <a:ext cx="6991492" cy="36406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601F166B-54C6-4BFA-863C-351DBA0E07D9}" type="slidenum">
              <a:rPr lang="en-US" smtClean="0"/>
              <a:t>‹#›</a:t>
            </a:fld>
            <a:endParaRPr lang="en-US"/>
          </a:p>
        </p:txBody>
      </p:sp>
    </p:spTree>
    <p:extLst>
      <p:ext uri="{BB962C8B-B14F-4D97-AF65-F5344CB8AC3E}">
        <p14:creationId xmlns:p14="http://schemas.microsoft.com/office/powerpoint/2010/main" val="39040348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C8D6954-6994-4A61-8218-D60906AFCA4D}" type="datetimeFigureOut">
              <a:rPr lang="en-US" smtClean="0"/>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1F166B-54C6-4BFA-863C-351DBA0E07D9}" type="slidenum">
              <a:rPr lang="en-US" smtClean="0"/>
              <a:t>‹#›</a:t>
            </a:fld>
            <a:endParaRPr lang="en-US"/>
          </a:p>
        </p:txBody>
      </p:sp>
    </p:spTree>
    <p:extLst>
      <p:ext uri="{BB962C8B-B14F-4D97-AF65-F5344CB8AC3E}">
        <p14:creationId xmlns:p14="http://schemas.microsoft.com/office/powerpoint/2010/main" val="33682622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C8D6954-6994-4A61-8218-D60906AFCA4D}" type="datetimeFigureOut">
              <a:rPr lang="en-US" smtClean="0"/>
              <a:t>12/5/2023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01F166B-54C6-4BFA-863C-351DBA0E07D9}" type="slidenum">
              <a:rPr lang="en-US" smtClean="0"/>
              <a:t>‹#›</a:t>
            </a:fld>
            <a:endParaRPr lang="en-US"/>
          </a:p>
        </p:txBody>
      </p:sp>
    </p:spTree>
    <p:extLst>
      <p:ext uri="{BB962C8B-B14F-4D97-AF65-F5344CB8AC3E}">
        <p14:creationId xmlns:p14="http://schemas.microsoft.com/office/powerpoint/2010/main" val="1160521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C8D6954-6994-4A61-8218-D60906AFCA4D}" type="datetimeFigureOut">
              <a:rPr lang="en-US" smtClean="0"/>
              <a:t>12/5/2023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01F166B-54C6-4BFA-863C-351DBA0E07D9}" type="slidenum">
              <a:rPr lang="en-US" smtClean="0"/>
              <a:t>‹#›</a:t>
            </a:fld>
            <a:endParaRPr lang="en-US"/>
          </a:p>
        </p:txBody>
      </p:sp>
    </p:spTree>
    <p:extLst>
      <p:ext uri="{BB962C8B-B14F-4D97-AF65-F5344CB8AC3E}">
        <p14:creationId xmlns:p14="http://schemas.microsoft.com/office/powerpoint/2010/main" val="124349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8D6954-6994-4A61-8218-D60906AFCA4D}" type="datetimeFigureOut">
              <a:rPr lang="en-US" smtClean="0"/>
              <a:t>12/5/2023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01F166B-54C6-4BFA-863C-351DBA0E07D9}" type="slidenum">
              <a:rPr lang="en-US" smtClean="0"/>
              <a:t>‹#›</a:t>
            </a:fld>
            <a:endParaRPr lang="en-US"/>
          </a:p>
        </p:txBody>
      </p:sp>
    </p:spTree>
    <p:extLst>
      <p:ext uri="{BB962C8B-B14F-4D97-AF65-F5344CB8AC3E}">
        <p14:creationId xmlns:p14="http://schemas.microsoft.com/office/powerpoint/2010/main" val="4097444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C8D6954-6994-4A61-8218-D60906AFCA4D}" type="datetimeFigureOut">
              <a:rPr lang="en-US" smtClean="0"/>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1F166B-54C6-4BFA-863C-351DBA0E07D9}" type="slidenum">
              <a:rPr lang="en-US" smtClean="0"/>
              <a:t>‹#›</a:t>
            </a:fld>
            <a:endParaRPr lang="en-US"/>
          </a:p>
        </p:txBody>
      </p:sp>
    </p:spTree>
    <p:extLst>
      <p:ext uri="{BB962C8B-B14F-4D97-AF65-F5344CB8AC3E}">
        <p14:creationId xmlns:p14="http://schemas.microsoft.com/office/powerpoint/2010/main" val="3960966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C8D6954-6994-4A61-8218-D60906AFCA4D}" type="datetimeFigureOut">
              <a:rPr lang="en-US" smtClean="0"/>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1F166B-54C6-4BFA-863C-351DBA0E07D9}" type="slidenum">
              <a:rPr lang="en-US" smtClean="0"/>
              <a:t>‹#›</a:t>
            </a:fld>
            <a:endParaRPr lang="en-US"/>
          </a:p>
        </p:txBody>
      </p:sp>
    </p:spTree>
    <p:extLst>
      <p:ext uri="{BB962C8B-B14F-4D97-AF65-F5344CB8AC3E}">
        <p14:creationId xmlns:p14="http://schemas.microsoft.com/office/powerpoint/2010/main" val="1981151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CC8D6954-6994-4A61-8218-D60906AFCA4D}" type="datetimeFigureOut">
              <a:rPr lang="en-US" smtClean="0"/>
              <a:t>12/5/2023</a:t>
            </a:fld>
            <a:endParaRPr lang="en-US"/>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01F166B-54C6-4BFA-863C-351DBA0E07D9}" type="slidenum">
              <a:rPr lang="en-US" smtClean="0"/>
              <a:t>‹#›</a:t>
            </a:fld>
            <a:endParaRPr lang="en-US"/>
          </a:p>
        </p:txBody>
      </p:sp>
    </p:spTree>
    <p:extLst>
      <p:ext uri="{BB962C8B-B14F-4D97-AF65-F5344CB8AC3E}">
        <p14:creationId xmlns:p14="http://schemas.microsoft.com/office/powerpoint/2010/main" val="16319898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4.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4.png"/><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37048-578B-0766-3440-83F4719C8E01}"/>
              </a:ext>
            </a:extLst>
          </p:cNvPr>
          <p:cNvSpPr>
            <a:spLocks noGrp="1"/>
          </p:cNvSpPr>
          <p:nvPr>
            <p:ph type="ctrTitle"/>
          </p:nvPr>
        </p:nvSpPr>
        <p:spPr>
          <a:xfrm>
            <a:off x="1371600" y="1803404"/>
            <a:ext cx="9448800" cy="2838337"/>
          </a:xfrm>
        </p:spPr>
        <p:txBody>
          <a:bodyPr>
            <a:normAutofit fontScale="90000"/>
          </a:bodyPr>
          <a:lstStyle/>
          <a:p>
            <a:pPr algn="ctr"/>
            <a:br>
              <a:rPr lang="en-US" dirty="0"/>
            </a:br>
            <a:br>
              <a:rPr lang="en-US" dirty="0"/>
            </a:br>
            <a:br>
              <a:rPr lang="en-US" dirty="0"/>
            </a:br>
            <a:br>
              <a:rPr lang="en-US" dirty="0"/>
            </a:br>
            <a:br>
              <a:rPr lang="en-US" dirty="0"/>
            </a:br>
            <a:br>
              <a:rPr lang="en-US" dirty="0"/>
            </a:br>
            <a:br>
              <a:rPr lang="en-US" dirty="0"/>
            </a:br>
            <a:br>
              <a:rPr lang="en-US" dirty="0"/>
            </a:br>
            <a:r>
              <a:rPr lang="en-US" dirty="0"/>
              <a:t>2023 Year End Review</a:t>
            </a:r>
            <a:br>
              <a:rPr lang="en-US" dirty="0"/>
            </a:br>
            <a:br>
              <a:rPr lang="en-US" dirty="0"/>
            </a:br>
            <a:r>
              <a:rPr lang="en-US" dirty="0"/>
              <a:t>2024 Training opportunities</a:t>
            </a:r>
          </a:p>
        </p:txBody>
      </p:sp>
    </p:spTree>
    <p:extLst>
      <p:ext uri="{BB962C8B-B14F-4D97-AF65-F5344CB8AC3E}">
        <p14:creationId xmlns:p14="http://schemas.microsoft.com/office/powerpoint/2010/main" val="29369034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5E3B5-2431-4D9E-CCC3-2DD9296D982A}"/>
              </a:ext>
            </a:extLst>
          </p:cNvPr>
          <p:cNvSpPr>
            <a:spLocks noGrp="1"/>
          </p:cNvSpPr>
          <p:nvPr>
            <p:ph type="title"/>
          </p:nvPr>
        </p:nvSpPr>
        <p:spPr/>
        <p:txBody>
          <a:bodyPr/>
          <a:lstStyle/>
          <a:p>
            <a:pPr algn="ctr"/>
            <a:r>
              <a:rPr lang="en-US" dirty="0"/>
              <a:t>2024 Training </a:t>
            </a:r>
          </a:p>
        </p:txBody>
      </p:sp>
      <p:sp>
        <p:nvSpPr>
          <p:cNvPr id="3" name="Text Placeholder 2">
            <a:extLst>
              <a:ext uri="{FF2B5EF4-FFF2-40B4-BE49-F238E27FC236}">
                <a16:creationId xmlns:a16="http://schemas.microsoft.com/office/drawing/2014/main" id="{0B37742B-3E35-3765-B173-8390AFAFA941}"/>
              </a:ext>
            </a:extLst>
          </p:cNvPr>
          <p:cNvSpPr>
            <a:spLocks noGrp="1"/>
          </p:cNvSpPr>
          <p:nvPr>
            <p:ph type="body" idx="1"/>
          </p:nvPr>
        </p:nvSpPr>
        <p:spPr>
          <a:xfrm>
            <a:off x="914409" y="2183802"/>
            <a:ext cx="9337955" cy="948864"/>
          </a:xfrm>
        </p:spPr>
        <p:txBody>
          <a:bodyPr/>
          <a:lstStyle/>
          <a:p>
            <a:pPr algn="ctr"/>
            <a:r>
              <a:rPr lang="en-US" dirty="0"/>
              <a:t>LEPC Sponsored </a:t>
            </a:r>
          </a:p>
        </p:txBody>
      </p:sp>
      <p:sp>
        <p:nvSpPr>
          <p:cNvPr id="4" name="Content Placeholder 3">
            <a:extLst>
              <a:ext uri="{FF2B5EF4-FFF2-40B4-BE49-F238E27FC236}">
                <a16:creationId xmlns:a16="http://schemas.microsoft.com/office/drawing/2014/main" id="{3F0A66F8-214A-7E85-1494-BACA765BFC0F}"/>
              </a:ext>
            </a:extLst>
          </p:cNvPr>
          <p:cNvSpPr>
            <a:spLocks noGrp="1"/>
          </p:cNvSpPr>
          <p:nvPr>
            <p:ph sz="half" idx="2"/>
          </p:nvPr>
        </p:nvSpPr>
        <p:spPr/>
        <p:txBody>
          <a:bodyPr>
            <a:normAutofit fontScale="92500"/>
          </a:bodyPr>
          <a:lstStyle/>
          <a:p>
            <a:r>
              <a:rPr lang="en-US" dirty="0"/>
              <a:t>HazMat IQ – 1/25</a:t>
            </a:r>
          </a:p>
          <a:p>
            <a:r>
              <a:rPr lang="en-US" dirty="0"/>
              <a:t>HazMat Research Specialist – 2/27</a:t>
            </a:r>
          </a:p>
          <a:p>
            <a:r>
              <a:rPr lang="en-US" dirty="0"/>
              <a:t>Incident Response for Lithium Battery Emergencies – 3/6</a:t>
            </a:r>
          </a:p>
          <a:p>
            <a:r>
              <a:rPr lang="en-US" dirty="0"/>
              <a:t>Air Monitoring for Flammable Liquids and Gases – 5/9</a:t>
            </a:r>
          </a:p>
          <a:p>
            <a:r>
              <a:rPr lang="en-US" dirty="0"/>
              <a:t>CBRNE IQ – 5/23</a:t>
            </a:r>
          </a:p>
        </p:txBody>
      </p:sp>
      <p:sp>
        <p:nvSpPr>
          <p:cNvPr id="6" name="Content Placeholder 5">
            <a:extLst>
              <a:ext uri="{FF2B5EF4-FFF2-40B4-BE49-F238E27FC236}">
                <a16:creationId xmlns:a16="http://schemas.microsoft.com/office/drawing/2014/main" id="{4C515E8F-95C6-8D40-D5F9-A1EB64A931C0}"/>
              </a:ext>
            </a:extLst>
          </p:cNvPr>
          <p:cNvSpPr>
            <a:spLocks noGrp="1"/>
          </p:cNvSpPr>
          <p:nvPr>
            <p:ph sz="quarter" idx="4"/>
          </p:nvPr>
        </p:nvSpPr>
        <p:spPr/>
        <p:txBody>
          <a:bodyPr>
            <a:normAutofit fontScale="92500"/>
          </a:bodyPr>
          <a:lstStyle/>
          <a:p>
            <a:r>
              <a:rPr lang="en-US" dirty="0"/>
              <a:t>Air Monitoring for Flammable Liquids and Gases – 8/27</a:t>
            </a:r>
          </a:p>
          <a:p>
            <a:r>
              <a:rPr lang="en-US" dirty="0"/>
              <a:t>HazMat IQ- 10/19</a:t>
            </a:r>
          </a:p>
          <a:p>
            <a:endParaRPr lang="en-US" dirty="0"/>
          </a:p>
          <a:p>
            <a:r>
              <a:rPr lang="en-US" dirty="0"/>
              <a:t>FOR COURSE FLYERS AND REGISTRATION INFORMATION GO TO:  </a:t>
            </a:r>
          </a:p>
          <a:p>
            <a:pPr lvl="1"/>
            <a:r>
              <a:rPr lang="en-US" dirty="0"/>
              <a:t>https://www.hamiltoncountyohio.gov/emergency_management_agency/lepc</a:t>
            </a:r>
          </a:p>
          <a:p>
            <a:endParaRPr lang="en-US" dirty="0"/>
          </a:p>
        </p:txBody>
      </p:sp>
    </p:spTree>
    <p:extLst>
      <p:ext uri="{BB962C8B-B14F-4D97-AF65-F5344CB8AC3E}">
        <p14:creationId xmlns:p14="http://schemas.microsoft.com/office/powerpoint/2010/main" val="32252063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FD580F5-E7BF-4C1D-BEFD-4A4601EBA8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1">
            <a:extLst>
              <a:ext uri="{FF2B5EF4-FFF2-40B4-BE49-F238E27FC236}">
                <a16:creationId xmlns:a16="http://schemas.microsoft.com/office/drawing/2014/main" id="{E5FD5418-C064-84B5-61A9-7EF51A2C9D4B}"/>
              </a:ext>
            </a:extLst>
          </p:cNvPr>
          <p:cNvSpPr>
            <a:spLocks noGrp="1"/>
          </p:cNvSpPr>
          <p:nvPr>
            <p:ph type="title"/>
          </p:nvPr>
        </p:nvSpPr>
        <p:spPr>
          <a:xfrm>
            <a:off x="410705" y="764373"/>
            <a:ext cx="4455763" cy="1600200"/>
          </a:xfrm>
        </p:spPr>
        <p:txBody>
          <a:bodyPr vert="horz" lIns="91440" tIns="45720" rIns="91440" bIns="45720" rtlCol="0" anchor="b">
            <a:normAutofit/>
          </a:bodyPr>
          <a:lstStyle/>
          <a:p>
            <a:pPr algn="ctr"/>
            <a:r>
              <a:rPr lang="en-US" sz="3200" dirty="0"/>
              <a:t>2024 LEPC Exercises/Agency Exercises </a:t>
            </a:r>
          </a:p>
        </p:txBody>
      </p:sp>
      <p:sp>
        <p:nvSpPr>
          <p:cNvPr id="4" name="Content Placeholder 3">
            <a:extLst>
              <a:ext uri="{FF2B5EF4-FFF2-40B4-BE49-F238E27FC236}">
                <a16:creationId xmlns:a16="http://schemas.microsoft.com/office/drawing/2014/main" id="{25CC5A5B-B8FA-347D-705B-FA138DAFFA64}"/>
              </a:ext>
            </a:extLst>
          </p:cNvPr>
          <p:cNvSpPr>
            <a:spLocks noGrp="1"/>
          </p:cNvSpPr>
          <p:nvPr>
            <p:ph sz="half" idx="2"/>
          </p:nvPr>
        </p:nvSpPr>
        <p:spPr>
          <a:xfrm>
            <a:off x="685800" y="2364573"/>
            <a:ext cx="3977639" cy="3854112"/>
          </a:xfrm>
        </p:spPr>
        <p:txBody>
          <a:bodyPr vert="horz" lIns="91440" tIns="45720" rIns="91440" bIns="45720" rtlCol="0">
            <a:normAutofit/>
          </a:bodyPr>
          <a:lstStyle/>
          <a:p>
            <a:pPr algn="ctr"/>
            <a:r>
              <a:rPr lang="en-US" sz="1600" dirty="0"/>
              <a:t>2/14 Regional Chemical Surge TTX</a:t>
            </a:r>
          </a:p>
          <a:p>
            <a:pPr algn="ctr"/>
            <a:r>
              <a:rPr lang="en-US" sz="1600" dirty="0"/>
              <a:t>3/13 Warren County LEPC– TTX</a:t>
            </a:r>
          </a:p>
          <a:p>
            <a:pPr algn="ctr"/>
            <a:r>
              <a:rPr lang="en-US" sz="1600" dirty="0"/>
              <a:t>5/9 Hamilton County/City of Cinti Functional  Ex</a:t>
            </a:r>
          </a:p>
          <a:p>
            <a:pPr algn="ctr"/>
            <a:r>
              <a:rPr lang="en-US" sz="1600" dirty="0"/>
              <a:t>Clermont County – TTX</a:t>
            </a:r>
          </a:p>
          <a:p>
            <a:pPr algn="ctr"/>
            <a:r>
              <a:rPr lang="en-US" sz="1600" dirty="0"/>
              <a:t>Clinton County – Functional/FSE </a:t>
            </a:r>
          </a:p>
          <a:p>
            <a:pPr algn="ctr"/>
            <a:r>
              <a:rPr lang="en-US" sz="1600" dirty="0"/>
              <a:t>Dearborn County – FSE</a:t>
            </a:r>
          </a:p>
          <a:p>
            <a:endParaRPr lang="en-US" sz="1600" dirty="0"/>
          </a:p>
          <a:p>
            <a:endParaRPr lang="en-US" sz="1600" dirty="0"/>
          </a:p>
        </p:txBody>
      </p:sp>
      <p:sp useBgFill="1">
        <p:nvSpPr>
          <p:cNvPr id="12" name="Rectangle 11">
            <a:extLst>
              <a:ext uri="{FF2B5EF4-FFF2-40B4-BE49-F238E27FC236}">
                <a16:creationId xmlns:a16="http://schemas.microsoft.com/office/drawing/2014/main" id="{8D25211A-4CA0-4B53-82BB-1EE7C7F3C7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51379" y="0"/>
            <a:ext cx="724061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moke coming out of a factory&#10;&#10;Description automatically generated">
            <a:extLst>
              <a:ext uri="{FF2B5EF4-FFF2-40B4-BE49-F238E27FC236}">
                <a16:creationId xmlns:a16="http://schemas.microsoft.com/office/drawing/2014/main" id="{1C7C3F46-5F54-A81F-B674-9B8D383E2EB3}"/>
              </a:ext>
            </a:extLst>
          </p:cNvPr>
          <p:cNvPicPr>
            <a:picLocks noChangeAspect="1"/>
          </p:cNvPicPr>
          <p:nvPr/>
        </p:nvPicPr>
        <p:blipFill rotWithShape="1">
          <a:blip r:embed="rId3"/>
          <a:srcRect l="18933" r="24572"/>
          <a:stretch/>
        </p:blipFill>
        <p:spPr>
          <a:xfrm>
            <a:off x="5304147" y="10"/>
            <a:ext cx="6887853" cy="6857990"/>
          </a:xfrm>
          <a:prstGeom prst="rect">
            <a:avLst/>
          </a:prstGeom>
        </p:spPr>
      </p:pic>
    </p:spTree>
    <p:extLst>
      <p:ext uri="{BB962C8B-B14F-4D97-AF65-F5344CB8AC3E}">
        <p14:creationId xmlns:p14="http://schemas.microsoft.com/office/powerpoint/2010/main" val="582810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45B9C-DF50-A35E-CEA2-E024A81B26DC}"/>
              </a:ext>
            </a:extLst>
          </p:cNvPr>
          <p:cNvSpPr>
            <a:spLocks noGrp="1"/>
          </p:cNvSpPr>
          <p:nvPr>
            <p:ph type="title"/>
          </p:nvPr>
        </p:nvSpPr>
        <p:spPr/>
        <p:txBody>
          <a:bodyPr/>
          <a:lstStyle/>
          <a:p>
            <a:r>
              <a:rPr lang="en-US" dirty="0"/>
              <a:t>Hazmat Runs </a:t>
            </a:r>
          </a:p>
        </p:txBody>
      </p:sp>
      <p:sp>
        <p:nvSpPr>
          <p:cNvPr id="3" name="Content Placeholder 2">
            <a:extLst>
              <a:ext uri="{FF2B5EF4-FFF2-40B4-BE49-F238E27FC236}">
                <a16:creationId xmlns:a16="http://schemas.microsoft.com/office/drawing/2014/main" id="{814B0E81-72B4-8D78-91E2-47025ACCF5AA}"/>
              </a:ext>
            </a:extLst>
          </p:cNvPr>
          <p:cNvSpPr>
            <a:spLocks noGrp="1"/>
          </p:cNvSpPr>
          <p:nvPr>
            <p:ph idx="1"/>
          </p:nvPr>
        </p:nvSpPr>
        <p:spPr/>
        <p:txBody>
          <a:bodyPr>
            <a:normAutofit lnSpcReduction="10000"/>
          </a:bodyPr>
          <a:lstStyle/>
          <a:p>
            <a:r>
              <a:rPr lang="en-US" dirty="0"/>
              <a:t>1</a:t>
            </a:r>
            <a:r>
              <a:rPr lang="en-US" baseline="30000" dirty="0"/>
              <a:t>st</a:t>
            </a:r>
            <a:r>
              <a:rPr lang="en-US" dirty="0"/>
              <a:t> Quarter:</a:t>
            </a:r>
          </a:p>
          <a:p>
            <a:pPr lvl="1"/>
            <a:r>
              <a:rPr lang="en-US" dirty="0"/>
              <a:t>January- April: 3 - Consultation – Lime,  Admin Response – Unknown Substance, Admin Response – Nitrogen, </a:t>
            </a:r>
          </a:p>
          <a:p>
            <a:r>
              <a:rPr lang="en-US" dirty="0"/>
              <a:t>2</a:t>
            </a:r>
            <a:r>
              <a:rPr lang="en-US" baseline="30000" dirty="0"/>
              <a:t>nd</a:t>
            </a:r>
            <a:r>
              <a:rPr lang="en-US" dirty="0"/>
              <a:t> Quarter: </a:t>
            </a:r>
          </a:p>
          <a:p>
            <a:pPr lvl="1"/>
            <a:r>
              <a:rPr lang="en-US" dirty="0"/>
              <a:t>May- August: 4 - Admin Response – Mixed Chemicals, Team Response – mixed commodities, Admin Consult – mixed cleaning solutions, Admin Response – unknown substance from tote</a:t>
            </a:r>
          </a:p>
          <a:p>
            <a:r>
              <a:rPr lang="en-US" dirty="0"/>
              <a:t>3</a:t>
            </a:r>
            <a:r>
              <a:rPr lang="en-US" baseline="30000" dirty="0"/>
              <a:t>rd</a:t>
            </a:r>
            <a:r>
              <a:rPr lang="en-US" dirty="0"/>
              <a:t> Quarter: </a:t>
            </a:r>
          </a:p>
          <a:p>
            <a:pPr lvl="1"/>
            <a:r>
              <a:rPr lang="en-US" dirty="0"/>
              <a:t>September- December: 6 – Admin Response – Chemical Odor (x3), Admin Response – Methane, Admin Response – Electropolish EPS 4000, Admin Consult – Fire with paint </a:t>
            </a:r>
          </a:p>
          <a:p>
            <a:pPr lvl="1"/>
            <a:endParaRPr lang="en-US" dirty="0"/>
          </a:p>
          <a:p>
            <a:pPr lvl="1"/>
            <a:r>
              <a:rPr lang="en-US" dirty="0"/>
              <a:t>7 additional consults – Total 20 runs</a:t>
            </a:r>
          </a:p>
        </p:txBody>
      </p:sp>
    </p:spTree>
    <p:extLst>
      <p:ext uri="{BB962C8B-B14F-4D97-AF65-F5344CB8AC3E}">
        <p14:creationId xmlns:p14="http://schemas.microsoft.com/office/powerpoint/2010/main" val="15503751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36FC0-699B-108C-4253-C32BACF80F50}"/>
              </a:ext>
            </a:extLst>
          </p:cNvPr>
          <p:cNvSpPr>
            <a:spLocks noGrp="1"/>
          </p:cNvSpPr>
          <p:nvPr>
            <p:ph type="title"/>
          </p:nvPr>
        </p:nvSpPr>
        <p:spPr/>
        <p:txBody>
          <a:bodyPr/>
          <a:lstStyle/>
          <a:p>
            <a:r>
              <a:rPr lang="en-US" dirty="0"/>
              <a:t>Central Transport </a:t>
            </a:r>
          </a:p>
        </p:txBody>
      </p:sp>
      <p:sp>
        <p:nvSpPr>
          <p:cNvPr id="3" name="Content Placeholder 2">
            <a:extLst>
              <a:ext uri="{FF2B5EF4-FFF2-40B4-BE49-F238E27FC236}">
                <a16:creationId xmlns:a16="http://schemas.microsoft.com/office/drawing/2014/main" id="{624D7385-321A-5D03-8327-C3796674E2E3}"/>
              </a:ext>
            </a:extLst>
          </p:cNvPr>
          <p:cNvSpPr>
            <a:spLocks noGrp="1"/>
          </p:cNvSpPr>
          <p:nvPr>
            <p:ph idx="1"/>
          </p:nvPr>
        </p:nvSpPr>
        <p:spPr/>
        <p:txBody>
          <a:bodyPr/>
          <a:lstStyle/>
          <a:p>
            <a:r>
              <a:rPr lang="en-US" dirty="0"/>
              <a:t>EPS 4000 Electropolish (Sulfuric/Phosphoric acids)</a:t>
            </a:r>
          </a:p>
          <a:p>
            <a:r>
              <a:rPr lang="en-US" dirty="0"/>
              <a:t>55 gallon drum punctured, product spilled onto dock and concrete floor.</a:t>
            </a:r>
          </a:p>
          <a:p>
            <a:r>
              <a:rPr lang="en-US" dirty="0"/>
              <a:t>Fire department was not dispatched for hours after the spill. Personnel within the dock area continued to load and unload trucks all while walking through and driving machinery through the spilled product. </a:t>
            </a:r>
          </a:p>
          <a:p>
            <a:r>
              <a:rPr lang="en-US" dirty="0"/>
              <a:t>After several hours, personnel started to become ill and started having problems with their shoes. A worker who left the site and sought treatment reported the incident to the fire department. </a:t>
            </a:r>
          </a:p>
          <a:p>
            <a:pPr marL="0" indent="0">
              <a:buNone/>
            </a:pPr>
            <a:endParaRPr lang="en-US" dirty="0"/>
          </a:p>
        </p:txBody>
      </p:sp>
    </p:spTree>
    <p:extLst>
      <p:ext uri="{BB962C8B-B14F-4D97-AF65-F5344CB8AC3E}">
        <p14:creationId xmlns:p14="http://schemas.microsoft.com/office/powerpoint/2010/main" val="17247162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lue barrels in a factory">
            <a:extLst>
              <a:ext uri="{FF2B5EF4-FFF2-40B4-BE49-F238E27FC236}">
                <a16:creationId xmlns:a16="http://schemas.microsoft.com/office/drawing/2014/main" id="{7C5FDAAA-709D-AF56-AC69-2A2595929A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49450" y="2784099"/>
            <a:ext cx="3905573" cy="2929180"/>
          </a:xfrm>
          <a:prstGeom prst="rect">
            <a:avLst/>
          </a:prstGeom>
        </p:spPr>
      </p:pic>
      <p:pic>
        <p:nvPicPr>
          <p:cNvPr id="12" name="Picture 11" descr="A ladder next to a building&#10;&#10;Description automatically generated">
            <a:extLst>
              <a:ext uri="{FF2B5EF4-FFF2-40B4-BE49-F238E27FC236}">
                <a16:creationId xmlns:a16="http://schemas.microsoft.com/office/drawing/2014/main" id="{2926F414-5AE3-E52F-A245-36D681C6E3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0755" y="2834755"/>
            <a:ext cx="3770489" cy="2827867"/>
          </a:xfrm>
          <a:prstGeom prst="rect">
            <a:avLst/>
          </a:prstGeom>
        </p:spPr>
      </p:pic>
      <p:pic>
        <p:nvPicPr>
          <p:cNvPr id="14" name="Picture 13" descr="Blue barrels on pallets">
            <a:extLst>
              <a:ext uri="{FF2B5EF4-FFF2-40B4-BE49-F238E27FC236}">
                <a16:creationId xmlns:a16="http://schemas.microsoft.com/office/drawing/2014/main" id="{F8A985BC-D82B-F71E-8D34-D1E25BFFDE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7836976" y="2784099"/>
            <a:ext cx="3905574" cy="2929181"/>
          </a:xfrm>
          <a:prstGeom prst="rect">
            <a:avLst/>
          </a:prstGeom>
        </p:spPr>
      </p:pic>
    </p:spTree>
    <p:extLst>
      <p:ext uri="{BB962C8B-B14F-4D97-AF65-F5344CB8AC3E}">
        <p14:creationId xmlns:p14="http://schemas.microsoft.com/office/powerpoint/2010/main" val="9983963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42BA619-B86E-6E41-5179-CE847E1DAD76}"/>
              </a:ext>
            </a:extLst>
          </p:cNvPr>
          <p:cNvPicPr>
            <a:picLocks noGrp="1" noChangeAspect="1"/>
          </p:cNvPicPr>
          <p:nvPr>
            <p:ph idx="1"/>
          </p:nvPr>
        </p:nvPicPr>
        <p:blipFill>
          <a:blip r:embed="rId2"/>
          <a:stretch>
            <a:fillRect/>
          </a:stretch>
        </p:blipFill>
        <p:spPr>
          <a:xfrm>
            <a:off x="807982" y="2345173"/>
            <a:ext cx="3493311" cy="2993395"/>
          </a:xfrm>
          <a:prstGeom prst="rect">
            <a:avLst/>
          </a:prstGeom>
        </p:spPr>
      </p:pic>
      <p:pic>
        <p:nvPicPr>
          <p:cNvPr id="5" name="Picture 4">
            <a:extLst>
              <a:ext uri="{FF2B5EF4-FFF2-40B4-BE49-F238E27FC236}">
                <a16:creationId xmlns:a16="http://schemas.microsoft.com/office/drawing/2014/main" id="{194C5ECA-73E9-3B9B-A3A5-14DDDDD3024A}"/>
              </a:ext>
            </a:extLst>
          </p:cNvPr>
          <p:cNvPicPr>
            <a:picLocks noChangeAspect="1"/>
          </p:cNvPicPr>
          <p:nvPr/>
        </p:nvPicPr>
        <p:blipFill>
          <a:blip r:embed="rId3"/>
          <a:stretch>
            <a:fillRect/>
          </a:stretch>
        </p:blipFill>
        <p:spPr>
          <a:xfrm>
            <a:off x="4584002" y="1810327"/>
            <a:ext cx="3499466" cy="3746361"/>
          </a:xfrm>
          <a:prstGeom prst="rect">
            <a:avLst/>
          </a:prstGeom>
        </p:spPr>
      </p:pic>
      <p:pic>
        <p:nvPicPr>
          <p:cNvPr id="6" name="Picture 5">
            <a:extLst>
              <a:ext uri="{FF2B5EF4-FFF2-40B4-BE49-F238E27FC236}">
                <a16:creationId xmlns:a16="http://schemas.microsoft.com/office/drawing/2014/main" id="{7BB37AC3-19FA-3061-99D6-4ECD410FF01C}"/>
              </a:ext>
            </a:extLst>
          </p:cNvPr>
          <p:cNvPicPr>
            <a:picLocks noChangeAspect="1"/>
          </p:cNvPicPr>
          <p:nvPr/>
        </p:nvPicPr>
        <p:blipFill>
          <a:blip r:embed="rId4"/>
          <a:stretch>
            <a:fillRect/>
          </a:stretch>
        </p:blipFill>
        <p:spPr>
          <a:xfrm>
            <a:off x="8233363" y="2807854"/>
            <a:ext cx="3376079" cy="2530713"/>
          </a:xfrm>
          <a:prstGeom prst="rect">
            <a:avLst/>
          </a:prstGeom>
        </p:spPr>
      </p:pic>
    </p:spTree>
    <p:extLst>
      <p:ext uri="{BB962C8B-B14F-4D97-AF65-F5344CB8AC3E}">
        <p14:creationId xmlns:p14="http://schemas.microsoft.com/office/powerpoint/2010/main" val="23655444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0D187-9927-2523-E70C-E4571E2EDBA4}"/>
              </a:ext>
            </a:extLst>
          </p:cNvPr>
          <p:cNvSpPr>
            <a:spLocks noGrp="1"/>
          </p:cNvSpPr>
          <p:nvPr>
            <p:ph type="title"/>
          </p:nvPr>
        </p:nvSpPr>
        <p:spPr/>
        <p:txBody>
          <a:bodyPr/>
          <a:lstStyle/>
          <a:p>
            <a:r>
              <a:rPr lang="en-US" dirty="0"/>
              <a:t>Safety Data Sheet</a:t>
            </a:r>
          </a:p>
        </p:txBody>
      </p:sp>
      <p:pic>
        <p:nvPicPr>
          <p:cNvPr id="4" name="Content Placeholder 3">
            <a:extLst>
              <a:ext uri="{FF2B5EF4-FFF2-40B4-BE49-F238E27FC236}">
                <a16:creationId xmlns:a16="http://schemas.microsoft.com/office/drawing/2014/main" id="{1F7CD376-D2F1-EC74-7793-6F044EF5DF45}"/>
              </a:ext>
            </a:extLst>
          </p:cNvPr>
          <p:cNvPicPr>
            <a:picLocks noGrp="1" noChangeAspect="1"/>
          </p:cNvPicPr>
          <p:nvPr>
            <p:ph idx="1"/>
          </p:nvPr>
        </p:nvPicPr>
        <p:blipFill>
          <a:blip r:embed="rId2"/>
          <a:stretch>
            <a:fillRect/>
          </a:stretch>
        </p:blipFill>
        <p:spPr>
          <a:xfrm>
            <a:off x="2320636" y="2022643"/>
            <a:ext cx="3279932" cy="4011516"/>
          </a:xfrm>
          <a:prstGeom prst="rect">
            <a:avLst/>
          </a:prstGeom>
        </p:spPr>
      </p:pic>
      <p:pic>
        <p:nvPicPr>
          <p:cNvPr id="5" name="Picture 4">
            <a:extLst>
              <a:ext uri="{FF2B5EF4-FFF2-40B4-BE49-F238E27FC236}">
                <a16:creationId xmlns:a16="http://schemas.microsoft.com/office/drawing/2014/main" id="{6C6AC677-E179-B327-6513-2642C728786F}"/>
              </a:ext>
            </a:extLst>
          </p:cNvPr>
          <p:cNvPicPr>
            <a:picLocks noChangeAspect="1"/>
          </p:cNvPicPr>
          <p:nvPr/>
        </p:nvPicPr>
        <p:blipFill>
          <a:blip r:embed="rId3"/>
          <a:stretch>
            <a:fillRect/>
          </a:stretch>
        </p:blipFill>
        <p:spPr>
          <a:xfrm>
            <a:off x="6250360" y="1909858"/>
            <a:ext cx="3773751" cy="4237087"/>
          </a:xfrm>
          <a:prstGeom prst="rect">
            <a:avLst/>
          </a:prstGeom>
        </p:spPr>
      </p:pic>
    </p:spTree>
    <p:extLst>
      <p:ext uri="{BB962C8B-B14F-4D97-AF65-F5344CB8AC3E}">
        <p14:creationId xmlns:p14="http://schemas.microsoft.com/office/powerpoint/2010/main" val="23806177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E39533B-7DA3-4398-A7D8-AD6F1C3E3B7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pic>
        <p:nvPicPr>
          <p:cNvPr id="21" name="Picture 20">
            <a:extLst>
              <a:ext uri="{FF2B5EF4-FFF2-40B4-BE49-F238E27FC236}">
                <a16:creationId xmlns:a16="http://schemas.microsoft.com/office/drawing/2014/main" id="{4C713273-DAA9-468D-906E-773D549FE7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useBgFill="1">
        <p:nvSpPr>
          <p:cNvPr id="23" name="Rectangle 22">
            <a:extLst>
              <a:ext uri="{FF2B5EF4-FFF2-40B4-BE49-F238E27FC236}">
                <a16:creationId xmlns:a16="http://schemas.microsoft.com/office/drawing/2014/main" id="{2530BEC5-10C7-41EF-8F71-A26DE0E804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69E79D4F-E05D-4924-A005-A20A90C1A55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a:extLst>
              <a:ext uri="{FF2B5EF4-FFF2-40B4-BE49-F238E27FC236}">
                <a16:creationId xmlns:a16="http://schemas.microsoft.com/office/drawing/2014/main" id="{7597AB7D-7BB3-4F04-95C8-D1F55F80E7D2}"/>
              </a:ext>
            </a:extLst>
          </p:cNvPr>
          <p:cNvSpPr>
            <a:spLocks noGrp="1"/>
          </p:cNvSpPr>
          <p:nvPr>
            <p:ph type="title"/>
          </p:nvPr>
        </p:nvSpPr>
        <p:spPr>
          <a:xfrm>
            <a:off x="1022888" y="4575274"/>
            <a:ext cx="10146224" cy="944994"/>
          </a:xfrm>
        </p:spPr>
        <p:txBody>
          <a:bodyPr vert="horz" lIns="91440" tIns="45720" rIns="91440" bIns="45720" rtlCol="0" anchor="b">
            <a:normAutofit/>
          </a:bodyPr>
          <a:lstStyle/>
          <a:p>
            <a:pPr algn="l"/>
            <a:r>
              <a:rPr lang="en-US" sz="4400" kern="1200" cap="all" baseline="0" dirty="0">
                <a:solidFill>
                  <a:schemeClr val="tx1"/>
                </a:solidFill>
                <a:latin typeface="+mj-lt"/>
                <a:ea typeface="+mj-ea"/>
                <a:cs typeface="+mj-cs"/>
              </a:rPr>
              <a:t>Woodlawn Rubber</a:t>
            </a:r>
          </a:p>
        </p:txBody>
      </p:sp>
      <p:sp>
        <p:nvSpPr>
          <p:cNvPr id="27" name="Rounded Rectangle 6">
            <a:extLst>
              <a:ext uri="{FF2B5EF4-FFF2-40B4-BE49-F238E27FC236}">
                <a16:creationId xmlns:a16="http://schemas.microsoft.com/office/drawing/2014/main" id="{29AE0FD0-3F2C-4F12-B355-1E8AD26E6D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2888" y="712832"/>
            <a:ext cx="3244208" cy="3478161"/>
          </a:xfrm>
          <a:prstGeom prst="roundRect">
            <a:avLst>
              <a:gd name="adj" fmla="val 2403"/>
            </a:avLst>
          </a:prstGeom>
          <a:solidFill>
            <a:srgbClr val="FFFFF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551F8254-79C0-6431-60F0-EA189392D5B6}"/>
              </a:ext>
            </a:extLst>
          </p:cNvPr>
          <p:cNvPicPr>
            <a:picLocks noChangeAspect="1"/>
          </p:cNvPicPr>
          <p:nvPr/>
        </p:nvPicPr>
        <p:blipFill>
          <a:blip r:embed="rId4"/>
          <a:stretch>
            <a:fillRect/>
          </a:stretch>
        </p:blipFill>
        <p:spPr>
          <a:xfrm>
            <a:off x="1582002" y="1034592"/>
            <a:ext cx="2125980" cy="2834640"/>
          </a:xfrm>
          <a:prstGeom prst="rect">
            <a:avLst/>
          </a:prstGeom>
        </p:spPr>
      </p:pic>
      <p:sp>
        <p:nvSpPr>
          <p:cNvPr id="29" name="Rounded Rectangle 19">
            <a:extLst>
              <a:ext uri="{FF2B5EF4-FFF2-40B4-BE49-F238E27FC236}">
                <a16:creationId xmlns:a16="http://schemas.microsoft.com/office/drawing/2014/main" id="{BAF4A48A-1BDF-4D65-8026-4C3FE3991D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73896" y="712832"/>
            <a:ext cx="3244208" cy="3478161"/>
          </a:xfrm>
          <a:prstGeom prst="roundRect">
            <a:avLst>
              <a:gd name="adj" fmla="val 2403"/>
            </a:avLst>
          </a:prstGeom>
          <a:solidFill>
            <a:srgbClr val="FFFFF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03DEF82-08E5-A0AB-71D2-B2298368447D}"/>
              </a:ext>
            </a:extLst>
          </p:cNvPr>
          <p:cNvPicPr>
            <a:picLocks noChangeAspect="1"/>
          </p:cNvPicPr>
          <p:nvPr/>
        </p:nvPicPr>
        <p:blipFill>
          <a:blip r:embed="rId5"/>
          <a:stretch>
            <a:fillRect/>
          </a:stretch>
        </p:blipFill>
        <p:spPr>
          <a:xfrm>
            <a:off x="5033010" y="1034592"/>
            <a:ext cx="2125980" cy="2834640"/>
          </a:xfrm>
          <a:prstGeom prst="rect">
            <a:avLst/>
          </a:prstGeom>
        </p:spPr>
      </p:pic>
      <p:sp>
        <p:nvSpPr>
          <p:cNvPr id="31" name="Rounded Rectangle 21">
            <a:extLst>
              <a:ext uri="{FF2B5EF4-FFF2-40B4-BE49-F238E27FC236}">
                <a16:creationId xmlns:a16="http://schemas.microsoft.com/office/drawing/2014/main" id="{92ED5AEB-3386-48FE-9862-97B41FDF2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24904" y="712832"/>
            <a:ext cx="3244208" cy="3478161"/>
          </a:xfrm>
          <a:prstGeom prst="roundRect">
            <a:avLst>
              <a:gd name="adj" fmla="val 2403"/>
            </a:avLst>
          </a:prstGeom>
          <a:solidFill>
            <a:srgbClr val="FFFFF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FF8E720-4EC3-F1EF-4B36-BAF756155EBB}"/>
              </a:ext>
            </a:extLst>
          </p:cNvPr>
          <p:cNvPicPr>
            <a:picLocks noChangeAspect="1"/>
          </p:cNvPicPr>
          <p:nvPr/>
        </p:nvPicPr>
        <p:blipFill>
          <a:blip r:embed="rId6"/>
          <a:stretch>
            <a:fillRect/>
          </a:stretch>
        </p:blipFill>
        <p:spPr>
          <a:xfrm>
            <a:off x="8484018" y="1034592"/>
            <a:ext cx="2125980" cy="2834640"/>
          </a:xfrm>
          <a:prstGeom prst="rect">
            <a:avLst/>
          </a:prstGeom>
        </p:spPr>
      </p:pic>
    </p:spTree>
    <p:extLst>
      <p:ext uri="{BB962C8B-B14F-4D97-AF65-F5344CB8AC3E}">
        <p14:creationId xmlns:p14="http://schemas.microsoft.com/office/powerpoint/2010/main" val="9112495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1F43919-0D07-047B-DADC-34AD16A2082F}"/>
              </a:ext>
            </a:extLst>
          </p:cNvPr>
          <p:cNvSpPr>
            <a:spLocks noGrp="1"/>
          </p:cNvSpPr>
          <p:nvPr>
            <p:ph type="title"/>
          </p:nvPr>
        </p:nvSpPr>
        <p:spPr/>
        <p:txBody>
          <a:bodyPr/>
          <a:lstStyle/>
          <a:p>
            <a:pPr algn="ctr"/>
            <a:r>
              <a:rPr lang="en-US" dirty="0"/>
              <a:t>Woodlawn Rubber </a:t>
            </a:r>
          </a:p>
        </p:txBody>
      </p:sp>
      <p:graphicFrame>
        <p:nvGraphicFramePr>
          <p:cNvPr id="13" name="Content Placeholder 9">
            <a:extLst>
              <a:ext uri="{FF2B5EF4-FFF2-40B4-BE49-F238E27FC236}">
                <a16:creationId xmlns:a16="http://schemas.microsoft.com/office/drawing/2014/main" id="{E8377AD6-2B75-DEE7-2CC6-6EC9A40F7405}"/>
              </a:ext>
            </a:extLst>
          </p:cNvPr>
          <p:cNvGraphicFramePr>
            <a:graphicFrameLocks noGrp="1"/>
          </p:cNvGraphicFramePr>
          <p:nvPr>
            <p:ph idx="1"/>
          </p:nvPr>
        </p:nvGraphicFramePr>
        <p:xfrm>
          <a:off x="4995582" y="746759"/>
          <a:ext cx="6510618" cy="54719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4" name="Picture 13">
            <a:extLst>
              <a:ext uri="{FF2B5EF4-FFF2-40B4-BE49-F238E27FC236}">
                <a16:creationId xmlns:a16="http://schemas.microsoft.com/office/drawing/2014/main" id="{BCEF7D8E-5F22-DD59-6469-6D694E7BDFC7}"/>
              </a:ext>
            </a:extLst>
          </p:cNvPr>
          <p:cNvPicPr>
            <a:picLocks noChangeAspect="1"/>
          </p:cNvPicPr>
          <p:nvPr/>
        </p:nvPicPr>
        <p:blipFill>
          <a:blip r:embed="rId7"/>
          <a:stretch>
            <a:fillRect/>
          </a:stretch>
        </p:blipFill>
        <p:spPr>
          <a:xfrm>
            <a:off x="1469387" y="3340630"/>
            <a:ext cx="2285803" cy="3047738"/>
          </a:xfrm>
          <a:prstGeom prst="rect">
            <a:avLst/>
          </a:prstGeom>
        </p:spPr>
      </p:pic>
    </p:spTree>
    <p:extLst>
      <p:ext uri="{BB962C8B-B14F-4D97-AF65-F5344CB8AC3E}">
        <p14:creationId xmlns:p14="http://schemas.microsoft.com/office/powerpoint/2010/main" val="10957088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80C98B1-CDF8-C567-0A50-A6DAE3974392}"/>
              </a:ext>
            </a:extLst>
          </p:cNvPr>
          <p:cNvSpPr>
            <a:spLocks noGrp="1"/>
          </p:cNvSpPr>
          <p:nvPr>
            <p:ph type="title"/>
          </p:nvPr>
        </p:nvSpPr>
        <p:spPr/>
        <p:txBody>
          <a:bodyPr/>
          <a:lstStyle/>
          <a:p>
            <a:r>
              <a:rPr lang="en-US" dirty="0"/>
              <a:t>Re Verification</a:t>
            </a:r>
          </a:p>
        </p:txBody>
      </p:sp>
      <p:sp>
        <p:nvSpPr>
          <p:cNvPr id="11" name="Text Placeholder 10">
            <a:extLst>
              <a:ext uri="{FF2B5EF4-FFF2-40B4-BE49-F238E27FC236}">
                <a16:creationId xmlns:a16="http://schemas.microsoft.com/office/drawing/2014/main" id="{F964FD00-4282-888B-1B8C-68176B02EC1A}"/>
              </a:ext>
            </a:extLst>
          </p:cNvPr>
          <p:cNvSpPr>
            <a:spLocks noGrp="1"/>
          </p:cNvSpPr>
          <p:nvPr>
            <p:ph type="body" sz="half" idx="15"/>
          </p:nvPr>
        </p:nvSpPr>
        <p:spPr>
          <a:xfrm>
            <a:off x="685799" y="2192866"/>
            <a:ext cx="3456432" cy="2534117"/>
          </a:xfrm>
        </p:spPr>
        <p:txBody>
          <a:bodyPr/>
          <a:lstStyle/>
          <a:p>
            <a:r>
              <a:rPr lang="en-US" dirty="0">
                <a:latin typeface="Arial" panose="020B0604020202020204" pitchFamily="34" charset="0"/>
                <a:cs typeface="Arial" panose="020B0604020202020204" pitchFamily="34" charset="0"/>
              </a:rPr>
              <a:t>HazMat team typing is used to verify that a State of Ohio HazMat team is capable of responding as part of the Ohio Fire Response Plan. A team is expected to be able to meet their requirements throughout the period of verification. If a team is not capable of meeting the requirements, they should contact the TAC and be removed from the Ohio Fire Response plan until the deficiency is addressed. </a:t>
            </a:r>
          </a:p>
        </p:txBody>
      </p:sp>
      <p:sp>
        <p:nvSpPr>
          <p:cNvPr id="9" name="Text Placeholder 8">
            <a:extLst>
              <a:ext uri="{FF2B5EF4-FFF2-40B4-BE49-F238E27FC236}">
                <a16:creationId xmlns:a16="http://schemas.microsoft.com/office/drawing/2014/main" id="{010A58A5-87A5-A884-D4F6-93FCBF2D860E}"/>
              </a:ext>
            </a:extLst>
          </p:cNvPr>
          <p:cNvSpPr>
            <a:spLocks noGrp="1"/>
          </p:cNvSpPr>
          <p:nvPr>
            <p:ph type="body" sz="quarter" idx="3"/>
          </p:nvPr>
        </p:nvSpPr>
        <p:spPr>
          <a:xfrm rot="10800000" flipV="1">
            <a:off x="8047915" y="6095999"/>
            <a:ext cx="3458281" cy="405539"/>
          </a:xfrm>
        </p:spPr>
        <p:txBody>
          <a:bodyPr/>
          <a:lstStyle/>
          <a:p>
            <a:r>
              <a:rPr lang="en-US" sz="1200" dirty="0">
                <a:latin typeface="Arial" panose="020B0604020202020204" pitchFamily="34" charset="0"/>
                <a:cs typeface="Arial" panose="020B0604020202020204" pitchFamily="34" charset="0"/>
              </a:rPr>
              <a:t>Failure to complete the application, or failure to schedule the audit site visit when </a:t>
            </a:r>
          </a:p>
          <a:p>
            <a:r>
              <a:rPr lang="en-US" sz="1200" dirty="0">
                <a:latin typeface="Arial" panose="020B0604020202020204" pitchFamily="34" charset="0"/>
                <a:cs typeface="Arial" panose="020B0604020202020204" pitchFamily="34" charset="0"/>
              </a:rPr>
              <a:t>selected, or failure to meet the criteria for re‐verification by December 31st shall result in </a:t>
            </a:r>
          </a:p>
          <a:p>
            <a:r>
              <a:rPr lang="en-US" sz="1200" dirty="0">
                <a:latin typeface="Arial" panose="020B0604020202020204" pitchFamily="34" charset="0"/>
                <a:cs typeface="Arial" panose="020B0604020202020204" pitchFamily="34" charset="0"/>
              </a:rPr>
              <a:t>the team being removed as an available asset in the Ohio Fire Response Plan.</a:t>
            </a:r>
          </a:p>
        </p:txBody>
      </p:sp>
      <p:sp>
        <p:nvSpPr>
          <p:cNvPr id="12" name="Text Placeholder 11">
            <a:extLst>
              <a:ext uri="{FF2B5EF4-FFF2-40B4-BE49-F238E27FC236}">
                <a16:creationId xmlns:a16="http://schemas.microsoft.com/office/drawing/2014/main" id="{A5806CC1-470C-932C-2838-D3419206433F}"/>
              </a:ext>
            </a:extLst>
          </p:cNvPr>
          <p:cNvSpPr>
            <a:spLocks noGrp="1"/>
          </p:cNvSpPr>
          <p:nvPr>
            <p:ph type="body" sz="half" idx="16"/>
          </p:nvPr>
        </p:nvSpPr>
        <p:spPr>
          <a:xfrm>
            <a:off x="4366857" y="2262741"/>
            <a:ext cx="3456433" cy="3955944"/>
          </a:xfrm>
        </p:spPr>
        <p:txBody>
          <a:bodyPr>
            <a:normAutofit/>
          </a:bodyPr>
          <a:lstStyle/>
          <a:p>
            <a:r>
              <a:rPr lang="en-US" dirty="0">
                <a:latin typeface="Arial" panose="020B0604020202020204" pitchFamily="34" charset="0"/>
                <a:cs typeface="Arial" panose="020B0604020202020204" pitchFamily="34" charset="0"/>
              </a:rPr>
              <a:t>All verified Hazmat Teams are required to submit a re‐verification form annually. A team’s verification will expire on December 31st of each year unless the team has submitted a completed re‐verification form.</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administrative officer of each verified team shall acknowledge that the team still meets the requirements of their level of team typing by completing the application to re‐verify and submitting it to the Ohio HazMat TAC Chairman with a Copy to the Ohio EMA. </a:t>
            </a:r>
          </a:p>
          <a:p>
            <a:r>
              <a:rPr lang="en-US" dirty="0">
                <a:latin typeface="Arial" panose="020B0604020202020204" pitchFamily="34" charset="0"/>
                <a:cs typeface="Arial" panose="020B0604020202020204" pitchFamily="34" charset="0"/>
              </a:rPr>
              <a:t> The Ohio EMA shall retain the records on behalf of the Ohio Hazmat TAC.</a:t>
            </a:r>
          </a:p>
          <a:p>
            <a:endParaRPr lang="en-US" dirty="0"/>
          </a:p>
          <a:p>
            <a:endParaRPr lang="en-US" dirty="0"/>
          </a:p>
        </p:txBody>
      </p:sp>
      <p:sp>
        <p:nvSpPr>
          <p:cNvPr id="13" name="Text Placeholder 12">
            <a:extLst>
              <a:ext uri="{FF2B5EF4-FFF2-40B4-BE49-F238E27FC236}">
                <a16:creationId xmlns:a16="http://schemas.microsoft.com/office/drawing/2014/main" id="{0668AEDA-6D60-F3D9-1849-3EBC0A013C00}"/>
              </a:ext>
            </a:extLst>
          </p:cNvPr>
          <p:cNvSpPr>
            <a:spLocks noGrp="1"/>
          </p:cNvSpPr>
          <p:nvPr>
            <p:ph type="body" sz="half" idx="17"/>
          </p:nvPr>
        </p:nvSpPr>
        <p:spPr>
          <a:xfrm>
            <a:off x="8051801" y="2262753"/>
            <a:ext cx="3456432" cy="3955944"/>
          </a:xfrm>
        </p:spPr>
        <p:txBody>
          <a:bodyPr>
            <a:normAutofit/>
          </a:bodyPr>
          <a:lstStyle/>
          <a:p>
            <a:r>
              <a:rPr lang="en-US" dirty="0">
                <a:latin typeface="Arial" panose="020B0604020202020204" pitchFamily="34" charset="0"/>
                <a:cs typeface="Arial" panose="020B0604020202020204" pitchFamily="34" charset="0"/>
              </a:rPr>
              <a:t>At least three Type 1 Teams shall be audited each year, and every Type 1 team shall be audited at least once every three years. The Teams to be audited will be announced at the January HazMat TAC meeting.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audit shall consist of a site visit and verification of the same criteria as an initial verification visit, which shall include inspection of equipment, personnel records, training records and physical exam records. </a:t>
            </a:r>
          </a:p>
          <a:p>
            <a:endParaRPr lang="en-US" dirty="0"/>
          </a:p>
        </p:txBody>
      </p:sp>
    </p:spTree>
    <p:extLst>
      <p:ext uri="{BB962C8B-B14F-4D97-AF65-F5344CB8AC3E}">
        <p14:creationId xmlns:p14="http://schemas.microsoft.com/office/powerpoint/2010/main" val="891740780"/>
      </p:ext>
    </p:extLst>
  </p:cSld>
  <p:clrMapOvr>
    <a:masterClrMapping/>
  </p:clrMapOvr>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docProps/app.xml><?xml version="1.0" encoding="utf-8"?>
<Properties xmlns="http://schemas.openxmlformats.org/officeDocument/2006/extended-properties" xmlns:vt="http://schemas.openxmlformats.org/officeDocument/2006/docPropsVTypes">
  <Template>TM04033937[[fn=Vapor Trail]]</Template>
  <TotalTime>2985</TotalTime>
  <Words>719</Words>
  <Application>Microsoft Office PowerPoint</Application>
  <PresentationFormat>Widescreen</PresentationFormat>
  <Paragraphs>54</Paragraphs>
  <Slides>11</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11</vt:i4>
      </vt:variant>
    </vt:vector>
  </HeadingPairs>
  <TitlesOfParts>
    <vt:vector size="14" baseType="lpstr">
      <vt:lpstr>Arial</vt:lpstr>
      <vt:lpstr>Century Gothic</vt:lpstr>
      <vt:lpstr>Vapor Trail</vt:lpstr>
      <vt:lpstr>        2023 Year End Review  2024 Training opportunities</vt:lpstr>
      <vt:lpstr>Hazmat Runs </vt:lpstr>
      <vt:lpstr>Central Transport </vt:lpstr>
      <vt:lpstr>PowerPoint Presentation</vt:lpstr>
      <vt:lpstr>PowerPoint Presentation</vt:lpstr>
      <vt:lpstr>Safety Data Sheet</vt:lpstr>
      <vt:lpstr>Woodlawn Rubber</vt:lpstr>
      <vt:lpstr>Woodlawn Rubber </vt:lpstr>
      <vt:lpstr>Re Verification</vt:lpstr>
      <vt:lpstr>2024 Training </vt:lpstr>
      <vt:lpstr>2024 LEPC Exercises/Agency Exercises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2023 Year End Review  2024 Training opportunities</dc:title>
  <dc:creator>Brooke Matzen</dc:creator>
  <cp:lastModifiedBy>Brooke Matzen</cp:lastModifiedBy>
  <cp:revision>1</cp:revision>
  <dcterms:created xsi:type="dcterms:W3CDTF">2023-12-05T15:38:31Z</dcterms:created>
  <dcterms:modified xsi:type="dcterms:W3CDTF">2023-12-07T17:24:14Z</dcterms:modified>
</cp:coreProperties>
</file>