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9"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CFE14-79C4-447D-A7E2-CB2EF2E0C38F}"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92BB5A14-8E6B-418D-846B-61FA0A115A72}">
      <dgm:prSet/>
      <dgm:spPr/>
      <dgm:t>
        <a:bodyPr/>
        <a:lstStyle/>
        <a:p>
          <a:r>
            <a:rPr lang="en-US"/>
            <a:t>Booms are floating, physical barriers to oil, made of plastic, metal or other materials, which slow the spread of oil and keep it contained. </a:t>
          </a:r>
        </a:p>
      </dgm:t>
    </dgm:pt>
    <dgm:pt modelId="{37147D6F-3A1A-4240-B59B-AA99C54CBDF0}" type="parTrans" cxnId="{B6498A38-B745-4AFA-99BF-0278D4414A47}">
      <dgm:prSet/>
      <dgm:spPr/>
      <dgm:t>
        <a:bodyPr/>
        <a:lstStyle/>
        <a:p>
          <a:endParaRPr lang="en-US"/>
        </a:p>
      </dgm:t>
    </dgm:pt>
    <dgm:pt modelId="{3264425D-3DC6-4DDD-A215-1A790B4440A2}" type="sibTrans" cxnId="{B6498A38-B745-4AFA-99BF-0278D4414A47}">
      <dgm:prSet/>
      <dgm:spPr/>
      <dgm:t>
        <a:bodyPr/>
        <a:lstStyle/>
        <a:p>
          <a:endParaRPr lang="en-US"/>
        </a:p>
      </dgm:t>
    </dgm:pt>
    <dgm:pt modelId="{5C7423D8-146D-4F59-AE4F-1B1FD3ADCC11}">
      <dgm:prSet/>
      <dgm:spPr/>
      <dgm:t>
        <a:bodyPr/>
        <a:lstStyle/>
        <a:p>
          <a:r>
            <a:rPr lang="en-US"/>
            <a:t>Booms are commonly placed across a narrow entrance to close off that entrance so that oil can’t pass through. </a:t>
          </a:r>
        </a:p>
      </dgm:t>
    </dgm:pt>
    <dgm:pt modelId="{BE607436-78D8-4ED2-86EA-EE41146379DF}" type="parTrans" cxnId="{87C91572-EFAB-488E-82D7-37B467E8A512}">
      <dgm:prSet/>
      <dgm:spPr/>
      <dgm:t>
        <a:bodyPr/>
        <a:lstStyle/>
        <a:p>
          <a:endParaRPr lang="en-US"/>
        </a:p>
      </dgm:t>
    </dgm:pt>
    <dgm:pt modelId="{A5C059B3-2FD7-4BE3-A111-F1DBDBB094FB}" type="sibTrans" cxnId="{87C91572-EFAB-488E-82D7-37B467E8A512}">
      <dgm:prSet/>
      <dgm:spPr/>
      <dgm:t>
        <a:bodyPr/>
        <a:lstStyle/>
        <a:p>
          <a:endParaRPr lang="en-US"/>
        </a:p>
      </dgm:t>
    </dgm:pt>
    <dgm:pt modelId="{A8442211-3176-4C43-AEA9-97DC201B009B}" type="pres">
      <dgm:prSet presAssocID="{A60CFE14-79C4-447D-A7E2-CB2EF2E0C38F}" presName="hierChild1" presStyleCnt="0">
        <dgm:presLayoutVars>
          <dgm:chPref val="1"/>
          <dgm:dir/>
          <dgm:animOne val="branch"/>
          <dgm:animLvl val="lvl"/>
          <dgm:resizeHandles/>
        </dgm:presLayoutVars>
      </dgm:prSet>
      <dgm:spPr/>
    </dgm:pt>
    <dgm:pt modelId="{28834A0F-ECA7-4EF4-B3EB-EF1266F1750B}" type="pres">
      <dgm:prSet presAssocID="{92BB5A14-8E6B-418D-846B-61FA0A115A72}" presName="hierRoot1" presStyleCnt="0"/>
      <dgm:spPr/>
    </dgm:pt>
    <dgm:pt modelId="{099D5149-846A-4C7F-A320-7BCB385366E6}" type="pres">
      <dgm:prSet presAssocID="{92BB5A14-8E6B-418D-846B-61FA0A115A72}" presName="composite" presStyleCnt="0"/>
      <dgm:spPr/>
    </dgm:pt>
    <dgm:pt modelId="{EE5269DD-DF6A-48CC-8F74-2D54C8C0C684}" type="pres">
      <dgm:prSet presAssocID="{92BB5A14-8E6B-418D-846B-61FA0A115A72}" presName="background" presStyleLbl="node0" presStyleIdx="0" presStyleCnt="2"/>
      <dgm:spPr/>
    </dgm:pt>
    <dgm:pt modelId="{3B7E12C6-5EBF-432F-A60B-B180E42EA262}" type="pres">
      <dgm:prSet presAssocID="{92BB5A14-8E6B-418D-846B-61FA0A115A72}" presName="text" presStyleLbl="fgAcc0" presStyleIdx="0" presStyleCnt="2">
        <dgm:presLayoutVars>
          <dgm:chPref val="3"/>
        </dgm:presLayoutVars>
      </dgm:prSet>
      <dgm:spPr/>
    </dgm:pt>
    <dgm:pt modelId="{608A27BE-92DA-4759-835F-9619C287AB7C}" type="pres">
      <dgm:prSet presAssocID="{92BB5A14-8E6B-418D-846B-61FA0A115A72}" presName="hierChild2" presStyleCnt="0"/>
      <dgm:spPr/>
    </dgm:pt>
    <dgm:pt modelId="{32BE2339-DB6A-4ECC-A216-F2916DF0FA4F}" type="pres">
      <dgm:prSet presAssocID="{5C7423D8-146D-4F59-AE4F-1B1FD3ADCC11}" presName="hierRoot1" presStyleCnt="0"/>
      <dgm:spPr/>
    </dgm:pt>
    <dgm:pt modelId="{BCE46668-8363-4595-B0D8-346F2DA7B016}" type="pres">
      <dgm:prSet presAssocID="{5C7423D8-146D-4F59-AE4F-1B1FD3ADCC11}" presName="composite" presStyleCnt="0"/>
      <dgm:spPr/>
    </dgm:pt>
    <dgm:pt modelId="{FAF24FE7-809C-40E5-AB4B-88DDE30651A4}" type="pres">
      <dgm:prSet presAssocID="{5C7423D8-146D-4F59-AE4F-1B1FD3ADCC11}" presName="background" presStyleLbl="node0" presStyleIdx="1" presStyleCnt="2"/>
      <dgm:spPr/>
    </dgm:pt>
    <dgm:pt modelId="{BFFC6506-9DE1-424E-B0C2-589581BA826E}" type="pres">
      <dgm:prSet presAssocID="{5C7423D8-146D-4F59-AE4F-1B1FD3ADCC11}" presName="text" presStyleLbl="fgAcc0" presStyleIdx="1" presStyleCnt="2">
        <dgm:presLayoutVars>
          <dgm:chPref val="3"/>
        </dgm:presLayoutVars>
      </dgm:prSet>
      <dgm:spPr/>
    </dgm:pt>
    <dgm:pt modelId="{B8BAC2AA-A492-4348-B039-550B475E9C33}" type="pres">
      <dgm:prSet presAssocID="{5C7423D8-146D-4F59-AE4F-1B1FD3ADCC11}" presName="hierChild2" presStyleCnt="0"/>
      <dgm:spPr/>
    </dgm:pt>
  </dgm:ptLst>
  <dgm:cxnLst>
    <dgm:cxn modelId="{B6498A38-B745-4AFA-99BF-0278D4414A47}" srcId="{A60CFE14-79C4-447D-A7E2-CB2EF2E0C38F}" destId="{92BB5A14-8E6B-418D-846B-61FA0A115A72}" srcOrd="0" destOrd="0" parTransId="{37147D6F-3A1A-4240-B59B-AA99C54CBDF0}" sibTransId="{3264425D-3DC6-4DDD-A215-1A790B4440A2}"/>
    <dgm:cxn modelId="{87D69B38-ABF9-4FB1-B4C7-9764E7AE08F4}" type="presOf" srcId="{5C7423D8-146D-4F59-AE4F-1B1FD3ADCC11}" destId="{BFFC6506-9DE1-424E-B0C2-589581BA826E}" srcOrd="0" destOrd="0" presId="urn:microsoft.com/office/officeart/2005/8/layout/hierarchy1"/>
    <dgm:cxn modelId="{87C91572-EFAB-488E-82D7-37B467E8A512}" srcId="{A60CFE14-79C4-447D-A7E2-CB2EF2E0C38F}" destId="{5C7423D8-146D-4F59-AE4F-1B1FD3ADCC11}" srcOrd="1" destOrd="0" parTransId="{BE607436-78D8-4ED2-86EA-EE41146379DF}" sibTransId="{A5C059B3-2FD7-4BE3-A111-F1DBDBB094FB}"/>
    <dgm:cxn modelId="{79EC36EF-1560-475E-AB86-0E43CFB64E95}" type="presOf" srcId="{A60CFE14-79C4-447D-A7E2-CB2EF2E0C38F}" destId="{A8442211-3176-4C43-AEA9-97DC201B009B}" srcOrd="0" destOrd="0" presId="urn:microsoft.com/office/officeart/2005/8/layout/hierarchy1"/>
    <dgm:cxn modelId="{8F0CF3FE-DCFD-4B7F-86F3-D381EAC28377}" type="presOf" srcId="{92BB5A14-8E6B-418D-846B-61FA0A115A72}" destId="{3B7E12C6-5EBF-432F-A60B-B180E42EA262}" srcOrd="0" destOrd="0" presId="urn:microsoft.com/office/officeart/2005/8/layout/hierarchy1"/>
    <dgm:cxn modelId="{F7062A35-7232-433C-8CA1-246ACFE1B82B}" type="presParOf" srcId="{A8442211-3176-4C43-AEA9-97DC201B009B}" destId="{28834A0F-ECA7-4EF4-B3EB-EF1266F1750B}" srcOrd="0" destOrd="0" presId="urn:microsoft.com/office/officeart/2005/8/layout/hierarchy1"/>
    <dgm:cxn modelId="{00913155-8E06-4618-AFDB-5E98901A8B68}" type="presParOf" srcId="{28834A0F-ECA7-4EF4-B3EB-EF1266F1750B}" destId="{099D5149-846A-4C7F-A320-7BCB385366E6}" srcOrd="0" destOrd="0" presId="urn:microsoft.com/office/officeart/2005/8/layout/hierarchy1"/>
    <dgm:cxn modelId="{2C07F9AB-74A8-4E9F-8C15-8AA212917A14}" type="presParOf" srcId="{099D5149-846A-4C7F-A320-7BCB385366E6}" destId="{EE5269DD-DF6A-48CC-8F74-2D54C8C0C684}" srcOrd="0" destOrd="0" presId="urn:microsoft.com/office/officeart/2005/8/layout/hierarchy1"/>
    <dgm:cxn modelId="{06BD01EC-BA1E-4E9C-AB2F-DB943D3BC7CD}" type="presParOf" srcId="{099D5149-846A-4C7F-A320-7BCB385366E6}" destId="{3B7E12C6-5EBF-432F-A60B-B180E42EA262}" srcOrd="1" destOrd="0" presId="urn:microsoft.com/office/officeart/2005/8/layout/hierarchy1"/>
    <dgm:cxn modelId="{0199BFB1-4FF9-4DD4-A686-B2DE69626BF2}" type="presParOf" srcId="{28834A0F-ECA7-4EF4-B3EB-EF1266F1750B}" destId="{608A27BE-92DA-4759-835F-9619C287AB7C}" srcOrd="1" destOrd="0" presId="urn:microsoft.com/office/officeart/2005/8/layout/hierarchy1"/>
    <dgm:cxn modelId="{F6836E52-3468-4A9A-9A66-7928C4173491}" type="presParOf" srcId="{A8442211-3176-4C43-AEA9-97DC201B009B}" destId="{32BE2339-DB6A-4ECC-A216-F2916DF0FA4F}" srcOrd="1" destOrd="0" presId="urn:microsoft.com/office/officeart/2005/8/layout/hierarchy1"/>
    <dgm:cxn modelId="{D8265DAD-C3C2-4ECE-B2B9-6AC1106CF0E4}" type="presParOf" srcId="{32BE2339-DB6A-4ECC-A216-F2916DF0FA4F}" destId="{BCE46668-8363-4595-B0D8-346F2DA7B016}" srcOrd="0" destOrd="0" presId="urn:microsoft.com/office/officeart/2005/8/layout/hierarchy1"/>
    <dgm:cxn modelId="{AC1124D7-D6F9-4C25-8049-232FD70825F0}" type="presParOf" srcId="{BCE46668-8363-4595-B0D8-346F2DA7B016}" destId="{FAF24FE7-809C-40E5-AB4B-88DDE30651A4}" srcOrd="0" destOrd="0" presId="urn:microsoft.com/office/officeart/2005/8/layout/hierarchy1"/>
    <dgm:cxn modelId="{B5C9CE80-8A75-4E5B-AC73-290AE2ECF808}" type="presParOf" srcId="{BCE46668-8363-4595-B0D8-346F2DA7B016}" destId="{BFFC6506-9DE1-424E-B0C2-589581BA826E}" srcOrd="1" destOrd="0" presId="urn:microsoft.com/office/officeart/2005/8/layout/hierarchy1"/>
    <dgm:cxn modelId="{68C59B31-A0E6-4954-898E-E6B91CF42A2F}" type="presParOf" srcId="{32BE2339-DB6A-4ECC-A216-F2916DF0FA4F}" destId="{B8BAC2AA-A492-4348-B039-550B475E9C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B1ABEF-BF8A-48F0-8CB6-26447AB7F363}"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AE70B17D-D175-4412-8621-34A84FCCD60E}">
      <dgm:prSet/>
      <dgm:spPr/>
      <dgm:t>
        <a:bodyPr/>
        <a:lstStyle/>
        <a:p>
          <a:r>
            <a:rPr lang="en-US" b="1" dirty="0"/>
            <a:t>Hard Boom</a:t>
          </a:r>
          <a:r>
            <a:rPr lang="en-US" dirty="0"/>
            <a:t>: </a:t>
          </a:r>
        </a:p>
        <a:p>
          <a:r>
            <a:rPr lang="en-US" dirty="0"/>
            <a:t>a floating piece of plastic that has a cylindrical float at the top and is weighted at the bottom so that it has a “skirt” under the water. </a:t>
          </a:r>
        </a:p>
      </dgm:t>
    </dgm:pt>
    <dgm:pt modelId="{24CC8493-41B9-4EB8-9500-332E0627DAB2}" type="parTrans" cxnId="{FE81871F-DCAC-4DCA-BF59-B64D87942A94}">
      <dgm:prSet/>
      <dgm:spPr/>
      <dgm:t>
        <a:bodyPr/>
        <a:lstStyle/>
        <a:p>
          <a:endParaRPr lang="en-US"/>
        </a:p>
      </dgm:t>
    </dgm:pt>
    <dgm:pt modelId="{C5713A69-BC68-419A-A5B0-A208B08B9D41}" type="sibTrans" cxnId="{FE81871F-DCAC-4DCA-BF59-B64D87942A94}">
      <dgm:prSet/>
      <dgm:spPr/>
      <dgm:t>
        <a:bodyPr/>
        <a:lstStyle/>
        <a:p>
          <a:endParaRPr lang="en-US"/>
        </a:p>
      </dgm:t>
    </dgm:pt>
    <dgm:pt modelId="{37F24CAC-7A44-46B6-8FC6-4FC51CFE20BC}">
      <dgm:prSet/>
      <dgm:spPr/>
      <dgm:t>
        <a:bodyPr/>
        <a:lstStyle/>
        <a:p>
          <a:r>
            <a:rPr lang="en-US" b="1" dirty="0"/>
            <a:t>Sorbent Boom</a:t>
          </a:r>
          <a:r>
            <a:rPr lang="en-US" dirty="0"/>
            <a:t>:</a:t>
          </a:r>
        </a:p>
        <a:p>
          <a:r>
            <a:rPr lang="en-US" dirty="0"/>
            <a:t> Looks like a long sausage made out of material that absorbs oil. </a:t>
          </a:r>
        </a:p>
      </dgm:t>
    </dgm:pt>
    <dgm:pt modelId="{17380C5B-69FA-4657-A086-F77585BCDD9D}" type="parTrans" cxnId="{A2A4EDF1-3845-4F0F-8E91-4F05216B5A6C}">
      <dgm:prSet/>
      <dgm:spPr/>
      <dgm:t>
        <a:bodyPr/>
        <a:lstStyle/>
        <a:p>
          <a:endParaRPr lang="en-US"/>
        </a:p>
      </dgm:t>
    </dgm:pt>
    <dgm:pt modelId="{34A117C5-3804-4D1D-AC60-243925AA5986}" type="sibTrans" cxnId="{A2A4EDF1-3845-4F0F-8E91-4F05216B5A6C}">
      <dgm:prSet/>
      <dgm:spPr/>
      <dgm:t>
        <a:bodyPr/>
        <a:lstStyle/>
        <a:p>
          <a:endParaRPr lang="en-US"/>
        </a:p>
      </dgm:t>
    </dgm:pt>
    <dgm:pt modelId="{DF50E7ED-CDE7-4F60-B40F-A583FB9617C1}">
      <dgm:prSet/>
      <dgm:spPr/>
      <dgm:t>
        <a:bodyPr/>
        <a:lstStyle/>
        <a:p>
          <a:r>
            <a:rPr lang="en-US" b="1" dirty="0"/>
            <a:t>Fire Boom</a:t>
          </a:r>
          <a:r>
            <a:rPr lang="en-US" dirty="0"/>
            <a:t>: </a:t>
          </a:r>
        </a:p>
        <a:p>
          <a:r>
            <a:rPr lang="en-US" dirty="0"/>
            <a:t>Resembles metal plates with a floating metal cylinder at the top and thin metal plates that make the “skirt” in the water. This type of boom is made to contain oil long enough that it can be lit on fire and burned up. </a:t>
          </a:r>
        </a:p>
      </dgm:t>
    </dgm:pt>
    <dgm:pt modelId="{02881ECF-499A-4F70-ACA0-57A2BFDB5F70}" type="parTrans" cxnId="{AEDC0CF3-7763-43DD-ADFF-1415BA3BCC13}">
      <dgm:prSet/>
      <dgm:spPr/>
      <dgm:t>
        <a:bodyPr/>
        <a:lstStyle/>
        <a:p>
          <a:endParaRPr lang="en-US"/>
        </a:p>
      </dgm:t>
    </dgm:pt>
    <dgm:pt modelId="{A39BD921-500D-4005-B668-9F587EB8AA3A}" type="sibTrans" cxnId="{AEDC0CF3-7763-43DD-ADFF-1415BA3BCC13}">
      <dgm:prSet/>
      <dgm:spPr/>
      <dgm:t>
        <a:bodyPr/>
        <a:lstStyle/>
        <a:p>
          <a:endParaRPr lang="en-US"/>
        </a:p>
      </dgm:t>
    </dgm:pt>
    <dgm:pt modelId="{3CDB4C2C-59E2-4D11-81F7-F9975A859775}" type="pres">
      <dgm:prSet presAssocID="{CCB1ABEF-BF8A-48F0-8CB6-26447AB7F363}" presName="Name0" presStyleCnt="0">
        <dgm:presLayoutVars>
          <dgm:dir/>
          <dgm:resizeHandles val="exact"/>
        </dgm:presLayoutVars>
      </dgm:prSet>
      <dgm:spPr/>
    </dgm:pt>
    <dgm:pt modelId="{5B92593D-C94C-4941-AA28-3171F1B71DED}" type="pres">
      <dgm:prSet presAssocID="{AE70B17D-D175-4412-8621-34A84FCCD60E}" presName="node" presStyleLbl="node1" presStyleIdx="0" presStyleCnt="3">
        <dgm:presLayoutVars>
          <dgm:bulletEnabled val="1"/>
        </dgm:presLayoutVars>
      </dgm:prSet>
      <dgm:spPr/>
    </dgm:pt>
    <dgm:pt modelId="{B40307BA-F456-4D2F-A759-9C3E8AFEF50C}" type="pres">
      <dgm:prSet presAssocID="{C5713A69-BC68-419A-A5B0-A208B08B9D41}" presName="sibTrans" presStyleLbl="sibTrans2D1" presStyleIdx="0" presStyleCnt="2"/>
      <dgm:spPr/>
    </dgm:pt>
    <dgm:pt modelId="{FAE7CC1E-B475-431E-B804-87474A0E8416}" type="pres">
      <dgm:prSet presAssocID="{C5713A69-BC68-419A-A5B0-A208B08B9D41}" presName="connectorText" presStyleLbl="sibTrans2D1" presStyleIdx="0" presStyleCnt="2"/>
      <dgm:spPr/>
    </dgm:pt>
    <dgm:pt modelId="{B06DAD6D-C275-4B80-97D9-C6F3C6BE3482}" type="pres">
      <dgm:prSet presAssocID="{37F24CAC-7A44-46B6-8FC6-4FC51CFE20BC}" presName="node" presStyleLbl="node1" presStyleIdx="1" presStyleCnt="3">
        <dgm:presLayoutVars>
          <dgm:bulletEnabled val="1"/>
        </dgm:presLayoutVars>
      </dgm:prSet>
      <dgm:spPr/>
    </dgm:pt>
    <dgm:pt modelId="{201D6CC9-34A5-43FC-80B1-21C055054B95}" type="pres">
      <dgm:prSet presAssocID="{34A117C5-3804-4D1D-AC60-243925AA5986}" presName="sibTrans" presStyleLbl="sibTrans2D1" presStyleIdx="1" presStyleCnt="2"/>
      <dgm:spPr/>
    </dgm:pt>
    <dgm:pt modelId="{A4514374-3F57-4608-B122-AC8AE39A60F9}" type="pres">
      <dgm:prSet presAssocID="{34A117C5-3804-4D1D-AC60-243925AA5986}" presName="connectorText" presStyleLbl="sibTrans2D1" presStyleIdx="1" presStyleCnt="2"/>
      <dgm:spPr/>
    </dgm:pt>
    <dgm:pt modelId="{618BB400-5CBB-47A9-B9FF-FED94FE754E8}" type="pres">
      <dgm:prSet presAssocID="{DF50E7ED-CDE7-4F60-B40F-A583FB9617C1}" presName="node" presStyleLbl="node1" presStyleIdx="2" presStyleCnt="3">
        <dgm:presLayoutVars>
          <dgm:bulletEnabled val="1"/>
        </dgm:presLayoutVars>
      </dgm:prSet>
      <dgm:spPr/>
    </dgm:pt>
  </dgm:ptLst>
  <dgm:cxnLst>
    <dgm:cxn modelId="{F7E7D51A-A47F-4CA9-8BCF-EC9AAAD7AD8E}" type="presOf" srcId="{37F24CAC-7A44-46B6-8FC6-4FC51CFE20BC}" destId="{B06DAD6D-C275-4B80-97D9-C6F3C6BE3482}" srcOrd="0" destOrd="0" presId="urn:microsoft.com/office/officeart/2005/8/layout/process1"/>
    <dgm:cxn modelId="{FE81871F-DCAC-4DCA-BF59-B64D87942A94}" srcId="{CCB1ABEF-BF8A-48F0-8CB6-26447AB7F363}" destId="{AE70B17D-D175-4412-8621-34A84FCCD60E}" srcOrd="0" destOrd="0" parTransId="{24CC8493-41B9-4EB8-9500-332E0627DAB2}" sibTransId="{C5713A69-BC68-419A-A5B0-A208B08B9D41}"/>
    <dgm:cxn modelId="{03093A29-DDE2-47A3-BB9B-584298029218}" type="presOf" srcId="{DF50E7ED-CDE7-4F60-B40F-A583FB9617C1}" destId="{618BB400-5CBB-47A9-B9FF-FED94FE754E8}" srcOrd="0" destOrd="0" presId="urn:microsoft.com/office/officeart/2005/8/layout/process1"/>
    <dgm:cxn modelId="{58072F53-4A5E-4A31-AB04-FE843CE554F1}" type="presOf" srcId="{C5713A69-BC68-419A-A5B0-A208B08B9D41}" destId="{FAE7CC1E-B475-431E-B804-87474A0E8416}" srcOrd="1" destOrd="0" presId="urn:microsoft.com/office/officeart/2005/8/layout/process1"/>
    <dgm:cxn modelId="{DE3DB273-72EF-4CDE-ACA1-23CD2867CF47}" type="presOf" srcId="{AE70B17D-D175-4412-8621-34A84FCCD60E}" destId="{5B92593D-C94C-4941-AA28-3171F1B71DED}" srcOrd="0" destOrd="0" presId="urn:microsoft.com/office/officeart/2005/8/layout/process1"/>
    <dgm:cxn modelId="{C9080B8D-3539-45C2-9E5A-F0BEF87BEF83}" type="presOf" srcId="{34A117C5-3804-4D1D-AC60-243925AA5986}" destId="{A4514374-3F57-4608-B122-AC8AE39A60F9}" srcOrd="1" destOrd="0" presId="urn:microsoft.com/office/officeart/2005/8/layout/process1"/>
    <dgm:cxn modelId="{59980C9D-7A51-4A87-AD7F-45661D78AD90}" type="presOf" srcId="{C5713A69-BC68-419A-A5B0-A208B08B9D41}" destId="{B40307BA-F456-4D2F-A759-9C3E8AFEF50C}" srcOrd="0" destOrd="0" presId="urn:microsoft.com/office/officeart/2005/8/layout/process1"/>
    <dgm:cxn modelId="{F10B74C4-C471-4471-9047-D5C3345CF91C}" type="presOf" srcId="{CCB1ABEF-BF8A-48F0-8CB6-26447AB7F363}" destId="{3CDB4C2C-59E2-4D11-81F7-F9975A859775}" srcOrd="0" destOrd="0" presId="urn:microsoft.com/office/officeart/2005/8/layout/process1"/>
    <dgm:cxn modelId="{A2A4EDF1-3845-4F0F-8E91-4F05216B5A6C}" srcId="{CCB1ABEF-BF8A-48F0-8CB6-26447AB7F363}" destId="{37F24CAC-7A44-46B6-8FC6-4FC51CFE20BC}" srcOrd="1" destOrd="0" parTransId="{17380C5B-69FA-4657-A086-F77585BCDD9D}" sibTransId="{34A117C5-3804-4D1D-AC60-243925AA5986}"/>
    <dgm:cxn modelId="{AEDC0CF3-7763-43DD-ADFF-1415BA3BCC13}" srcId="{CCB1ABEF-BF8A-48F0-8CB6-26447AB7F363}" destId="{DF50E7ED-CDE7-4F60-B40F-A583FB9617C1}" srcOrd="2" destOrd="0" parTransId="{02881ECF-499A-4F70-ACA0-57A2BFDB5F70}" sibTransId="{A39BD921-500D-4005-B668-9F587EB8AA3A}"/>
    <dgm:cxn modelId="{C20154F7-9270-42DF-BE3F-DF62B50F5CFF}" type="presOf" srcId="{34A117C5-3804-4D1D-AC60-243925AA5986}" destId="{201D6CC9-34A5-43FC-80B1-21C055054B95}" srcOrd="0" destOrd="0" presId="urn:microsoft.com/office/officeart/2005/8/layout/process1"/>
    <dgm:cxn modelId="{39491179-2304-4418-9AD0-91583EE29135}" type="presParOf" srcId="{3CDB4C2C-59E2-4D11-81F7-F9975A859775}" destId="{5B92593D-C94C-4941-AA28-3171F1B71DED}" srcOrd="0" destOrd="0" presId="urn:microsoft.com/office/officeart/2005/8/layout/process1"/>
    <dgm:cxn modelId="{B434A5E5-8DB1-4A46-9280-3B48A9DB82B0}" type="presParOf" srcId="{3CDB4C2C-59E2-4D11-81F7-F9975A859775}" destId="{B40307BA-F456-4D2F-A759-9C3E8AFEF50C}" srcOrd="1" destOrd="0" presId="urn:microsoft.com/office/officeart/2005/8/layout/process1"/>
    <dgm:cxn modelId="{FE60E321-7CF2-45E5-B1B1-01071BF27CE4}" type="presParOf" srcId="{B40307BA-F456-4D2F-A759-9C3E8AFEF50C}" destId="{FAE7CC1E-B475-431E-B804-87474A0E8416}" srcOrd="0" destOrd="0" presId="urn:microsoft.com/office/officeart/2005/8/layout/process1"/>
    <dgm:cxn modelId="{9A7D4F0C-6C74-4802-B418-1863DC49123F}" type="presParOf" srcId="{3CDB4C2C-59E2-4D11-81F7-F9975A859775}" destId="{B06DAD6D-C275-4B80-97D9-C6F3C6BE3482}" srcOrd="2" destOrd="0" presId="urn:microsoft.com/office/officeart/2005/8/layout/process1"/>
    <dgm:cxn modelId="{1BD88FBC-6C6A-4A95-B074-5C0CDD98950C}" type="presParOf" srcId="{3CDB4C2C-59E2-4D11-81F7-F9975A859775}" destId="{201D6CC9-34A5-43FC-80B1-21C055054B95}" srcOrd="3" destOrd="0" presId="urn:microsoft.com/office/officeart/2005/8/layout/process1"/>
    <dgm:cxn modelId="{82948616-119C-437A-A180-AAF008B7ADD9}" type="presParOf" srcId="{201D6CC9-34A5-43FC-80B1-21C055054B95}" destId="{A4514374-3F57-4608-B122-AC8AE39A60F9}" srcOrd="0" destOrd="0" presId="urn:microsoft.com/office/officeart/2005/8/layout/process1"/>
    <dgm:cxn modelId="{9B144F70-1EDB-42E0-94C3-01594C1514BE}" type="presParOf" srcId="{3CDB4C2C-59E2-4D11-81F7-F9975A859775}" destId="{618BB400-5CBB-47A9-B9FF-FED94FE754E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052B1A-55F6-422A-9676-79EC17EEF30D}" type="doc">
      <dgm:prSet loTypeId="urn:microsoft.com/office/officeart/2016/7/layout/BasicLinearProcessNumbered" loCatId="process" qsTypeId="urn:microsoft.com/office/officeart/2005/8/quickstyle/simple4" qsCatId="simple" csTypeId="urn:microsoft.com/office/officeart/2005/8/colors/colorful1" csCatId="colorful"/>
      <dgm:spPr/>
      <dgm:t>
        <a:bodyPr/>
        <a:lstStyle/>
        <a:p>
          <a:endParaRPr lang="en-US"/>
        </a:p>
      </dgm:t>
    </dgm:pt>
    <dgm:pt modelId="{80FD19AE-6612-46ED-AEA7-9304DC8FB230}">
      <dgm:prSet/>
      <dgm:spPr/>
      <dgm:t>
        <a:bodyPr/>
        <a:lstStyle/>
        <a:p>
          <a:r>
            <a:rPr lang="en-US"/>
            <a:t>A Decon line shall be set up prior to deployment of booms in waterway</a:t>
          </a:r>
        </a:p>
      </dgm:t>
    </dgm:pt>
    <dgm:pt modelId="{FCBFD48E-31DE-454F-A730-2D2C0A790528}" type="parTrans" cxnId="{E3D96874-EADA-4FE9-BA4B-070E9B227FF3}">
      <dgm:prSet/>
      <dgm:spPr/>
      <dgm:t>
        <a:bodyPr/>
        <a:lstStyle/>
        <a:p>
          <a:endParaRPr lang="en-US"/>
        </a:p>
      </dgm:t>
    </dgm:pt>
    <dgm:pt modelId="{01FF09CB-5E0B-475E-90E4-15AA529DC3CB}" type="sibTrans" cxnId="{E3D96874-EADA-4FE9-BA4B-070E9B227FF3}">
      <dgm:prSet phldrT="1" phldr="0"/>
      <dgm:spPr/>
      <dgm:t>
        <a:bodyPr/>
        <a:lstStyle/>
        <a:p>
          <a:r>
            <a:rPr lang="en-US"/>
            <a:t>1</a:t>
          </a:r>
        </a:p>
      </dgm:t>
    </dgm:pt>
    <dgm:pt modelId="{E8EFF1FC-7B8D-4B5D-B5E4-13FAEF77008C}">
      <dgm:prSet/>
      <dgm:spPr/>
      <dgm:t>
        <a:bodyPr/>
        <a:lstStyle/>
        <a:p>
          <a:r>
            <a:rPr lang="en-US"/>
            <a:t>Always remember to fully decon any persons and reusable equipment that may come in contact with oil or contaminated waterways. </a:t>
          </a:r>
        </a:p>
      </dgm:t>
    </dgm:pt>
    <dgm:pt modelId="{D1911727-132B-4B87-AA56-7D39E9CAFE16}" type="parTrans" cxnId="{50AA63BA-533C-47C4-BF4C-4947EE34AC4B}">
      <dgm:prSet/>
      <dgm:spPr/>
      <dgm:t>
        <a:bodyPr/>
        <a:lstStyle/>
        <a:p>
          <a:endParaRPr lang="en-US"/>
        </a:p>
      </dgm:t>
    </dgm:pt>
    <dgm:pt modelId="{A1FFC9D0-29B3-402C-A270-030BF629E25B}" type="sibTrans" cxnId="{50AA63BA-533C-47C4-BF4C-4947EE34AC4B}">
      <dgm:prSet phldrT="2" phldr="0"/>
      <dgm:spPr/>
      <dgm:t>
        <a:bodyPr/>
        <a:lstStyle/>
        <a:p>
          <a:r>
            <a:rPr lang="en-US"/>
            <a:t>2</a:t>
          </a:r>
        </a:p>
      </dgm:t>
    </dgm:pt>
    <dgm:pt modelId="{15DFB5B6-6647-4913-AA5B-C6B733B1E9F8}">
      <dgm:prSet/>
      <dgm:spPr/>
      <dgm:t>
        <a:bodyPr/>
        <a:lstStyle/>
        <a:p>
          <a:r>
            <a:rPr lang="en-US"/>
            <a:t>Should the equipment NOT be able to be deconned it must be disposed of</a:t>
          </a:r>
        </a:p>
      </dgm:t>
    </dgm:pt>
    <dgm:pt modelId="{86E59E01-B325-4447-9384-4305CE654CAE}" type="parTrans" cxnId="{AA801901-8C4A-433A-B674-E9273D35F133}">
      <dgm:prSet/>
      <dgm:spPr/>
      <dgm:t>
        <a:bodyPr/>
        <a:lstStyle/>
        <a:p>
          <a:endParaRPr lang="en-US"/>
        </a:p>
      </dgm:t>
    </dgm:pt>
    <dgm:pt modelId="{2B22A1EE-DB60-4719-9BB1-A2746A04FAE9}" type="sibTrans" cxnId="{AA801901-8C4A-433A-B674-E9273D35F133}">
      <dgm:prSet phldrT="3" phldr="0"/>
      <dgm:spPr/>
      <dgm:t>
        <a:bodyPr/>
        <a:lstStyle/>
        <a:p>
          <a:r>
            <a:rPr lang="en-US"/>
            <a:t>3</a:t>
          </a:r>
        </a:p>
      </dgm:t>
    </dgm:pt>
    <dgm:pt modelId="{4672B695-1EF5-4914-821C-5977DC996468}" type="pres">
      <dgm:prSet presAssocID="{5E052B1A-55F6-422A-9676-79EC17EEF30D}" presName="Name0" presStyleCnt="0">
        <dgm:presLayoutVars>
          <dgm:animLvl val="lvl"/>
          <dgm:resizeHandles val="exact"/>
        </dgm:presLayoutVars>
      </dgm:prSet>
      <dgm:spPr/>
    </dgm:pt>
    <dgm:pt modelId="{6B1AD5EC-8C13-4222-A33D-80862C5DD5E8}" type="pres">
      <dgm:prSet presAssocID="{80FD19AE-6612-46ED-AEA7-9304DC8FB230}" presName="compositeNode" presStyleCnt="0">
        <dgm:presLayoutVars>
          <dgm:bulletEnabled val="1"/>
        </dgm:presLayoutVars>
      </dgm:prSet>
      <dgm:spPr/>
    </dgm:pt>
    <dgm:pt modelId="{6F243B12-1C2F-4FAC-9A0F-3710B8B28FAD}" type="pres">
      <dgm:prSet presAssocID="{80FD19AE-6612-46ED-AEA7-9304DC8FB230}" presName="bgRect" presStyleLbl="bgAccFollowNode1" presStyleIdx="0" presStyleCnt="3"/>
      <dgm:spPr/>
    </dgm:pt>
    <dgm:pt modelId="{3979435C-9FF3-4FC2-8E90-E49B2A64A2DE}" type="pres">
      <dgm:prSet presAssocID="{01FF09CB-5E0B-475E-90E4-15AA529DC3CB}" presName="sibTransNodeCircle" presStyleLbl="alignNode1" presStyleIdx="0" presStyleCnt="6">
        <dgm:presLayoutVars>
          <dgm:chMax val="0"/>
          <dgm:bulletEnabled/>
        </dgm:presLayoutVars>
      </dgm:prSet>
      <dgm:spPr/>
    </dgm:pt>
    <dgm:pt modelId="{A499973E-E3DC-4D5A-BF07-E32731315CDF}" type="pres">
      <dgm:prSet presAssocID="{80FD19AE-6612-46ED-AEA7-9304DC8FB230}" presName="bottomLine" presStyleLbl="alignNode1" presStyleIdx="1" presStyleCnt="6">
        <dgm:presLayoutVars/>
      </dgm:prSet>
      <dgm:spPr/>
    </dgm:pt>
    <dgm:pt modelId="{197EFE40-24CC-4AB6-A715-6FAD66F8A0F1}" type="pres">
      <dgm:prSet presAssocID="{80FD19AE-6612-46ED-AEA7-9304DC8FB230}" presName="nodeText" presStyleLbl="bgAccFollowNode1" presStyleIdx="0" presStyleCnt="3">
        <dgm:presLayoutVars>
          <dgm:bulletEnabled val="1"/>
        </dgm:presLayoutVars>
      </dgm:prSet>
      <dgm:spPr/>
    </dgm:pt>
    <dgm:pt modelId="{03E38B3A-5E62-46D7-901B-6DB9F6DE461D}" type="pres">
      <dgm:prSet presAssocID="{01FF09CB-5E0B-475E-90E4-15AA529DC3CB}" presName="sibTrans" presStyleCnt="0"/>
      <dgm:spPr/>
    </dgm:pt>
    <dgm:pt modelId="{86D48F3B-50BD-463A-81CF-9C4D1A358A3F}" type="pres">
      <dgm:prSet presAssocID="{E8EFF1FC-7B8D-4B5D-B5E4-13FAEF77008C}" presName="compositeNode" presStyleCnt="0">
        <dgm:presLayoutVars>
          <dgm:bulletEnabled val="1"/>
        </dgm:presLayoutVars>
      </dgm:prSet>
      <dgm:spPr/>
    </dgm:pt>
    <dgm:pt modelId="{EC83EEBE-0053-4C8C-869C-8BF42A148C01}" type="pres">
      <dgm:prSet presAssocID="{E8EFF1FC-7B8D-4B5D-B5E4-13FAEF77008C}" presName="bgRect" presStyleLbl="bgAccFollowNode1" presStyleIdx="1" presStyleCnt="3"/>
      <dgm:spPr/>
    </dgm:pt>
    <dgm:pt modelId="{F009AAD3-78C3-4CDF-8AC7-A897A785E334}" type="pres">
      <dgm:prSet presAssocID="{A1FFC9D0-29B3-402C-A270-030BF629E25B}" presName="sibTransNodeCircle" presStyleLbl="alignNode1" presStyleIdx="2" presStyleCnt="6">
        <dgm:presLayoutVars>
          <dgm:chMax val="0"/>
          <dgm:bulletEnabled/>
        </dgm:presLayoutVars>
      </dgm:prSet>
      <dgm:spPr/>
    </dgm:pt>
    <dgm:pt modelId="{0EB483F6-D79F-4435-AA6E-085AC14E4905}" type="pres">
      <dgm:prSet presAssocID="{E8EFF1FC-7B8D-4B5D-B5E4-13FAEF77008C}" presName="bottomLine" presStyleLbl="alignNode1" presStyleIdx="3" presStyleCnt="6">
        <dgm:presLayoutVars/>
      </dgm:prSet>
      <dgm:spPr/>
    </dgm:pt>
    <dgm:pt modelId="{F53EE58F-F77E-48E0-8896-82C5DF425FA4}" type="pres">
      <dgm:prSet presAssocID="{E8EFF1FC-7B8D-4B5D-B5E4-13FAEF77008C}" presName="nodeText" presStyleLbl="bgAccFollowNode1" presStyleIdx="1" presStyleCnt="3">
        <dgm:presLayoutVars>
          <dgm:bulletEnabled val="1"/>
        </dgm:presLayoutVars>
      </dgm:prSet>
      <dgm:spPr/>
    </dgm:pt>
    <dgm:pt modelId="{B837879C-D53D-4E8B-8E48-6B6098ACD990}" type="pres">
      <dgm:prSet presAssocID="{A1FFC9D0-29B3-402C-A270-030BF629E25B}" presName="sibTrans" presStyleCnt="0"/>
      <dgm:spPr/>
    </dgm:pt>
    <dgm:pt modelId="{2FD6B5F8-DBC9-4931-A866-E93808E63C53}" type="pres">
      <dgm:prSet presAssocID="{15DFB5B6-6647-4913-AA5B-C6B733B1E9F8}" presName="compositeNode" presStyleCnt="0">
        <dgm:presLayoutVars>
          <dgm:bulletEnabled val="1"/>
        </dgm:presLayoutVars>
      </dgm:prSet>
      <dgm:spPr/>
    </dgm:pt>
    <dgm:pt modelId="{8CA53A8C-3D13-4D76-9875-A7016E92E92F}" type="pres">
      <dgm:prSet presAssocID="{15DFB5B6-6647-4913-AA5B-C6B733B1E9F8}" presName="bgRect" presStyleLbl="bgAccFollowNode1" presStyleIdx="2" presStyleCnt="3"/>
      <dgm:spPr/>
    </dgm:pt>
    <dgm:pt modelId="{5CE7A4AB-70B0-4ED3-9B4C-FAB52033E547}" type="pres">
      <dgm:prSet presAssocID="{2B22A1EE-DB60-4719-9BB1-A2746A04FAE9}" presName="sibTransNodeCircle" presStyleLbl="alignNode1" presStyleIdx="4" presStyleCnt="6">
        <dgm:presLayoutVars>
          <dgm:chMax val="0"/>
          <dgm:bulletEnabled/>
        </dgm:presLayoutVars>
      </dgm:prSet>
      <dgm:spPr/>
    </dgm:pt>
    <dgm:pt modelId="{57C0216D-4733-4D14-B6CE-57D50A927750}" type="pres">
      <dgm:prSet presAssocID="{15DFB5B6-6647-4913-AA5B-C6B733B1E9F8}" presName="bottomLine" presStyleLbl="alignNode1" presStyleIdx="5" presStyleCnt="6">
        <dgm:presLayoutVars/>
      </dgm:prSet>
      <dgm:spPr/>
    </dgm:pt>
    <dgm:pt modelId="{9FF54F05-B45A-448A-90A9-7B0692CBE2E3}" type="pres">
      <dgm:prSet presAssocID="{15DFB5B6-6647-4913-AA5B-C6B733B1E9F8}" presName="nodeText" presStyleLbl="bgAccFollowNode1" presStyleIdx="2" presStyleCnt="3">
        <dgm:presLayoutVars>
          <dgm:bulletEnabled val="1"/>
        </dgm:presLayoutVars>
      </dgm:prSet>
      <dgm:spPr/>
    </dgm:pt>
  </dgm:ptLst>
  <dgm:cxnLst>
    <dgm:cxn modelId="{AA801901-8C4A-433A-B674-E9273D35F133}" srcId="{5E052B1A-55F6-422A-9676-79EC17EEF30D}" destId="{15DFB5B6-6647-4913-AA5B-C6B733B1E9F8}" srcOrd="2" destOrd="0" parTransId="{86E59E01-B325-4447-9384-4305CE654CAE}" sibTransId="{2B22A1EE-DB60-4719-9BB1-A2746A04FAE9}"/>
    <dgm:cxn modelId="{056FE71E-25DF-429F-A3C6-2B546C725A9E}" type="presOf" srcId="{15DFB5B6-6647-4913-AA5B-C6B733B1E9F8}" destId="{8CA53A8C-3D13-4D76-9875-A7016E92E92F}" srcOrd="0" destOrd="0" presId="urn:microsoft.com/office/officeart/2016/7/layout/BasicLinearProcessNumbered"/>
    <dgm:cxn modelId="{0C816C28-5D64-4D92-B251-A891211BA260}" type="presOf" srcId="{E8EFF1FC-7B8D-4B5D-B5E4-13FAEF77008C}" destId="{EC83EEBE-0053-4C8C-869C-8BF42A148C01}" srcOrd="0" destOrd="0" presId="urn:microsoft.com/office/officeart/2016/7/layout/BasicLinearProcessNumbered"/>
    <dgm:cxn modelId="{E3D96874-EADA-4FE9-BA4B-070E9B227FF3}" srcId="{5E052B1A-55F6-422A-9676-79EC17EEF30D}" destId="{80FD19AE-6612-46ED-AEA7-9304DC8FB230}" srcOrd="0" destOrd="0" parTransId="{FCBFD48E-31DE-454F-A730-2D2C0A790528}" sibTransId="{01FF09CB-5E0B-475E-90E4-15AA529DC3CB}"/>
    <dgm:cxn modelId="{570E517D-256A-497F-8BE7-8AC356C1A943}" type="presOf" srcId="{80FD19AE-6612-46ED-AEA7-9304DC8FB230}" destId="{6F243B12-1C2F-4FAC-9A0F-3710B8B28FAD}" srcOrd="0" destOrd="0" presId="urn:microsoft.com/office/officeart/2016/7/layout/BasicLinearProcessNumbered"/>
    <dgm:cxn modelId="{5376E57F-7525-4F0C-867A-1D6EEBC67669}" type="presOf" srcId="{5E052B1A-55F6-422A-9676-79EC17EEF30D}" destId="{4672B695-1EF5-4914-821C-5977DC996468}" srcOrd="0" destOrd="0" presId="urn:microsoft.com/office/officeart/2016/7/layout/BasicLinearProcessNumbered"/>
    <dgm:cxn modelId="{5E34E186-9A43-4CF5-9348-EE462D2726E6}" type="presOf" srcId="{15DFB5B6-6647-4913-AA5B-C6B733B1E9F8}" destId="{9FF54F05-B45A-448A-90A9-7B0692CBE2E3}" srcOrd="1" destOrd="0" presId="urn:microsoft.com/office/officeart/2016/7/layout/BasicLinearProcessNumbered"/>
    <dgm:cxn modelId="{FB87D5A8-DDE3-4877-9FE2-5D5FFE005844}" type="presOf" srcId="{80FD19AE-6612-46ED-AEA7-9304DC8FB230}" destId="{197EFE40-24CC-4AB6-A715-6FAD66F8A0F1}" srcOrd="1" destOrd="0" presId="urn:microsoft.com/office/officeart/2016/7/layout/BasicLinearProcessNumbered"/>
    <dgm:cxn modelId="{2E1D41B0-DF6F-4249-B2A1-2B74BBEDC230}" type="presOf" srcId="{01FF09CB-5E0B-475E-90E4-15AA529DC3CB}" destId="{3979435C-9FF3-4FC2-8E90-E49B2A64A2DE}" srcOrd="0" destOrd="0" presId="urn:microsoft.com/office/officeart/2016/7/layout/BasicLinearProcessNumbered"/>
    <dgm:cxn modelId="{50AA63BA-533C-47C4-BF4C-4947EE34AC4B}" srcId="{5E052B1A-55F6-422A-9676-79EC17EEF30D}" destId="{E8EFF1FC-7B8D-4B5D-B5E4-13FAEF77008C}" srcOrd="1" destOrd="0" parTransId="{D1911727-132B-4B87-AA56-7D39E9CAFE16}" sibTransId="{A1FFC9D0-29B3-402C-A270-030BF629E25B}"/>
    <dgm:cxn modelId="{7246F7C5-A17E-4A17-85BF-BF23760A430D}" type="presOf" srcId="{A1FFC9D0-29B3-402C-A270-030BF629E25B}" destId="{F009AAD3-78C3-4CDF-8AC7-A897A785E334}" srcOrd="0" destOrd="0" presId="urn:microsoft.com/office/officeart/2016/7/layout/BasicLinearProcessNumbered"/>
    <dgm:cxn modelId="{484FC1ED-D69C-4DD5-ABF4-4BBE755586AC}" type="presOf" srcId="{2B22A1EE-DB60-4719-9BB1-A2746A04FAE9}" destId="{5CE7A4AB-70B0-4ED3-9B4C-FAB52033E547}" srcOrd="0" destOrd="0" presId="urn:microsoft.com/office/officeart/2016/7/layout/BasicLinearProcessNumbered"/>
    <dgm:cxn modelId="{A7F778F6-79F8-4C02-A267-DD3432ED2DA6}" type="presOf" srcId="{E8EFF1FC-7B8D-4B5D-B5E4-13FAEF77008C}" destId="{F53EE58F-F77E-48E0-8896-82C5DF425FA4}" srcOrd="1" destOrd="0" presId="urn:microsoft.com/office/officeart/2016/7/layout/BasicLinearProcessNumbered"/>
    <dgm:cxn modelId="{14E5ED13-8921-45DC-B15C-153141E35BE4}" type="presParOf" srcId="{4672B695-1EF5-4914-821C-5977DC996468}" destId="{6B1AD5EC-8C13-4222-A33D-80862C5DD5E8}" srcOrd="0" destOrd="0" presId="urn:microsoft.com/office/officeart/2016/7/layout/BasicLinearProcessNumbered"/>
    <dgm:cxn modelId="{6CFE3928-B540-402C-9B92-33B792D06A86}" type="presParOf" srcId="{6B1AD5EC-8C13-4222-A33D-80862C5DD5E8}" destId="{6F243B12-1C2F-4FAC-9A0F-3710B8B28FAD}" srcOrd="0" destOrd="0" presId="urn:microsoft.com/office/officeart/2016/7/layout/BasicLinearProcessNumbered"/>
    <dgm:cxn modelId="{5A0769AF-474F-4886-B36B-3E0B4948C888}" type="presParOf" srcId="{6B1AD5EC-8C13-4222-A33D-80862C5DD5E8}" destId="{3979435C-9FF3-4FC2-8E90-E49B2A64A2DE}" srcOrd="1" destOrd="0" presId="urn:microsoft.com/office/officeart/2016/7/layout/BasicLinearProcessNumbered"/>
    <dgm:cxn modelId="{6DB72D7B-EFE9-41C8-9D41-A0857CEDDE7E}" type="presParOf" srcId="{6B1AD5EC-8C13-4222-A33D-80862C5DD5E8}" destId="{A499973E-E3DC-4D5A-BF07-E32731315CDF}" srcOrd="2" destOrd="0" presId="urn:microsoft.com/office/officeart/2016/7/layout/BasicLinearProcessNumbered"/>
    <dgm:cxn modelId="{8B3F3748-B447-4D5F-95F1-F85C21D06264}" type="presParOf" srcId="{6B1AD5EC-8C13-4222-A33D-80862C5DD5E8}" destId="{197EFE40-24CC-4AB6-A715-6FAD66F8A0F1}" srcOrd="3" destOrd="0" presId="urn:microsoft.com/office/officeart/2016/7/layout/BasicLinearProcessNumbered"/>
    <dgm:cxn modelId="{67BF3EAC-91CA-48AE-829B-AB6F6405F08F}" type="presParOf" srcId="{4672B695-1EF5-4914-821C-5977DC996468}" destId="{03E38B3A-5E62-46D7-901B-6DB9F6DE461D}" srcOrd="1" destOrd="0" presId="urn:microsoft.com/office/officeart/2016/7/layout/BasicLinearProcessNumbered"/>
    <dgm:cxn modelId="{ED09BE80-347F-4959-811E-E451628D1B08}" type="presParOf" srcId="{4672B695-1EF5-4914-821C-5977DC996468}" destId="{86D48F3B-50BD-463A-81CF-9C4D1A358A3F}" srcOrd="2" destOrd="0" presId="urn:microsoft.com/office/officeart/2016/7/layout/BasicLinearProcessNumbered"/>
    <dgm:cxn modelId="{78B492A4-C053-4C75-89F8-38F674B59A4F}" type="presParOf" srcId="{86D48F3B-50BD-463A-81CF-9C4D1A358A3F}" destId="{EC83EEBE-0053-4C8C-869C-8BF42A148C01}" srcOrd="0" destOrd="0" presId="urn:microsoft.com/office/officeart/2016/7/layout/BasicLinearProcessNumbered"/>
    <dgm:cxn modelId="{2F2E0867-7E53-4925-B532-2EAE9F5E7187}" type="presParOf" srcId="{86D48F3B-50BD-463A-81CF-9C4D1A358A3F}" destId="{F009AAD3-78C3-4CDF-8AC7-A897A785E334}" srcOrd="1" destOrd="0" presId="urn:microsoft.com/office/officeart/2016/7/layout/BasicLinearProcessNumbered"/>
    <dgm:cxn modelId="{DC8837DC-B4A3-4C0B-8357-8A2A3BAB0F70}" type="presParOf" srcId="{86D48F3B-50BD-463A-81CF-9C4D1A358A3F}" destId="{0EB483F6-D79F-4435-AA6E-085AC14E4905}" srcOrd="2" destOrd="0" presId="urn:microsoft.com/office/officeart/2016/7/layout/BasicLinearProcessNumbered"/>
    <dgm:cxn modelId="{43BC44B7-8062-4B18-94F4-C59EF0559203}" type="presParOf" srcId="{86D48F3B-50BD-463A-81CF-9C4D1A358A3F}" destId="{F53EE58F-F77E-48E0-8896-82C5DF425FA4}" srcOrd="3" destOrd="0" presId="urn:microsoft.com/office/officeart/2016/7/layout/BasicLinearProcessNumbered"/>
    <dgm:cxn modelId="{99D88BA3-54B8-46FD-BA01-33BAD478418F}" type="presParOf" srcId="{4672B695-1EF5-4914-821C-5977DC996468}" destId="{B837879C-D53D-4E8B-8E48-6B6098ACD990}" srcOrd="3" destOrd="0" presId="urn:microsoft.com/office/officeart/2016/7/layout/BasicLinearProcessNumbered"/>
    <dgm:cxn modelId="{450A0B6F-DE49-43EA-BDB7-C9270329B5C5}" type="presParOf" srcId="{4672B695-1EF5-4914-821C-5977DC996468}" destId="{2FD6B5F8-DBC9-4931-A866-E93808E63C53}" srcOrd="4" destOrd="0" presId="urn:microsoft.com/office/officeart/2016/7/layout/BasicLinearProcessNumbered"/>
    <dgm:cxn modelId="{67BEAF87-054A-4090-9B28-9326B4404604}" type="presParOf" srcId="{2FD6B5F8-DBC9-4931-A866-E93808E63C53}" destId="{8CA53A8C-3D13-4D76-9875-A7016E92E92F}" srcOrd="0" destOrd="0" presId="urn:microsoft.com/office/officeart/2016/7/layout/BasicLinearProcessNumbered"/>
    <dgm:cxn modelId="{7A982676-AC3C-4342-9123-BEB9AE682411}" type="presParOf" srcId="{2FD6B5F8-DBC9-4931-A866-E93808E63C53}" destId="{5CE7A4AB-70B0-4ED3-9B4C-FAB52033E547}" srcOrd="1" destOrd="0" presId="urn:microsoft.com/office/officeart/2016/7/layout/BasicLinearProcessNumbered"/>
    <dgm:cxn modelId="{0C83CFCB-BD5F-462F-A04F-476CA0E48B16}" type="presParOf" srcId="{2FD6B5F8-DBC9-4931-A866-E93808E63C53}" destId="{57C0216D-4733-4D14-B6CE-57D50A927750}" srcOrd="2" destOrd="0" presId="urn:microsoft.com/office/officeart/2016/7/layout/BasicLinearProcessNumbered"/>
    <dgm:cxn modelId="{535D66FC-CBA7-41FE-A06C-E49B21163B64}" type="presParOf" srcId="{2FD6B5F8-DBC9-4931-A866-E93808E63C53}" destId="{9FF54F05-B45A-448A-90A9-7B0692CBE2E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269DD-DF6A-48CC-8F74-2D54C8C0C684}">
      <dsp:nvSpPr>
        <dsp:cNvPr id="0" name=""/>
        <dsp:cNvSpPr/>
      </dsp:nvSpPr>
      <dsp:spPr>
        <a:xfrm>
          <a:off x="1288" y="8007"/>
          <a:ext cx="4521910" cy="2871412"/>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3B7E12C6-5EBF-432F-A60B-B180E42EA262}">
      <dsp:nvSpPr>
        <dsp:cNvPr id="0" name=""/>
        <dsp:cNvSpPr/>
      </dsp:nvSpPr>
      <dsp:spPr>
        <a:xfrm>
          <a:off x="503722" y="485320"/>
          <a:ext cx="4521910" cy="287141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Booms are floating, physical barriers to oil, made of plastic, metal or other materials, which slow the spread of oil and keep it contained. </a:t>
          </a:r>
        </a:p>
      </dsp:txBody>
      <dsp:txXfrm>
        <a:off x="587823" y="569421"/>
        <a:ext cx="4353708" cy="2703210"/>
      </dsp:txXfrm>
    </dsp:sp>
    <dsp:sp modelId="{FAF24FE7-809C-40E5-AB4B-88DDE30651A4}">
      <dsp:nvSpPr>
        <dsp:cNvPr id="0" name=""/>
        <dsp:cNvSpPr/>
      </dsp:nvSpPr>
      <dsp:spPr>
        <a:xfrm>
          <a:off x="5528067" y="8007"/>
          <a:ext cx="4521910" cy="2871412"/>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BFFC6506-9DE1-424E-B0C2-589581BA826E}">
      <dsp:nvSpPr>
        <dsp:cNvPr id="0" name=""/>
        <dsp:cNvSpPr/>
      </dsp:nvSpPr>
      <dsp:spPr>
        <a:xfrm>
          <a:off x="6030501" y="485320"/>
          <a:ext cx="4521910" cy="287141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Booms are commonly placed across a narrow entrance to close off that entrance so that oil can’t pass through. </a:t>
          </a:r>
        </a:p>
      </dsp:txBody>
      <dsp:txXfrm>
        <a:off x="6114602" y="569421"/>
        <a:ext cx="4353708" cy="2703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2593D-C94C-4941-AA28-3171F1B71DED}">
      <dsp:nvSpPr>
        <dsp:cNvPr id="0" name=""/>
        <dsp:cNvSpPr/>
      </dsp:nvSpPr>
      <dsp:spPr>
        <a:xfrm>
          <a:off x="9275" y="14705"/>
          <a:ext cx="2772407" cy="3281404"/>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Hard Boom</a:t>
          </a:r>
          <a:r>
            <a:rPr lang="en-US" sz="1700" kern="1200" dirty="0"/>
            <a:t>: </a:t>
          </a:r>
        </a:p>
        <a:p>
          <a:pPr marL="0" lvl="0" indent="0" algn="ctr" defTabSz="755650">
            <a:lnSpc>
              <a:spcPct val="90000"/>
            </a:lnSpc>
            <a:spcBef>
              <a:spcPct val="0"/>
            </a:spcBef>
            <a:spcAft>
              <a:spcPct val="35000"/>
            </a:spcAft>
            <a:buNone/>
          </a:pPr>
          <a:r>
            <a:rPr lang="en-US" sz="1700" kern="1200" dirty="0"/>
            <a:t>a floating piece of plastic that has a cylindrical float at the top and is weighted at the bottom so that it has a “skirt” under the water. </a:t>
          </a:r>
        </a:p>
      </dsp:txBody>
      <dsp:txXfrm>
        <a:off x="90476" y="95906"/>
        <a:ext cx="2610005" cy="3119002"/>
      </dsp:txXfrm>
    </dsp:sp>
    <dsp:sp modelId="{B40307BA-F456-4D2F-A759-9C3E8AFEF50C}">
      <dsp:nvSpPr>
        <dsp:cNvPr id="0" name=""/>
        <dsp:cNvSpPr/>
      </dsp:nvSpPr>
      <dsp:spPr>
        <a:xfrm>
          <a:off x="3058923" y="1311629"/>
          <a:ext cx="587750" cy="6875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58923" y="1449140"/>
        <a:ext cx="411425" cy="412535"/>
      </dsp:txXfrm>
    </dsp:sp>
    <dsp:sp modelId="{B06DAD6D-C275-4B80-97D9-C6F3C6BE3482}">
      <dsp:nvSpPr>
        <dsp:cNvPr id="0" name=""/>
        <dsp:cNvSpPr/>
      </dsp:nvSpPr>
      <dsp:spPr>
        <a:xfrm>
          <a:off x="3890646" y="14705"/>
          <a:ext cx="2772407" cy="3281404"/>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Sorbent Boom</a:t>
          </a:r>
          <a:r>
            <a:rPr lang="en-US" sz="1700" kern="1200" dirty="0"/>
            <a:t>:</a:t>
          </a:r>
        </a:p>
        <a:p>
          <a:pPr marL="0" lvl="0" indent="0" algn="ctr" defTabSz="755650">
            <a:lnSpc>
              <a:spcPct val="90000"/>
            </a:lnSpc>
            <a:spcBef>
              <a:spcPct val="0"/>
            </a:spcBef>
            <a:spcAft>
              <a:spcPct val="35000"/>
            </a:spcAft>
            <a:buNone/>
          </a:pPr>
          <a:r>
            <a:rPr lang="en-US" sz="1700" kern="1200" dirty="0"/>
            <a:t> Looks like a long sausage made out of material that absorbs oil. </a:t>
          </a:r>
        </a:p>
      </dsp:txBody>
      <dsp:txXfrm>
        <a:off x="3971847" y="95906"/>
        <a:ext cx="2610005" cy="3119002"/>
      </dsp:txXfrm>
    </dsp:sp>
    <dsp:sp modelId="{201D6CC9-34A5-43FC-80B1-21C055054B95}">
      <dsp:nvSpPr>
        <dsp:cNvPr id="0" name=""/>
        <dsp:cNvSpPr/>
      </dsp:nvSpPr>
      <dsp:spPr>
        <a:xfrm>
          <a:off x="6940294" y="1311629"/>
          <a:ext cx="587750" cy="6875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40294" y="1449140"/>
        <a:ext cx="411425" cy="412535"/>
      </dsp:txXfrm>
    </dsp:sp>
    <dsp:sp modelId="{618BB400-5CBB-47A9-B9FF-FED94FE754E8}">
      <dsp:nvSpPr>
        <dsp:cNvPr id="0" name=""/>
        <dsp:cNvSpPr/>
      </dsp:nvSpPr>
      <dsp:spPr>
        <a:xfrm>
          <a:off x="7772016" y="14705"/>
          <a:ext cx="2772407" cy="3281404"/>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Fire Boom</a:t>
          </a:r>
          <a:r>
            <a:rPr lang="en-US" sz="1700" kern="1200" dirty="0"/>
            <a:t>: </a:t>
          </a:r>
        </a:p>
        <a:p>
          <a:pPr marL="0" lvl="0" indent="0" algn="ctr" defTabSz="755650">
            <a:lnSpc>
              <a:spcPct val="90000"/>
            </a:lnSpc>
            <a:spcBef>
              <a:spcPct val="0"/>
            </a:spcBef>
            <a:spcAft>
              <a:spcPct val="35000"/>
            </a:spcAft>
            <a:buNone/>
          </a:pPr>
          <a:r>
            <a:rPr lang="en-US" sz="1700" kern="1200" dirty="0"/>
            <a:t>Resembles metal plates with a floating metal cylinder at the top and thin metal plates that make the “skirt” in the water. This type of boom is made to contain oil long enough that it can be lit on fire and burned up. </a:t>
          </a:r>
        </a:p>
      </dsp:txBody>
      <dsp:txXfrm>
        <a:off x="7853217" y="95906"/>
        <a:ext cx="2610005" cy="3119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43B12-1C2F-4FAC-9A0F-3710B8B28FAD}">
      <dsp:nvSpPr>
        <dsp:cNvPr id="0" name=""/>
        <dsp:cNvSpPr/>
      </dsp:nvSpPr>
      <dsp:spPr>
        <a:xfrm>
          <a:off x="0" y="0"/>
          <a:ext cx="3298031" cy="3364741"/>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7127" tIns="330200" rIns="257127" bIns="330200" numCol="1" spcCol="1270" anchor="t" anchorCtr="0">
          <a:noAutofit/>
        </a:bodyPr>
        <a:lstStyle/>
        <a:p>
          <a:pPr marL="0" lvl="0" indent="0" algn="l" defTabSz="711200">
            <a:lnSpc>
              <a:spcPct val="90000"/>
            </a:lnSpc>
            <a:spcBef>
              <a:spcPct val="0"/>
            </a:spcBef>
            <a:spcAft>
              <a:spcPct val="35000"/>
            </a:spcAft>
            <a:buNone/>
          </a:pPr>
          <a:r>
            <a:rPr lang="en-US" sz="1600" kern="1200"/>
            <a:t>A Decon line shall be set up prior to deployment of booms in waterway</a:t>
          </a:r>
        </a:p>
      </dsp:txBody>
      <dsp:txXfrm>
        <a:off x="0" y="1278601"/>
        <a:ext cx="3298031" cy="2018844"/>
      </dsp:txXfrm>
    </dsp:sp>
    <dsp:sp modelId="{3979435C-9FF3-4FC2-8E90-E49B2A64A2DE}">
      <dsp:nvSpPr>
        <dsp:cNvPr id="0" name=""/>
        <dsp:cNvSpPr/>
      </dsp:nvSpPr>
      <dsp:spPr>
        <a:xfrm>
          <a:off x="1144304" y="336474"/>
          <a:ext cx="1009422" cy="1009422"/>
        </a:xfrm>
        <a:prstGeom prst="ellipse">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698" tIns="12700" rIns="7869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92130" y="484300"/>
        <a:ext cx="713770" cy="713770"/>
      </dsp:txXfrm>
    </dsp:sp>
    <dsp:sp modelId="{A499973E-E3DC-4D5A-BF07-E32731315CDF}">
      <dsp:nvSpPr>
        <dsp:cNvPr id="0" name=""/>
        <dsp:cNvSpPr/>
      </dsp:nvSpPr>
      <dsp:spPr>
        <a:xfrm>
          <a:off x="0" y="3364669"/>
          <a:ext cx="3298031" cy="72"/>
        </a:xfrm>
        <a:prstGeom prst="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w="9525" cap="rnd"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C83EEBE-0053-4C8C-869C-8BF42A148C01}">
      <dsp:nvSpPr>
        <dsp:cNvPr id="0" name=""/>
        <dsp:cNvSpPr/>
      </dsp:nvSpPr>
      <dsp:spPr>
        <a:xfrm>
          <a:off x="3627834" y="0"/>
          <a:ext cx="3298031" cy="3364741"/>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7127" tIns="330200" rIns="257127" bIns="330200" numCol="1" spcCol="1270" anchor="t" anchorCtr="0">
          <a:noAutofit/>
        </a:bodyPr>
        <a:lstStyle/>
        <a:p>
          <a:pPr marL="0" lvl="0" indent="0" algn="l" defTabSz="711200">
            <a:lnSpc>
              <a:spcPct val="90000"/>
            </a:lnSpc>
            <a:spcBef>
              <a:spcPct val="0"/>
            </a:spcBef>
            <a:spcAft>
              <a:spcPct val="35000"/>
            </a:spcAft>
            <a:buNone/>
          </a:pPr>
          <a:r>
            <a:rPr lang="en-US" sz="1600" kern="1200"/>
            <a:t>Always remember to fully decon any persons and reusable equipment that may come in contact with oil or contaminated waterways. </a:t>
          </a:r>
        </a:p>
      </dsp:txBody>
      <dsp:txXfrm>
        <a:off x="3627834" y="1278601"/>
        <a:ext cx="3298031" cy="2018844"/>
      </dsp:txXfrm>
    </dsp:sp>
    <dsp:sp modelId="{F009AAD3-78C3-4CDF-8AC7-A897A785E334}">
      <dsp:nvSpPr>
        <dsp:cNvPr id="0" name=""/>
        <dsp:cNvSpPr/>
      </dsp:nvSpPr>
      <dsp:spPr>
        <a:xfrm>
          <a:off x="4772138" y="336474"/>
          <a:ext cx="1009422" cy="1009422"/>
        </a:xfrm>
        <a:prstGeom prst="ellipse">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w="9525" cap="rnd"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698" tIns="12700" rIns="7869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919964" y="484300"/>
        <a:ext cx="713770" cy="713770"/>
      </dsp:txXfrm>
    </dsp:sp>
    <dsp:sp modelId="{0EB483F6-D79F-4435-AA6E-085AC14E4905}">
      <dsp:nvSpPr>
        <dsp:cNvPr id="0" name=""/>
        <dsp:cNvSpPr/>
      </dsp:nvSpPr>
      <dsp:spPr>
        <a:xfrm>
          <a:off x="3627834" y="3364669"/>
          <a:ext cx="3298031" cy="72"/>
        </a:xfrm>
        <a:prstGeom prst="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w="9525" cap="rnd"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CA53A8C-3D13-4D76-9875-A7016E92E92F}">
      <dsp:nvSpPr>
        <dsp:cNvPr id="0" name=""/>
        <dsp:cNvSpPr/>
      </dsp:nvSpPr>
      <dsp:spPr>
        <a:xfrm>
          <a:off x="7255668" y="0"/>
          <a:ext cx="3298031" cy="3364741"/>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7127" tIns="330200" rIns="257127" bIns="330200" numCol="1" spcCol="1270" anchor="t" anchorCtr="0">
          <a:noAutofit/>
        </a:bodyPr>
        <a:lstStyle/>
        <a:p>
          <a:pPr marL="0" lvl="0" indent="0" algn="l" defTabSz="711200">
            <a:lnSpc>
              <a:spcPct val="90000"/>
            </a:lnSpc>
            <a:spcBef>
              <a:spcPct val="0"/>
            </a:spcBef>
            <a:spcAft>
              <a:spcPct val="35000"/>
            </a:spcAft>
            <a:buNone/>
          </a:pPr>
          <a:r>
            <a:rPr lang="en-US" sz="1600" kern="1200"/>
            <a:t>Should the equipment NOT be able to be deconned it must be disposed of</a:t>
          </a:r>
        </a:p>
      </dsp:txBody>
      <dsp:txXfrm>
        <a:off x="7255668" y="1278601"/>
        <a:ext cx="3298031" cy="2018844"/>
      </dsp:txXfrm>
    </dsp:sp>
    <dsp:sp modelId="{5CE7A4AB-70B0-4ED3-9B4C-FAB52033E547}">
      <dsp:nvSpPr>
        <dsp:cNvPr id="0" name=""/>
        <dsp:cNvSpPr/>
      </dsp:nvSpPr>
      <dsp:spPr>
        <a:xfrm>
          <a:off x="8399973" y="336474"/>
          <a:ext cx="1009422" cy="1009422"/>
        </a:xfrm>
        <a:prstGeom prst="ellipse">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w="9525" cap="rnd"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698" tIns="12700" rIns="7869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547799" y="484300"/>
        <a:ext cx="713770" cy="713770"/>
      </dsp:txXfrm>
    </dsp:sp>
    <dsp:sp modelId="{57C0216D-4733-4D14-B6CE-57D50A927750}">
      <dsp:nvSpPr>
        <dsp:cNvPr id="0" name=""/>
        <dsp:cNvSpPr/>
      </dsp:nvSpPr>
      <dsp:spPr>
        <a:xfrm>
          <a:off x="7255668" y="3364669"/>
          <a:ext cx="3298031" cy="72"/>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153ADF-F5E6-4F5B-B776-75E3E6A93AB0}"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173036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153ADF-F5E6-4F5B-B776-75E3E6A93AB0}"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405134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E153ADF-F5E6-4F5B-B776-75E3E6A93AB0}"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3400655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E153ADF-F5E6-4F5B-B776-75E3E6A93AB0}" type="datetimeFigureOut">
              <a:rPr lang="en-US" smtClean="0"/>
              <a:t>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4150581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53ADF-F5E6-4F5B-B776-75E3E6A93AB0}"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2972802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53ADF-F5E6-4F5B-B776-75E3E6A93AB0}"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195390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53ADF-F5E6-4F5B-B776-75E3E6A93AB0}"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3464804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153ADF-F5E6-4F5B-B776-75E3E6A93AB0}"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185862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153ADF-F5E6-4F5B-B776-75E3E6A93AB0}"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50344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53ADF-F5E6-4F5B-B776-75E3E6A93AB0}" type="datetimeFigureOut">
              <a:rPr lang="en-US" smtClean="0"/>
              <a:t>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137288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153ADF-F5E6-4F5B-B776-75E3E6A93AB0}" type="datetimeFigureOut">
              <a:rPr lang="en-US" smtClean="0"/>
              <a:t>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235694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53ADF-F5E6-4F5B-B776-75E3E6A93AB0}" type="datetimeFigureOut">
              <a:rPr lang="en-US" smtClean="0"/>
              <a:t>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50362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153ADF-F5E6-4F5B-B776-75E3E6A93AB0}"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108668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E153ADF-F5E6-4F5B-B776-75E3E6A93AB0}" type="datetimeFigureOut">
              <a:rPr lang="en-US" smtClean="0"/>
              <a:t>7/6/2023</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41B074D2-8188-4065-9B9C-67DB304AA042}" type="slidenum">
              <a:rPr lang="en-US" smtClean="0"/>
              <a:t>‹#›</a:t>
            </a:fld>
            <a:endParaRPr lang="en-US"/>
          </a:p>
        </p:txBody>
      </p:sp>
    </p:spTree>
    <p:extLst>
      <p:ext uri="{BB962C8B-B14F-4D97-AF65-F5344CB8AC3E}">
        <p14:creationId xmlns:p14="http://schemas.microsoft.com/office/powerpoint/2010/main" val="116393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E153ADF-F5E6-4F5B-B776-75E3E6A93AB0}" type="datetimeFigureOut">
              <a:rPr lang="en-US" smtClean="0"/>
              <a:t>7/6/2023</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B074D2-8188-4065-9B9C-67DB304AA042}" type="slidenum">
              <a:rPr lang="en-US" smtClean="0"/>
              <a:t>‹#›</a:t>
            </a:fld>
            <a:endParaRPr lang="en-US"/>
          </a:p>
        </p:txBody>
      </p:sp>
    </p:spTree>
    <p:extLst>
      <p:ext uri="{BB962C8B-B14F-4D97-AF65-F5344CB8AC3E}">
        <p14:creationId xmlns:p14="http://schemas.microsoft.com/office/powerpoint/2010/main" val="20536436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C0AF-F842-352C-9870-A89D3563F22D}"/>
              </a:ext>
            </a:extLst>
          </p:cNvPr>
          <p:cNvSpPr>
            <a:spLocks noGrp="1"/>
          </p:cNvSpPr>
          <p:nvPr>
            <p:ph type="ctrTitle"/>
          </p:nvPr>
        </p:nvSpPr>
        <p:spPr/>
        <p:txBody>
          <a:bodyPr/>
          <a:lstStyle/>
          <a:p>
            <a:r>
              <a:rPr lang="en-US"/>
              <a:t>Boom Deployment &amp; </a:t>
            </a:r>
            <a:br>
              <a:rPr lang="en-US" dirty="0"/>
            </a:br>
            <a:r>
              <a:rPr lang="en-US" dirty="0" err="1"/>
              <a:t>Decon</a:t>
            </a:r>
            <a:br>
              <a:rPr lang="en-US" dirty="0"/>
            </a:br>
            <a:endParaRPr lang="en-US" dirty="0"/>
          </a:p>
        </p:txBody>
      </p:sp>
      <p:sp>
        <p:nvSpPr>
          <p:cNvPr id="3" name="Subtitle 2">
            <a:extLst>
              <a:ext uri="{FF2B5EF4-FFF2-40B4-BE49-F238E27FC236}">
                <a16:creationId xmlns:a16="http://schemas.microsoft.com/office/drawing/2014/main" id="{B044266C-9F00-A6DE-299D-9D0808102EA8}"/>
              </a:ext>
            </a:extLst>
          </p:cNvPr>
          <p:cNvSpPr>
            <a:spLocks noGrp="1"/>
          </p:cNvSpPr>
          <p:nvPr>
            <p:ph type="subTitle" idx="1"/>
          </p:nvPr>
        </p:nvSpPr>
        <p:spPr/>
        <p:txBody>
          <a:bodyPr/>
          <a:lstStyle/>
          <a:p>
            <a:r>
              <a:rPr lang="en-US" dirty="0"/>
              <a:t>July 2023</a:t>
            </a:r>
          </a:p>
        </p:txBody>
      </p:sp>
    </p:spTree>
    <p:extLst>
      <p:ext uri="{BB962C8B-B14F-4D97-AF65-F5344CB8AC3E}">
        <p14:creationId xmlns:p14="http://schemas.microsoft.com/office/powerpoint/2010/main" val="3401538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2D82F5-3BDA-DC8E-EF97-75FB70B11397}"/>
              </a:ext>
            </a:extLst>
          </p:cNvPr>
          <p:cNvSpPr>
            <a:spLocks noGrp="1"/>
          </p:cNvSpPr>
          <p:nvPr>
            <p:ph type="title"/>
          </p:nvPr>
        </p:nvSpPr>
        <p:spPr>
          <a:xfrm>
            <a:off x="8164749" y="457201"/>
            <a:ext cx="3575737" cy="1332688"/>
          </a:xfrm>
        </p:spPr>
        <p:txBody>
          <a:bodyPr anchor="b">
            <a:normAutofit/>
          </a:bodyPr>
          <a:lstStyle/>
          <a:p>
            <a:pPr algn="ctr"/>
            <a:r>
              <a:rPr lang="en-US" sz="3200">
                <a:solidFill>
                  <a:srgbClr val="FFFFFF"/>
                </a:solidFill>
              </a:rPr>
              <a:t>SB510 Sorbent Boom</a:t>
            </a:r>
          </a:p>
        </p:txBody>
      </p:sp>
      <p:pic>
        <p:nvPicPr>
          <p:cNvPr id="5" name="Picture 4">
            <a:extLst>
              <a:ext uri="{FF2B5EF4-FFF2-40B4-BE49-F238E27FC236}">
                <a16:creationId xmlns:a16="http://schemas.microsoft.com/office/drawing/2014/main" id="{E7089350-4172-CD22-0BE1-75BB4AE4CE8D}"/>
              </a:ext>
            </a:extLst>
          </p:cNvPr>
          <p:cNvPicPr>
            <a:picLocks noChangeAspect="1"/>
          </p:cNvPicPr>
          <p:nvPr/>
        </p:nvPicPr>
        <p:blipFill rotWithShape="1">
          <a:blip r:embed="rId2"/>
          <a:srcRect l="1751" r="3302" b="1"/>
          <a:stretch/>
        </p:blipFill>
        <p:spPr>
          <a:xfrm>
            <a:off x="1289182" y="457201"/>
            <a:ext cx="4962414" cy="5584161"/>
          </a:xfrm>
          <a:prstGeom prst="roundRect">
            <a:avLst>
              <a:gd name="adj" fmla="val 3876"/>
            </a:avLst>
          </a:prstGeom>
          <a:ln>
            <a:solidFill>
              <a:schemeClr val="accent1"/>
            </a:solidFill>
          </a:ln>
          <a:effectLst/>
        </p:spPr>
      </p:pic>
      <p:sp>
        <p:nvSpPr>
          <p:cNvPr id="3" name="Content Placeholder 2">
            <a:extLst>
              <a:ext uri="{FF2B5EF4-FFF2-40B4-BE49-F238E27FC236}">
                <a16:creationId xmlns:a16="http://schemas.microsoft.com/office/drawing/2014/main" id="{C31E655C-F232-1002-8213-EB8B2442FF66}"/>
              </a:ext>
            </a:extLst>
          </p:cNvPr>
          <p:cNvSpPr>
            <a:spLocks noGrp="1"/>
          </p:cNvSpPr>
          <p:nvPr>
            <p:ph idx="1"/>
          </p:nvPr>
        </p:nvSpPr>
        <p:spPr>
          <a:xfrm>
            <a:off x="8164749" y="2024743"/>
            <a:ext cx="3575737" cy="4016619"/>
          </a:xfrm>
        </p:spPr>
        <p:txBody>
          <a:bodyPr>
            <a:normAutofit/>
          </a:bodyPr>
          <a:lstStyle/>
          <a:p>
            <a:r>
              <a:rPr lang="en-US" sz="1600">
                <a:solidFill>
                  <a:srgbClr val="FFFFFF"/>
                </a:solidFill>
              </a:rPr>
              <a:t>Ideal use:</a:t>
            </a:r>
          </a:p>
          <a:p>
            <a:pPr lvl="1"/>
            <a:r>
              <a:rPr lang="en-US">
                <a:solidFill>
                  <a:srgbClr val="FFFFFF"/>
                </a:solidFill>
              </a:rPr>
              <a:t>Wastewater troughs</a:t>
            </a:r>
          </a:p>
          <a:p>
            <a:pPr lvl="1"/>
            <a:r>
              <a:rPr lang="en-US">
                <a:solidFill>
                  <a:srgbClr val="FFFFFF"/>
                </a:solidFill>
              </a:rPr>
              <a:t>Loading Docks</a:t>
            </a:r>
          </a:p>
          <a:p>
            <a:pPr lvl="1"/>
            <a:r>
              <a:rPr lang="en-US">
                <a:solidFill>
                  <a:srgbClr val="FFFFFF"/>
                </a:solidFill>
              </a:rPr>
              <a:t>Ponds</a:t>
            </a:r>
          </a:p>
          <a:p>
            <a:pPr lvl="1"/>
            <a:r>
              <a:rPr lang="en-US">
                <a:solidFill>
                  <a:srgbClr val="FFFFFF"/>
                </a:solidFill>
              </a:rPr>
              <a:t>Rivers</a:t>
            </a:r>
          </a:p>
          <a:p>
            <a:pPr lvl="1"/>
            <a:r>
              <a:rPr lang="en-US">
                <a:solidFill>
                  <a:srgbClr val="FFFFFF"/>
                </a:solidFill>
              </a:rPr>
              <a:t>Oily spills</a:t>
            </a:r>
          </a:p>
        </p:txBody>
      </p:sp>
    </p:spTree>
    <p:extLst>
      <p:ext uri="{BB962C8B-B14F-4D97-AF65-F5344CB8AC3E}">
        <p14:creationId xmlns:p14="http://schemas.microsoft.com/office/powerpoint/2010/main" val="118578457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99E7C75-B94C-7CFA-4A6B-CFDA0B05821A}"/>
              </a:ext>
            </a:extLst>
          </p:cNvPr>
          <p:cNvPicPr>
            <a:picLocks noGrp="1" noChangeAspect="1"/>
          </p:cNvPicPr>
          <p:nvPr>
            <p:ph idx="1"/>
          </p:nvPr>
        </p:nvPicPr>
        <p:blipFill rotWithShape="1">
          <a:blip r:embed="rId2"/>
          <a:srcRect t="13227" b="2504"/>
          <a:stretch/>
        </p:blipFill>
        <p:spPr>
          <a:xfrm>
            <a:off x="20" y="10"/>
            <a:ext cx="12191980" cy="6857990"/>
          </a:xfrm>
          <a:prstGeom prst="rect">
            <a:avLst/>
          </a:prstGeom>
        </p:spPr>
      </p:pic>
    </p:spTree>
    <p:extLst>
      <p:ext uri="{BB962C8B-B14F-4D97-AF65-F5344CB8AC3E}">
        <p14:creationId xmlns:p14="http://schemas.microsoft.com/office/powerpoint/2010/main" val="402254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D377-42B1-2804-7D11-5C6ABF6DCEE3}"/>
              </a:ext>
            </a:extLst>
          </p:cNvPr>
          <p:cNvSpPr>
            <a:spLocks noGrp="1"/>
          </p:cNvSpPr>
          <p:nvPr>
            <p:ph type="title"/>
          </p:nvPr>
        </p:nvSpPr>
        <p:spPr>
          <a:xfrm>
            <a:off x="810000" y="447188"/>
            <a:ext cx="10571998" cy="970450"/>
          </a:xfrm>
        </p:spPr>
        <p:txBody>
          <a:bodyPr>
            <a:normAutofit/>
          </a:bodyPr>
          <a:lstStyle/>
          <a:p>
            <a:r>
              <a:rPr lang="en-US" dirty="0" err="1"/>
              <a:t>Decon</a:t>
            </a:r>
            <a:endParaRPr lang="en-US" dirty="0"/>
          </a:p>
        </p:txBody>
      </p:sp>
      <p:graphicFrame>
        <p:nvGraphicFramePr>
          <p:cNvPr id="5" name="Content Placeholder 2">
            <a:extLst>
              <a:ext uri="{FF2B5EF4-FFF2-40B4-BE49-F238E27FC236}">
                <a16:creationId xmlns:a16="http://schemas.microsoft.com/office/drawing/2014/main" id="{7B1D54E6-EFD9-E0E5-4BAB-0E5F5F1F64CA}"/>
              </a:ext>
            </a:extLst>
          </p:cNvPr>
          <p:cNvGraphicFramePr>
            <a:graphicFrameLocks noGrp="1"/>
          </p:cNvGraphicFramePr>
          <p:nvPr>
            <p:ph idx="1"/>
            <p:extLst>
              <p:ext uri="{D42A27DB-BD31-4B8C-83A1-F6EECF244321}">
                <p14:modId xmlns:p14="http://schemas.microsoft.com/office/powerpoint/2010/main" val="635466000"/>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38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462A3-C884-301A-95CF-82E96A39C951}"/>
              </a:ext>
            </a:extLst>
          </p:cNvPr>
          <p:cNvSpPr>
            <a:spLocks noGrp="1"/>
          </p:cNvSpPr>
          <p:nvPr>
            <p:ph type="ctrTitle"/>
          </p:nvPr>
        </p:nvSpPr>
        <p:spPr>
          <a:xfrm>
            <a:off x="965199" y="885433"/>
            <a:ext cx="10261602" cy="3022257"/>
          </a:xfrm>
          <a:effectLst/>
        </p:spPr>
        <p:txBody>
          <a:bodyPr anchor="b">
            <a:normAutofit/>
          </a:bodyPr>
          <a:lstStyle/>
          <a:p>
            <a:pPr algn="ctr"/>
            <a:r>
              <a:rPr lang="en-US" sz="7200">
                <a:solidFill>
                  <a:schemeClr val="tx1"/>
                </a:solidFill>
              </a:rPr>
              <a:t>Let’s go deploy some booms!</a:t>
            </a:r>
          </a:p>
        </p:txBody>
      </p:sp>
      <p:sp>
        <p:nvSpPr>
          <p:cNvPr id="23" name="Freeform: Shape 19">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70820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6034-6600-35B8-3892-5B4EE82015EF}"/>
              </a:ext>
            </a:extLst>
          </p:cNvPr>
          <p:cNvSpPr>
            <a:spLocks noGrp="1"/>
          </p:cNvSpPr>
          <p:nvPr>
            <p:ph type="title"/>
          </p:nvPr>
        </p:nvSpPr>
        <p:spPr>
          <a:xfrm>
            <a:off x="810000" y="447188"/>
            <a:ext cx="10571998" cy="970450"/>
          </a:xfrm>
        </p:spPr>
        <p:txBody>
          <a:bodyPr>
            <a:normAutofit/>
          </a:bodyPr>
          <a:lstStyle/>
          <a:p>
            <a:r>
              <a:rPr lang="en-US" dirty="0"/>
              <a:t>What is a boom?</a:t>
            </a:r>
          </a:p>
        </p:txBody>
      </p:sp>
      <p:graphicFrame>
        <p:nvGraphicFramePr>
          <p:cNvPr id="12" name="Content Placeholder 2">
            <a:extLst>
              <a:ext uri="{FF2B5EF4-FFF2-40B4-BE49-F238E27FC236}">
                <a16:creationId xmlns:a16="http://schemas.microsoft.com/office/drawing/2014/main" id="{322EC937-A4AA-9BAE-5434-8D3896AA5DBB}"/>
              </a:ext>
            </a:extLst>
          </p:cNvPr>
          <p:cNvGraphicFramePr>
            <a:graphicFrameLocks noGrp="1"/>
          </p:cNvGraphicFramePr>
          <p:nvPr>
            <p:ph idx="1"/>
            <p:extLst>
              <p:ext uri="{D42A27DB-BD31-4B8C-83A1-F6EECF244321}">
                <p14:modId xmlns:p14="http://schemas.microsoft.com/office/powerpoint/2010/main" val="3556754260"/>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08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C3C0-9AE3-F442-1A20-6CF06FE4518F}"/>
              </a:ext>
            </a:extLst>
          </p:cNvPr>
          <p:cNvSpPr>
            <a:spLocks noGrp="1"/>
          </p:cNvSpPr>
          <p:nvPr>
            <p:ph type="title"/>
          </p:nvPr>
        </p:nvSpPr>
        <p:spPr>
          <a:xfrm>
            <a:off x="810000" y="447188"/>
            <a:ext cx="10571998" cy="970450"/>
          </a:xfrm>
        </p:spPr>
        <p:txBody>
          <a:bodyPr>
            <a:normAutofit/>
          </a:bodyPr>
          <a:lstStyle/>
          <a:p>
            <a:r>
              <a:rPr lang="en-US" dirty="0"/>
              <a:t>3 main types of booms</a:t>
            </a:r>
          </a:p>
        </p:txBody>
      </p:sp>
      <p:graphicFrame>
        <p:nvGraphicFramePr>
          <p:cNvPr id="5" name="Content Placeholder 2">
            <a:extLst>
              <a:ext uri="{FF2B5EF4-FFF2-40B4-BE49-F238E27FC236}">
                <a16:creationId xmlns:a16="http://schemas.microsoft.com/office/drawing/2014/main" id="{46B4013D-B1D5-6548-5B02-04291F3272DA}"/>
              </a:ext>
            </a:extLst>
          </p:cNvPr>
          <p:cNvGraphicFramePr>
            <a:graphicFrameLocks noGrp="1"/>
          </p:cNvGraphicFramePr>
          <p:nvPr>
            <p:ph idx="1"/>
            <p:extLst>
              <p:ext uri="{D42A27DB-BD31-4B8C-83A1-F6EECF244321}">
                <p14:modId xmlns:p14="http://schemas.microsoft.com/office/powerpoint/2010/main" val="1649452900"/>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834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4533E1F-D560-F4DB-F106-71E02ABE60FA}"/>
              </a:ext>
            </a:extLst>
          </p:cNvPr>
          <p:cNvPicPr>
            <a:picLocks noGrp="1" noChangeAspect="1"/>
          </p:cNvPicPr>
          <p:nvPr>
            <p:ph idx="1"/>
          </p:nvPr>
        </p:nvPicPr>
        <p:blipFill rotWithShape="1">
          <a:blip r:embed="rId2"/>
          <a:srcRect t="1869" b="9895"/>
          <a:stretch/>
        </p:blipFill>
        <p:spPr>
          <a:xfrm>
            <a:off x="20" y="10"/>
            <a:ext cx="12191980" cy="6857990"/>
          </a:xfrm>
          <a:prstGeom prst="rect">
            <a:avLst/>
          </a:prstGeom>
        </p:spPr>
      </p:pic>
    </p:spTree>
    <p:extLst>
      <p:ext uri="{BB962C8B-B14F-4D97-AF65-F5344CB8AC3E}">
        <p14:creationId xmlns:p14="http://schemas.microsoft.com/office/powerpoint/2010/main" val="27298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9BDB3-D37C-3AE9-F2F3-8377B1DCE09F}"/>
              </a:ext>
            </a:extLst>
          </p:cNvPr>
          <p:cNvSpPr>
            <a:spLocks noGrp="1"/>
          </p:cNvSpPr>
          <p:nvPr>
            <p:ph type="title"/>
          </p:nvPr>
        </p:nvSpPr>
        <p:spPr>
          <a:xfrm>
            <a:off x="965200" y="1218476"/>
            <a:ext cx="3187318" cy="4421050"/>
          </a:xfrm>
          <a:effectLst/>
        </p:spPr>
        <p:txBody>
          <a:bodyPr anchor="ctr">
            <a:normAutofit/>
          </a:bodyPr>
          <a:lstStyle/>
          <a:p>
            <a:pPr algn="ctr"/>
            <a:r>
              <a:rPr lang="en-US" sz="1600" dirty="0">
                <a:solidFill>
                  <a:schemeClr val="tx1"/>
                </a:solidFill>
                <a:latin typeface="Arial" panose="020B0604020202020204" pitchFamily="34" charset="0"/>
                <a:cs typeface="Arial" panose="020B0604020202020204" pitchFamily="34" charset="0"/>
              </a:rPr>
              <a:t>Height: 18 inches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Float Freeboard: 6 inches</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Skirt Draft: 12 inches</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Total tensile strength: 5,000lbs</a:t>
            </a:r>
            <a:br>
              <a:rPr lang="en-US" sz="1600" dirty="0">
                <a:solidFill>
                  <a:schemeClr val="tx1"/>
                </a:solidFill>
                <a:latin typeface="Arial" panose="020B0604020202020204" pitchFamily="34" charset="0"/>
                <a:cs typeface="Arial" panose="020B0604020202020204" pitchFamily="34" charset="0"/>
              </a:rPr>
            </a:b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6” diameter premium closed cell high density polyethylene rolled foam log</a:t>
            </a:r>
            <a:br>
              <a:rPr lang="en-US" sz="1600" dirty="0">
                <a:solidFill>
                  <a:schemeClr val="tx1"/>
                </a:solidFill>
                <a:latin typeface="Arial" panose="020B0604020202020204" pitchFamily="34" charset="0"/>
                <a:cs typeface="Arial" panose="020B0604020202020204" pitchFamily="34" charset="0"/>
              </a:rPr>
            </a:b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Premium PVC coated polyester fabric with UV inhibitors</a:t>
            </a:r>
            <a:br>
              <a:rPr lang="en-US" sz="1600" dirty="0">
                <a:solidFill>
                  <a:schemeClr val="tx1"/>
                </a:solidFill>
                <a:latin typeface="Arial" panose="020B0604020202020204" pitchFamily="34" charset="0"/>
                <a:cs typeface="Arial" panose="020B0604020202020204" pitchFamily="34" charset="0"/>
              </a:rPr>
            </a:b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 </a:t>
            </a:r>
            <a:br>
              <a:rPr lang="en-US" sz="3200" dirty="0">
                <a:solidFill>
                  <a:schemeClr val="tx1"/>
                </a:solidFill>
              </a:rPr>
            </a:br>
            <a:endParaRPr lang="en-US" sz="3200" dirty="0">
              <a:solidFill>
                <a:schemeClr val="tx1"/>
              </a:solidFill>
            </a:endParaRP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3E3227-076D-AE2B-292B-5CFE39EA6215}"/>
              </a:ext>
            </a:extLst>
          </p:cNvPr>
          <p:cNvSpPr>
            <a:spLocks noGrp="1"/>
          </p:cNvSpPr>
          <p:nvPr>
            <p:ph idx="1"/>
          </p:nvPr>
        </p:nvSpPr>
        <p:spPr>
          <a:xfrm>
            <a:off x="5146751" y="1218475"/>
            <a:ext cx="6080050" cy="4421051"/>
          </a:xfrm>
          <a:effectLst/>
        </p:spPr>
        <p:txBody>
          <a:bodyPr>
            <a:normAutofit/>
          </a:bodyPr>
          <a:lstStyle/>
          <a:p>
            <a:r>
              <a:rPr lang="en-US" sz="2800" dirty="0"/>
              <a:t>ABASCO Beta 1A – Hard Boom</a:t>
            </a:r>
          </a:p>
          <a:p>
            <a:r>
              <a:rPr lang="en-US" sz="1600" dirty="0"/>
              <a:t>18-inch Oil Containment Boom </a:t>
            </a:r>
          </a:p>
          <a:p>
            <a:r>
              <a:rPr lang="en-US" sz="1600" dirty="0"/>
              <a:t>Moderate to choppy water. </a:t>
            </a:r>
          </a:p>
          <a:p>
            <a:r>
              <a:rPr lang="en-US" sz="1600" dirty="0"/>
              <a:t>Used for containing or diverting oil on water</a:t>
            </a:r>
          </a:p>
          <a:p>
            <a:endParaRPr lang="en-US" sz="1600" dirty="0"/>
          </a:p>
          <a:p>
            <a:r>
              <a:rPr lang="en-US" sz="1600" dirty="0"/>
              <a:t>Ideal use: </a:t>
            </a:r>
          </a:p>
          <a:p>
            <a:pPr lvl="1"/>
            <a:r>
              <a:rPr lang="en-US" sz="1400" dirty="0"/>
              <a:t>Harbors</a:t>
            </a:r>
          </a:p>
          <a:p>
            <a:pPr lvl="1"/>
            <a:r>
              <a:rPr lang="en-US" sz="1400" dirty="0"/>
              <a:t>Rivers</a:t>
            </a:r>
          </a:p>
          <a:p>
            <a:pPr lvl="1"/>
            <a:r>
              <a:rPr lang="en-US" sz="1400" dirty="0"/>
              <a:t>Bays and Lagoons</a:t>
            </a:r>
          </a:p>
          <a:p>
            <a:pPr lvl="1"/>
            <a:r>
              <a:rPr lang="en-US" sz="1400" dirty="0"/>
              <a:t>Sheltered Water</a:t>
            </a:r>
          </a:p>
          <a:p>
            <a:pPr lvl="1"/>
            <a:r>
              <a:rPr lang="en-US" sz="1400" dirty="0"/>
              <a:t>Canals</a:t>
            </a:r>
          </a:p>
          <a:p>
            <a:pPr lvl="1"/>
            <a:r>
              <a:rPr lang="en-US" sz="1400" dirty="0"/>
              <a:t>Inland Waterways</a:t>
            </a:r>
          </a:p>
        </p:txBody>
      </p:sp>
    </p:spTree>
    <p:extLst>
      <p:ext uri="{BB962C8B-B14F-4D97-AF65-F5344CB8AC3E}">
        <p14:creationId xmlns:p14="http://schemas.microsoft.com/office/powerpoint/2010/main" val="52252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54C1EE6B-C083-4C1C-8B8B-609D7C664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797321E4-8478-DB12-825D-DBA072C9BD2D}"/>
              </a:ext>
            </a:extLst>
          </p:cNvPr>
          <p:cNvPicPr>
            <a:picLocks noGrp="1" noChangeAspect="1"/>
          </p:cNvPicPr>
          <p:nvPr>
            <p:ph idx="1"/>
          </p:nvPr>
        </p:nvPicPr>
        <p:blipFill rotWithShape="1">
          <a:blip r:embed="rId2"/>
          <a:srcRect t="3001" b="12088"/>
          <a:stretch/>
        </p:blipFill>
        <p:spPr>
          <a:xfrm>
            <a:off x="643467" y="643467"/>
            <a:ext cx="10905066" cy="5571066"/>
          </a:xfrm>
          <a:prstGeom prst="rect">
            <a:avLst/>
          </a:prstGeom>
        </p:spPr>
      </p:pic>
    </p:spTree>
    <p:extLst>
      <p:ext uri="{BB962C8B-B14F-4D97-AF65-F5344CB8AC3E}">
        <p14:creationId xmlns:p14="http://schemas.microsoft.com/office/powerpoint/2010/main" val="393658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C1EE6B-C083-4C1C-8B8B-609D7C664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8BDF59C-2692-A266-90A0-D1D712175CA6}"/>
              </a:ext>
            </a:extLst>
          </p:cNvPr>
          <p:cNvPicPr>
            <a:picLocks noGrp="1" noChangeAspect="1"/>
          </p:cNvPicPr>
          <p:nvPr>
            <p:ph idx="1"/>
          </p:nvPr>
        </p:nvPicPr>
        <p:blipFill rotWithShape="1">
          <a:blip r:embed="rId2"/>
          <a:srcRect t="11949" r="1" b="19936"/>
          <a:stretch/>
        </p:blipFill>
        <p:spPr>
          <a:xfrm>
            <a:off x="643467" y="643467"/>
            <a:ext cx="10905066" cy="5571066"/>
          </a:xfrm>
          <a:prstGeom prst="rect">
            <a:avLst/>
          </a:prstGeom>
        </p:spPr>
      </p:pic>
    </p:spTree>
    <p:extLst>
      <p:ext uri="{BB962C8B-B14F-4D97-AF65-F5344CB8AC3E}">
        <p14:creationId xmlns:p14="http://schemas.microsoft.com/office/powerpoint/2010/main" val="400538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509465-6BBD-D4EE-CAAE-384373FD829F}"/>
              </a:ext>
            </a:extLst>
          </p:cNvPr>
          <p:cNvPicPr>
            <a:picLocks noGrp="1" noChangeAspect="1"/>
          </p:cNvPicPr>
          <p:nvPr>
            <p:ph idx="1"/>
          </p:nvPr>
        </p:nvPicPr>
        <p:blipFill rotWithShape="1">
          <a:blip r:embed="rId2"/>
          <a:srcRect t="16271" b="8729"/>
          <a:stretch/>
        </p:blipFill>
        <p:spPr>
          <a:xfrm>
            <a:off x="20" y="10"/>
            <a:ext cx="12191980" cy="6857990"/>
          </a:xfrm>
          <a:prstGeom prst="rect">
            <a:avLst/>
          </a:prstGeom>
        </p:spPr>
      </p:pic>
    </p:spTree>
    <p:extLst>
      <p:ext uri="{BB962C8B-B14F-4D97-AF65-F5344CB8AC3E}">
        <p14:creationId xmlns:p14="http://schemas.microsoft.com/office/powerpoint/2010/main" val="335159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Offshore production platform">
            <a:extLst>
              <a:ext uri="{FF2B5EF4-FFF2-40B4-BE49-F238E27FC236}">
                <a16:creationId xmlns:a16="http://schemas.microsoft.com/office/drawing/2014/main" id="{58CE896D-C34E-1F8A-531D-D7A771DF8BF5}"/>
              </a:ext>
            </a:extLst>
          </p:cNvPr>
          <p:cNvPicPr>
            <a:picLocks noChangeAspect="1"/>
          </p:cNvPicPr>
          <p:nvPr/>
        </p:nvPicPr>
        <p:blipFill rotWithShape="1">
          <a:blip r:embed="rId2">
            <a:duotone>
              <a:schemeClr val="accent1">
                <a:shade val="45000"/>
                <a:satMod val="135000"/>
              </a:schemeClr>
              <a:prstClr val="white"/>
            </a:duotone>
          </a:blip>
          <a:srcRect l="14828" r="22298" b="-1"/>
          <a:stretch/>
        </p:blipFill>
        <p:spPr>
          <a:xfrm>
            <a:off x="6108700" y="-1"/>
            <a:ext cx="6094450" cy="6858001"/>
          </a:xfrm>
          <a:prstGeom prst="rect">
            <a:avLst/>
          </a:prstGeom>
        </p:spPr>
      </p:pic>
      <p:sp>
        <p:nvSpPr>
          <p:cNvPr id="9"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9A4374-C6A0-6F6A-8DB8-9CAFCED5D077}"/>
              </a:ext>
            </a:extLst>
          </p:cNvPr>
          <p:cNvSpPr>
            <a:spLocks noGrp="1"/>
          </p:cNvSpPr>
          <p:nvPr>
            <p:ph type="title"/>
          </p:nvPr>
        </p:nvSpPr>
        <p:spPr>
          <a:xfrm>
            <a:off x="810000" y="447188"/>
            <a:ext cx="5070100" cy="1559412"/>
          </a:xfrm>
        </p:spPr>
        <p:txBody>
          <a:bodyPr>
            <a:normAutofit/>
          </a:bodyPr>
          <a:lstStyle/>
          <a:p>
            <a:r>
              <a:rPr lang="en-US" dirty="0"/>
              <a:t>ABASCO SB510 Sorbent Boom</a:t>
            </a:r>
          </a:p>
        </p:txBody>
      </p:sp>
      <p:sp>
        <p:nvSpPr>
          <p:cNvPr id="3" name="Content Placeholder 2">
            <a:extLst>
              <a:ext uri="{FF2B5EF4-FFF2-40B4-BE49-F238E27FC236}">
                <a16:creationId xmlns:a16="http://schemas.microsoft.com/office/drawing/2014/main" id="{DA2BBB3B-8FA5-8DF1-859E-FF6E692DF313}"/>
              </a:ext>
            </a:extLst>
          </p:cNvPr>
          <p:cNvSpPr>
            <a:spLocks noGrp="1"/>
          </p:cNvSpPr>
          <p:nvPr>
            <p:ph idx="1"/>
          </p:nvPr>
        </p:nvSpPr>
        <p:spPr>
          <a:xfrm>
            <a:off x="818712" y="2413000"/>
            <a:ext cx="5055923" cy="3632200"/>
          </a:xfrm>
        </p:spPr>
        <p:txBody>
          <a:bodyPr>
            <a:normAutofit/>
          </a:bodyPr>
          <a:lstStyle/>
          <a:p>
            <a:pPr>
              <a:lnSpc>
                <a:spcPct val="90000"/>
              </a:lnSpc>
            </a:pPr>
            <a:r>
              <a:rPr lang="en-US" sz="1500" dirty="0"/>
              <a:t>Oil Only Sorbent Booms (Polypropylene)</a:t>
            </a:r>
          </a:p>
          <a:p>
            <a:pPr>
              <a:lnSpc>
                <a:spcPct val="90000"/>
              </a:lnSpc>
            </a:pPr>
            <a:r>
              <a:rPr lang="en-US" sz="1500" dirty="0"/>
              <a:t>Dimensions: 5”x10’</a:t>
            </a:r>
          </a:p>
          <a:p>
            <a:pPr>
              <a:lnSpc>
                <a:spcPct val="90000"/>
              </a:lnSpc>
            </a:pPr>
            <a:r>
              <a:rPr lang="en-US" sz="1500" dirty="0"/>
              <a:t>Absorbency: 7.5 Gallons per boom</a:t>
            </a:r>
          </a:p>
          <a:p>
            <a:pPr>
              <a:lnSpc>
                <a:spcPct val="90000"/>
              </a:lnSpc>
            </a:pPr>
            <a:endParaRPr lang="en-US" sz="1500" dirty="0"/>
          </a:p>
          <a:p>
            <a:pPr>
              <a:lnSpc>
                <a:spcPct val="90000"/>
              </a:lnSpc>
            </a:pPr>
            <a:r>
              <a:rPr lang="en-US" sz="1500" dirty="0"/>
              <a:t>Provides containment and maximum adsorption while repelling water</a:t>
            </a:r>
          </a:p>
          <a:p>
            <a:pPr>
              <a:lnSpc>
                <a:spcPct val="90000"/>
              </a:lnSpc>
            </a:pPr>
            <a:r>
              <a:rPr lang="en-US" sz="1500" dirty="0"/>
              <a:t>Absorbs on land or water even raining</a:t>
            </a:r>
          </a:p>
          <a:p>
            <a:pPr>
              <a:lnSpc>
                <a:spcPct val="90000"/>
              </a:lnSpc>
            </a:pPr>
            <a:r>
              <a:rPr lang="en-US" sz="1500" dirty="0"/>
              <a:t>Will not sink when full saturated</a:t>
            </a:r>
          </a:p>
          <a:p>
            <a:pPr>
              <a:lnSpc>
                <a:spcPct val="90000"/>
              </a:lnSpc>
            </a:pPr>
            <a:r>
              <a:rPr lang="en-US" sz="1500" dirty="0"/>
              <a:t>Overlapping clips for deployment at any length</a:t>
            </a:r>
          </a:p>
          <a:p>
            <a:pPr>
              <a:lnSpc>
                <a:spcPct val="90000"/>
              </a:lnSpc>
            </a:pPr>
            <a:r>
              <a:rPr lang="en-US" sz="1500" dirty="0"/>
              <a:t>Embedded rope for easy deployment and retrieval</a:t>
            </a:r>
          </a:p>
          <a:p>
            <a:pPr marL="457200" lvl="1" indent="0">
              <a:lnSpc>
                <a:spcPct val="90000"/>
              </a:lnSpc>
              <a:buNone/>
            </a:pPr>
            <a:endParaRPr lang="en-US" sz="1500" dirty="0"/>
          </a:p>
        </p:txBody>
      </p:sp>
    </p:spTree>
    <p:extLst>
      <p:ext uri="{BB962C8B-B14F-4D97-AF65-F5344CB8AC3E}">
        <p14:creationId xmlns:p14="http://schemas.microsoft.com/office/powerpoint/2010/main" val="2729624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34</TotalTime>
  <Words>385</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2</vt:lpstr>
      <vt:lpstr>Quotable</vt:lpstr>
      <vt:lpstr>Boom Deployment &amp;  Decon </vt:lpstr>
      <vt:lpstr>What is a boom?</vt:lpstr>
      <vt:lpstr>3 main types of booms</vt:lpstr>
      <vt:lpstr>PowerPoint Presentation</vt:lpstr>
      <vt:lpstr>Height: 18 inches  Float Freeboard: 6 inches Skirt Draft: 12 inches Total tensile strength: 5,000lbs  6” diameter premium closed cell high density polyethylene rolled foam log  Premium PVC coated polyester fabric with UV inhibitors    </vt:lpstr>
      <vt:lpstr>PowerPoint Presentation</vt:lpstr>
      <vt:lpstr>PowerPoint Presentation</vt:lpstr>
      <vt:lpstr>PowerPoint Presentation</vt:lpstr>
      <vt:lpstr>ABASCO SB510 Sorbent Boom</vt:lpstr>
      <vt:lpstr>SB510 Sorbent Boom</vt:lpstr>
      <vt:lpstr>PowerPoint Presentation</vt:lpstr>
      <vt:lpstr>Decon</vt:lpstr>
      <vt:lpstr>Let’s go deploy some booms!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Boom Deployment &amp;  Decon </dc:title>
  <dc:creator>Brooke Matzen</dc:creator>
  <cp:lastModifiedBy>Brooke Matzen</cp:lastModifiedBy>
  <cp:revision>1</cp:revision>
  <dcterms:created xsi:type="dcterms:W3CDTF">2023-07-06T16:34:50Z</dcterms:created>
  <dcterms:modified xsi:type="dcterms:W3CDTF">2023-07-06T17:09:21Z</dcterms:modified>
</cp:coreProperties>
</file>