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2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4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7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4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3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3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8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3297213-B630-4CFA-8FE1-099659C5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n abstract burst of blue and pink">
            <a:extLst>
              <a:ext uri="{FF2B5EF4-FFF2-40B4-BE49-F238E27FC236}">
                <a16:creationId xmlns:a16="http://schemas.microsoft.com/office/drawing/2014/main" id="{ADECE3C6-280E-4140-FFB5-14AB9C91A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781" y="-257784"/>
            <a:ext cx="6857999" cy="7373570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81321-1AAA-6263-DB82-B0EAB0EF1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2500"/>
            <a:ext cx="5127674" cy="38935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Spill Control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58C3A-3179-4A9C-667B-4EDF25D2B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86" y="4846083"/>
            <a:ext cx="5024722" cy="1211818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October 2024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31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3EDF-C73E-2F36-02AB-F7CCB6BA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</p:spPr>
        <p:txBody>
          <a:bodyPr>
            <a:normAutofit/>
          </a:bodyPr>
          <a:lstStyle/>
          <a:p>
            <a:r>
              <a:rPr lang="en-US" sz="3700"/>
              <a:t>Oil Only Absorbent Mat</a:t>
            </a:r>
            <a:br>
              <a:rPr lang="en-US" sz="3700"/>
            </a:br>
            <a:r>
              <a:rPr lang="en-US" sz="3700"/>
              <a:t>MAT403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E8D5989-5D49-41EE-9681-9A5AB28B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924" y="173776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9542A-92C0-33A9-83AE-C7430EC94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247091"/>
            <a:ext cx="3528060" cy="3825402"/>
          </a:xfrm>
        </p:spPr>
        <p:txBody>
          <a:bodyPr>
            <a:normAutofit/>
          </a:bodyPr>
          <a:lstStyle/>
          <a:p>
            <a:r>
              <a:rPr lang="en-US" dirty="0"/>
              <a:t>Heavyweight</a:t>
            </a:r>
          </a:p>
          <a:p>
            <a:r>
              <a:rPr lang="en-US" dirty="0"/>
              <a:t>15” x 20” </a:t>
            </a:r>
          </a:p>
          <a:p>
            <a:r>
              <a:rPr lang="en-US" dirty="0"/>
              <a:t>100 pads per bag</a:t>
            </a:r>
          </a:p>
          <a:p>
            <a:r>
              <a:rPr lang="en-US" dirty="0"/>
              <a:t>Absorbs oil and </a:t>
            </a:r>
            <a:r>
              <a:rPr lang="en-US" dirty="0" err="1"/>
              <a:t>fules</a:t>
            </a:r>
            <a:endParaRPr lang="en-US" dirty="0"/>
          </a:p>
          <a:p>
            <a:r>
              <a:rPr lang="en-US" dirty="0"/>
              <a:t>Hates water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1452CB-ED19-25CE-2B70-4FE3CAFC773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0308" r="1" b="26765"/>
          <a:stretch/>
        </p:blipFill>
        <p:spPr>
          <a:xfrm>
            <a:off x="4648200" y="2412462"/>
            <a:ext cx="6915150" cy="3660028"/>
          </a:xfrm>
          <a:prstGeom prst="rect">
            <a:avLst/>
          </a:prstGeo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0C28C0-EFDC-4047-81BA-16DBA9A9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966F84F2-8A04-4430-BDD5-201029A017D9}" type="datetime1">
              <a:rPr lang="en-US" smtClean="0"/>
              <a:pPr>
                <a:spcAft>
                  <a:spcPts val="600"/>
                </a:spcAft>
              </a:pPr>
              <a:t>10/12/2023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D4D1CD5-79A4-491C-85F0-0EE21E88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2E7C-C437-5B13-275A-E26AF6EA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Hazmat Chemical Absorbent Mat Pad	</a:t>
            </a:r>
            <a:br>
              <a:rPr lang="en-US" dirty="0"/>
            </a:br>
            <a:r>
              <a:rPr lang="en-US" dirty="0"/>
              <a:t>MAT301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8E242-F1AC-0D37-FDB7-914B0E2D37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Heavyweight</a:t>
            </a:r>
          </a:p>
          <a:p>
            <a:r>
              <a:rPr lang="en-US" dirty="0"/>
              <a:t>15” x 20” </a:t>
            </a:r>
          </a:p>
          <a:p>
            <a:r>
              <a:rPr lang="en-US" dirty="0"/>
              <a:t>100 pads per bag</a:t>
            </a:r>
          </a:p>
          <a:p>
            <a:r>
              <a:rPr lang="en-US" dirty="0"/>
              <a:t>Absorbs acids, bases and corrosives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08820C-4AF8-F3B5-8E8A-1BA9002696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4206" y="2189956"/>
            <a:ext cx="3829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1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80FB-CDC7-1A9A-0DF7-80B26D29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Lite-</a:t>
            </a:r>
            <a:r>
              <a:rPr lang="en-US" dirty="0" err="1"/>
              <a:t>Dri</a:t>
            </a:r>
            <a:r>
              <a:rPr lang="en-US" dirty="0"/>
              <a:t> Loose Absorbent</a:t>
            </a:r>
            <a:br>
              <a:rPr lang="en-US" dirty="0"/>
            </a:br>
            <a:r>
              <a:rPr lang="en-US" dirty="0"/>
              <a:t>PLP201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F04D-670D-C035-B324-3A26F58A00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Absorbs oil, coolants, solvents and water</a:t>
            </a:r>
          </a:p>
          <a:p>
            <a:r>
              <a:rPr lang="en-US" dirty="0"/>
              <a:t>Absorbs up to 8 gallons per bag</a:t>
            </a:r>
          </a:p>
          <a:p>
            <a:r>
              <a:rPr lang="en-US" dirty="0"/>
              <a:t>3X more absorbent than clay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E16574-8404-115B-B4F5-F31CAAFD6B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4206" y="2189956"/>
            <a:ext cx="3829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20C0-5CB7-EBFF-D631-BF6E678B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 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A41DC-10EA-8E49-1402-971726EF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Spill X – A (Acid)</a:t>
            </a:r>
          </a:p>
          <a:p>
            <a:pPr lvl="1"/>
            <a:r>
              <a:rPr lang="en-US" dirty="0"/>
              <a:t>Acid neutralizing adsorbent neutralizes and solidifies most mineral and organic acids for safe and easy clean up.</a:t>
            </a:r>
          </a:p>
          <a:p>
            <a:pPr lvl="2"/>
            <a:r>
              <a:rPr lang="en-US" dirty="0"/>
              <a:t>Sulfuric, hydrochloric, nitric and hydrofluoric</a:t>
            </a:r>
          </a:p>
          <a:p>
            <a:r>
              <a:rPr lang="en-US" dirty="0"/>
              <a:t>Spill X - C (Caustic) </a:t>
            </a:r>
          </a:p>
          <a:p>
            <a:pPr lvl="1"/>
            <a:r>
              <a:rPr lang="en-US" dirty="0"/>
              <a:t>Caustic neutralizing adsorbent neutralizes and solidifies caustics for safe and easy cleanup. </a:t>
            </a:r>
          </a:p>
          <a:p>
            <a:pPr lvl="2"/>
            <a:r>
              <a:rPr lang="en-US" dirty="0"/>
              <a:t>Sodium hydroxide (50%) and ammonium hydroxide (29%)</a:t>
            </a:r>
          </a:p>
          <a:p>
            <a:r>
              <a:rPr lang="en-US" dirty="0"/>
              <a:t>Spill X - S (Solvent) </a:t>
            </a:r>
          </a:p>
          <a:p>
            <a:pPr lvl="1"/>
            <a:r>
              <a:rPr lang="en-US" dirty="0"/>
              <a:t>Solvent adsorbent adsorbs spills of many common hydrocarbon solvents, reagents and fuels.  </a:t>
            </a:r>
          </a:p>
        </p:txBody>
      </p:sp>
    </p:spTree>
    <p:extLst>
      <p:ext uri="{BB962C8B-B14F-4D97-AF65-F5344CB8AC3E}">
        <p14:creationId xmlns:p14="http://schemas.microsoft.com/office/powerpoint/2010/main" val="382814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C321CA0-571F-412F-88A4-EBBAFCE44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2499"/>
            <a:ext cx="4745561" cy="466320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Qty 1, 5-gallon bucket will neutralize up to 4-6 gallons of product (either Spill X- A (acid) &amp; C (caustic))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Qty 1, 5-Gallon bucket of Spill X-S (solvent) will neutralize up to 3 gallons of product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Qty 1, 2lb container will neutralize ½ gallon.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95BD3-37BF-CA7B-BC19-18BF069AB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9"/>
          <a:stretch/>
        </p:blipFill>
        <p:spPr>
          <a:xfrm>
            <a:off x="6756105" y="952499"/>
            <a:ext cx="4787620" cy="2443270"/>
          </a:xfrm>
          <a:prstGeom prst="rect">
            <a:avLst/>
          </a:prstGeom>
          <a:noFill/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36C86F-B0AB-62C9-FD60-209E0D2B91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30029" b="17726"/>
          <a:stretch/>
        </p:blipFill>
        <p:spPr>
          <a:xfrm>
            <a:off x="6756105" y="3556638"/>
            <a:ext cx="4787620" cy="2501262"/>
          </a:xfrm>
          <a:prstGeom prst="rect">
            <a:avLst/>
          </a:prstGeom>
          <a:noFill/>
        </p:spPr>
      </p:pic>
      <p:sp>
        <p:nvSpPr>
          <p:cNvPr id="16" name="Date Placeholder 41">
            <a:extLst>
              <a:ext uri="{FF2B5EF4-FFF2-40B4-BE49-F238E27FC236}">
                <a16:creationId xmlns:a16="http://schemas.microsoft.com/office/drawing/2014/main" id="{3766B03C-39F2-4B27-8AFA-8156DFAF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410B2D96-7B16-4BF3-988C-D7841A528FC0}" type="datetime1">
              <a:rPr lang="en-US" smtClean="0"/>
              <a:pPr>
                <a:spcAft>
                  <a:spcPts val="600"/>
                </a:spcAft>
              </a:pPr>
              <a:t>10/12/2023</a:t>
            </a:fld>
            <a:endParaRPr lang="en-US"/>
          </a:p>
        </p:txBody>
      </p:sp>
      <p:sp>
        <p:nvSpPr>
          <p:cNvPr id="18" name="Slide Number Placeholder 43">
            <a:extLst>
              <a:ext uri="{FF2B5EF4-FFF2-40B4-BE49-F238E27FC236}">
                <a16:creationId xmlns:a16="http://schemas.microsoft.com/office/drawing/2014/main" id="{AADDCE28-82B7-492E-9ED1-E458224D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4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2EC4-2B74-A068-C95D-E01C724F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Only Spaghetti Booms </a:t>
            </a:r>
            <a:br>
              <a:rPr lang="en-US" dirty="0"/>
            </a:br>
            <a:r>
              <a:rPr lang="en-US" dirty="0"/>
              <a:t>BOM 203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A2FD-DDA2-931D-C3B2-4508BB5F1E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5” x 10” </a:t>
            </a:r>
          </a:p>
          <a:p>
            <a:r>
              <a:rPr lang="en-US" dirty="0"/>
              <a:t>Absorbs and contain thick oils and other viscous liquids on water</a:t>
            </a:r>
          </a:p>
          <a:p>
            <a:r>
              <a:rPr lang="en-US" dirty="0"/>
              <a:t>Each boom absorbs up to 6 gallons</a:t>
            </a:r>
          </a:p>
          <a:p>
            <a:r>
              <a:rPr lang="en-US" dirty="0"/>
              <a:t>Zinc plated carbon steel attachment clips allows you to link booms together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200437-7B2F-0556-AC68-DBC74A9104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4206" y="2189956"/>
            <a:ext cx="3829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8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2FAB-EF7E-E64A-169C-A3484929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</p:spPr>
        <p:txBody>
          <a:bodyPr>
            <a:normAutofit/>
          </a:bodyPr>
          <a:lstStyle/>
          <a:p>
            <a:r>
              <a:rPr lang="en-US" sz="3700"/>
              <a:t>Oil Only Absorbent Boom</a:t>
            </a:r>
            <a:br>
              <a:rPr lang="en-US" sz="3700"/>
            </a:br>
            <a:r>
              <a:rPr lang="en-US" sz="3700"/>
              <a:t>BOM406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E8D5989-5D49-41EE-9681-9A5AB28B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924" y="173776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E818-4C33-A4C4-212D-C870F1123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247091"/>
            <a:ext cx="3528060" cy="3825402"/>
          </a:xfrm>
        </p:spPr>
        <p:txBody>
          <a:bodyPr>
            <a:normAutofit/>
          </a:bodyPr>
          <a:lstStyle/>
          <a:p>
            <a:r>
              <a:rPr lang="en-US" dirty="0"/>
              <a:t>3” x 10”</a:t>
            </a:r>
          </a:p>
          <a:p>
            <a:r>
              <a:rPr lang="en-US" dirty="0"/>
              <a:t>Absorbs oil and fuel spills on water</a:t>
            </a:r>
          </a:p>
          <a:p>
            <a:r>
              <a:rPr lang="en-US" dirty="0"/>
              <a:t>Each boom absorbs up to 2 gallons </a:t>
            </a:r>
          </a:p>
          <a:p>
            <a:r>
              <a:rPr lang="en-US" dirty="0"/>
              <a:t>Can be clipped together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29B66-C323-047F-77C3-C5663FED1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40" r="1" b="11232"/>
          <a:stretch/>
        </p:blipFill>
        <p:spPr>
          <a:xfrm>
            <a:off x="4648200" y="2412462"/>
            <a:ext cx="6915150" cy="3660028"/>
          </a:xfrm>
          <a:prstGeom prst="rect">
            <a:avLst/>
          </a:prstGeo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0C28C0-EFDC-4047-81BA-16DBA9A9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966F84F2-8A04-4430-BDD5-201029A017D9}" type="datetime1">
              <a:rPr lang="en-US" smtClean="0"/>
              <a:pPr>
                <a:spcAft>
                  <a:spcPts val="600"/>
                </a:spcAft>
              </a:pPr>
              <a:t>10/12/2023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D4D1CD5-79A4-491C-85F0-0EE21E88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1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FF64-DCDA-0A7D-6A4E-D8C805D8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Only Absorbent Socks</a:t>
            </a:r>
            <a:br>
              <a:rPr lang="en-US" dirty="0"/>
            </a:br>
            <a:r>
              <a:rPr lang="en-US" dirty="0"/>
              <a:t>SKM210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DB160-E1D1-F368-CB36-95DCD989B7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3”x 48”</a:t>
            </a:r>
          </a:p>
          <a:p>
            <a:r>
              <a:rPr lang="en-US" dirty="0"/>
              <a:t>Each sock absorbs up to 1 gallon</a:t>
            </a:r>
          </a:p>
          <a:p>
            <a:r>
              <a:rPr lang="en-US" dirty="0"/>
              <a:t>Oil spills on </a:t>
            </a:r>
            <a:r>
              <a:rPr lang="en-US" b="1" dirty="0"/>
              <a:t>land </a:t>
            </a:r>
            <a:r>
              <a:rPr lang="en-US" dirty="0"/>
              <a:t>but will float to clean up oil-based liquids on water </a:t>
            </a:r>
          </a:p>
          <a:p>
            <a:r>
              <a:rPr lang="en-US" dirty="0"/>
              <a:t>Can be tied down using the attached string. </a:t>
            </a:r>
          </a:p>
          <a:p>
            <a:r>
              <a:rPr lang="en-US" dirty="0"/>
              <a:t>Moldable to hug corners or contain puddles</a:t>
            </a:r>
          </a:p>
          <a:p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BFFA8A-EF31-6669-4F35-97AFF4801A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4206" y="2189956"/>
            <a:ext cx="3829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6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3211-DE73-BA0D-0BF9-CCAD03CE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Chemical Absorbent Sock</a:t>
            </a:r>
            <a:br>
              <a:rPr lang="en-US" dirty="0"/>
            </a:br>
            <a:r>
              <a:rPr lang="en-US" dirty="0"/>
              <a:t>124CR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E9AB-A057-3D72-DECE-E4666F749A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Absorbs small spills of concentrated chemicals including acids, bases or corrosives</a:t>
            </a:r>
          </a:p>
          <a:p>
            <a:r>
              <a:rPr lang="en-US" dirty="0"/>
              <a:t>Absorbs up to 100 ounces per sock</a:t>
            </a:r>
          </a:p>
          <a:p>
            <a:r>
              <a:rPr lang="en-US" dirty="0"/>
              <a:t>3” x 46”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314B9D-9E06-C136-9B5E-4F47E93E72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4206" y="2189956"/>
            <a:ext cx="3829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6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4988-601A-12C3-5684-82F83ED1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Absorbent Pillows</a:t>
            </a:r>
            <a:br>
              <a:rPr lang="en-US" dirty="0"/>
            </a:br>
            <a:r>
              <a:rPr lang="en-US" dirty="0"/>
              <a:t>PIL201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CB1EB-94FC-0F91-6B48-A724AD54A9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Absorbs oil, coolants, solvents and water</a:t>
            </a:r>
          </a:p>
          <a:p>
            <a:r>
              <a:rPr lang="en-US" dirty="0"/>
              <a:t>Universal</a:t>
            </a:r>
          </a:p>
          <a:p>
            <a:r>
              <a:rPr lang="en-US" dirty="0"/>
              <a:t>Each pillow absorbs up to 2 gallons</a:t>
            </a:r>
          </a:p>
          <a:p>
            <a:r>
              <a:rPr lang="en-US" dirty="0"/>
              <a:t>17” x 21” 2”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A1D083-EE84-93E0-A7CD-82D83A8E9B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4206" y="2189956"/>
            <a:ext cx="3829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0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C39F-B879-619A-13B6-9F0B586A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6"/>
            <a:ext cx="5547360" cy="1828798"/>
          </a:xfrm>
        </p:spPr>
        <p:txBody>
          <a:bodyPr>
            <a:normAutofit/>
          </a:bodyPr>
          <a:lstStyle/>
          <a:p>
            <a:r>
              <a:rPr lang="en-US" dirty="0"/>
              <a:t>Absorbent Mat Pad </a:t>
            </a:r>
            <a:br>
              <a:rPr lang="en-US" dirty="0"/>
            </a:br>
            <a:r>
              <a:rPr lang="en-US" dirty="0"/>
              <a:t>MAT240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2580D06-6FE4-4119-8751-FC50CB22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924" y="173776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42F21-BAEE-4BFB-EBE5-8532FABE0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36" y="2895600"/>
            <a:ext cx="5547360" cy="3175088"/>
          </a:xfrm>
        </p:spPr>
        <p:txBody>
          <a:bodyPr>
            <a:normAutofit/>
          </a:bodyPr>
          <a:lstStyle/>
          <a:p>
            <a:r>
              <a:rPr lang="en-US" dirty="0"/>
              <a:t>Heavyweight</a:t>
            </a:r>
          </a:p>
          <a:p>
            <a:r>
              <a:rPr lang="en-US" dirty="0"/>
              <a:t>15” x 20” </a:t>
            </a:r>
          </a:p>
          <a:p>
            <a:r>
              <a:rPr lang="en-US" dirty="0"/>
              <a:t>100 pads per box</a:t>
            </a:r>
          </a:p>
          <a:p>
            <a:r>
              <a:rPr lang="en-US" dirty="0"/>
              <a:t>Absorbs oil, coolants, solvents and water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F41D58-E840-EDFD-98C5-0A24F0A58DB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747404" y="1795842"/>
            <a:ext cx="4804105" cy="3431503"/>
          </a:xfrm>
          <a:noFill/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9625D53-AF20-4FA5-A107-0467640F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ACFA3A88-BE9B-4766-8AA5-E2A9B5C4BB10}" type="datetime1">
              <a:rPr lang="en-US" smtClean="0"/>
              <a:pPr>
                <a:spcAft>
                  <a:spcPts val="600"/>
                </a:spcAft>
              </a:pPr>
              <a:t>10/12/2023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B936915-9740-4DE1-9465-4DC7FD64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99056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3F1"/>
      </a:lt2>
      <a:accent1>
        <a:srgbClr val="E32D9B"/>
      </a:accent1>
      <a:accent2>
        <a:srgbClr val="CD1BD1"/>
      </a:accent2>
      <a:accent3>
        <a:srgbClr val="932DE3"/>
      </a:accent3>
      <a:accent4>
        <a:srgbClr val="4E36D6"/>
      </a:accent4>
      <a:accent5>
        <a:srgbClr val="2D5EE3"/>
      </a:accent5>
      <a:accent6>
        <a:srgbClr val="1B98D1"/>
      </a:accent6>
      <a:hlink>
        <a:srgbClr val="349C5D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439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Amasis MT Pro Medium</vt:lpstr>
      <vt:lpstr>Arial</vt:lpstr>
      <vt:lpstr>Univers Light</vt:lpstr>
      <vt:lpstr>TribuneVTI</vt:lpstr>
      <vt:lpstr>Spill Control </vt:lpstr>
      <vt:lpstr>Spill X </vt:lpstr>
      <vt:lpstr>Qty 1, 5-gallon bucket will neutralize up to 4-6 gallons of product (either Spill X- A (acid) &amp; C (caustic))   Qty 1, 5-Gallon bucket of Spill X-S (solvent) will neutralize up to 3 gallons of product    Qty 1, 2lb container will neutralize ½ gallon.  </vt:lpstr>
      <vt:lpstr>Oil Only Spaghetti Booms  BOM 203</vt:lpstr>
      <vt:lpstr>Oil Only Absorbent Boom BOM406</vt:lpstr>
      <vt:lpstr>Oil Only Absorbent Socks SKM210</vt:lpstr>
      <vt:lpstr>Chemical Absorbent Sock 124CR </vt:lpstr>
      <vt:lpstr>Absorbent Pillows PIL201</vt:lpstr>
      <vt:lpstr>Absorbent Mat Pad  MAT240</vt:lpstr>
      <vt:lpstr>Oil Only Absorbent Mat MAT403</vt:lpstr>
      <vt:lpstr>Hazmat Chemical Absorbent Mat Pad  MAT301</vt:lpstr>
      <vt:lpstr>Lite-Dri Loose Absorbent PLP201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Spill Control </dc:title>
  <dc:creator>Brooke Matzen</dc:creator>
  <cp:lastModifiedBy>Brooke Matzen</cp:lastModifiedBy>
  <cp:revision>1</cp:revision>
  <dcterms:created xsi:type="dcterms:W3CDTF">2023-10-12T13:26:03Z</dcterms:created>
  <dcterms:modified xsi:type="dcterms:W3CDTF">2023-10-12T14:05:18Z</dcterms:modified>
</cp:coreProperties>
</file>