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96" r:id="rId2"/>
    <p:sldId id="297" r:id="rId3"/>
    <p:sldId id="298" r:id="rId4"/>
    <p:sldId id="256" r:id="rId5"/>
    <p:sldId id="289" r:id="rId6"/>
    <p:sldId id="288" r:id="rId7"/>
    <p:sldId id="291" r:id="rId8"/>
    <p:sldId id="257" r:id="rId9"/>
    <p:sldId id="265" r:id="rId10"/>
    <p:sldId id="259" r:id="rId11"/>
    <p:sldId id="262" r:id="rId12"/>
    <p:sldId id="261" r:id="rId13"/>
    <p:sldId id="264" r:id="rId14"/>
    <p:sldId id="263" r:id="rId15"/>
    <p:sldId id="267" r:id="rId16"/>
    <p:sldId id="286" r:id="rId17"/>
    <p:sldId id="287" r:id="rId18"/>
    <p:sldId id="290" r:id="rId19"/>
    <p:sldId id="284" r:id="rId20"/>
    <p:sldId id="283" r:id="rId21"/>
    <p:sldId id="282" r:id="rId22"/>
    <p:sldId id="285" r:id="rId23"/>
    <p:sldId id="260" r:id="rId24"/>
    <p:sldId id="292" r:id="rId25"/>
    <p:sldId id="295" r:id="rId26"/>
    <p:sldId id="293" r:id="rId27"/>
    <p:sldId id="29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7" d="100"/>
          <a:sy n="117" d="100"/>
        </p:scale>
        <p:origin x="708"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5C1B6-5C6A-4554-A57B-51916784C7F4}"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16B0C614-E45B-4E1D-8CBF-A49820E29723}">
      <dgm:prSet/>
      <dgm:spPr/>
      <dgm:t>
        <a:bodyPr/>
        <a:lstStyle/>
        <a:p>
          <a:r>
            <a:rPr lang="en-US" dirty="0"/>
            <a:t>The main difference in levels of protection is the type of respiratory protection</a:t>
          </a:r>
        </a:p>
      </dgm:t>
    </dgm:pt>
    <dgm:pt modelId="{F91C3B48-6DE4-4EFF-A6E2-60468B71C0D8}" type="parTrans" cxnId="{7556EFE0-8265-42B4-ABDE-89139AE2AF30}">
      <dgm:prSet/>
      <dgm:spPr/>
      <dgm:t>
        <a:bodyPr/>
        <a:lstStyle/>
        <a:p>
          <a:endParaRPr lang="en-US"/>
        </a:p>
      </dgm:t>
    </dgm:pt>
    <dgm:pt modelId="{8024DEC2-AFC1-4A5D-98A7-B11E85DE3B6E}" type="sibTrans" cxnId="{7556EFE0-8265-42B4-ABDE-89139AE2AF30}">
      <dgm:prSet/>
      <dgm:spPr/>
      <dgm:t>
        <a:bodyPr/>
        <a:lstStyle/>
        <a:p>
          <a:endParaRPr lang="en-US"/>
        </a:p>
      </dgm:t>
    </dgm:pt>
    <dgm:pt modelId="{5A431F42-EF5A-4314-99B5-61F1F808AB15}">
      <dgm:prSet/>
      <dgm:spPr/>
      <dgm:t>
        <a:bodyPr/>
        <a:lstStyle/>
        <a:p>
          <a:r>
            <a:rPr lang="en-US"/>
            <a:t>EPA Levels:</a:t>
          </a:r>
        </a:p>
      </dgm:t>
    </dgm:pt>
    <dgm:pt modelId="{FF24D3D9-3DFA-4135-97CE-4816E6280A9D}" type="parTrans" cxnId="{050FF6B0-2327-4F9A-85C3-9D77388430B2}">
      <dgm:prSet/>
      <dgm:spPr/>
      <dgm:t>
        <a:bodyPr/>
        <a:lstStyle/>
        <a:p>
          <a:endParaRPr lang="en-US"/>
        </a:p>
      </dgm:t>
    </dgm:pt>
    <dgm:pt modelId="{5147750D-3171-432B-9163-B908076A8C25}" type="sibTrans" cxnId="{050FF6B0-2327-4F9A-85C3-9D77388430B2}">
      <dgm:prSet/>
      <dgm:spPr/>
      <dgm:t>
        <a:bodyPr/>
        <a:lstStyle/>
        <a:p>
          <a:endParaRPr lang="en-US"/>
        </a:p>
      </dgm:t>
    </dgm:pt>
    <dgm:pt modelId="{4882535D-E407-4E99-BF9F-0D43C0CB46BF}">
      <dgm:prSet/>
      <dgm:spPr/>
      <dgm:t>
        <a:bodyPr/>
        <a:lstStyle/>
        <a:p>
          <a:r>
            <a:rPr lang="en-US"/>
            <a:t>Level A</a:t>
          </a:r>
        </a:p>
      </dgm:t>
    </dgm:pt>
    <dgm:pt modelId="{F40C5D36-179F-40AB-8BF0-61D79B1F6A13}" type="parTrans" cxnId="{D0159F82-FEB8-4305-A98A-5FB68F0B41B1}">
      <dgm:prSet/>
      <dgm:spPr/>
      <dgm:t>
        <a:bodyPr/>
        <a:lstStyle/>
        <a:p>
          <a:endParaRPr lang="en-US"/>
        </a:p>
      </dgm:t>
    </dgm:pt>
    <dgm:pt modelId="{7F7BA8DE-2504-4275-BB6D-DDA832291C9D}" type="sibTrans" cxnId="{D0159F82-FEB8-4305-A98A-5FB68F0B41B1}">
      <dgm:prSet/>
      <dgm:spPr/>
      <dgm:t>
        <a:bodyPr/>
        <a:lstStyle/>
        <a:p>
          <a:endParaRPr lang="en-US"/>
        </a:p>
      </dgm:t>
    </dgm:pt>
    <dgm:pt modelId="{32557805-30D6-4A2E-8FBD-2D03B6A239A5}">
      <dgm:prSet/>
      <dgm:spPr/>
      <dgm:t>
        <a:bodyPr/>
        <a:lstStyle/>
        <a:p>
          <a:r>
            <a:rPr lang="en-US"/>
            <a:t>Level B</a:t>
          </a:r>
        </a:p>
      </dgm:t>
    </dgm:pt>
    <dgm:pt modelId="{A55D4A5E-B921-4789-BBBC-B0B9DC545B0E}" type="parTrans" cxnId="{04DD6F51-A833-4157-8816-15EDBF138780}">
      <dgm:prSet/>
      <dgm:spPr/>
      <dgm:t>
        <a:bodyPr/>
        <a:lstStyle/>
        <a:p>
          <a:endParaRPr lang="en-US"/>
        </a:p>
      </dgm:t>
    </dgm:pt>
    <dgm:pt modelId="{EF2DE19E-4133-4984-A141-C8F7C67ADE5E}" type="sibTrans" cxnId="{04DD6F51-A833-4157-8816-15EDBF138780}">
      <dgm:prSet/>
      <dgm:spPr/>
      <dgm:t>
        <a:bodyPr/>
        <a:lstStyle/>
        <a:p>
          <a:endParaRPr lang="en-US"/>
        </a:p>
      </dgm:t>
    </dgm:pt>
    <dgm:pt modelId="{855576DE-9CB1-47FB-B87C-D8B9802BA4FC}">
      <dgm:prSet/>
      <dgm:spPr/>
      <dgm:t>
        <a:bodyPr/>
        <a:lstStyle/>
        <a:p>
          <a:r>
            <a:rPr lang="en-US"/>
            <a:t>Level C</a:t>
          </a:r>
        </a:p>
      </dgm:t>
    </dgm:pt>
    <dgm:pt modelId="{2EEBC521-EE69-47A5-9A70-BBE9599FD7A8}" type="parTrans" cxnId="{D102B474-153B-4C1E-BBA7-631AB219D9C7}">
      <dgm:prSet/>
      <dgm:spPr/>
      <dgm:t>
        <a:bodyPr/>
        <a:lstStyle/>
        <a:p>
          <a:endParaRPr lang="en-US"/>
        </a:p>
      </dgm:t>
    </dgm:pt>
    <dgm:pt modelId="{D0534D72-4C79-467E-84AC-876BC7A22467}" type="sibTrans" cxnId="{D102B474-153B-4C1E-BBA7-631AB219D9C7}">
      <dgm:prSet/>
      <dgm:spPr/>
      <dgm:t>
        <a:bodyPr/>
        <a:lstStyle/>
        <a:p>
          <a:endParaRPr lang="en-US"/>
        </a:p>
      </dgm:t>
    </dgm:pt>
    <dgm:pt modelId="{56BDBCAD-B0CE-40E9-BF9D-845C4CCA18D7}">
      <dgm:prSet/>
      <dgm:spPr/>
      <dgm:t>
        <a:bodyPr/>
        <a:lstStyle/>
        <a:p>
          <a:r>
            <a:rPr lang="en-US"/>
            <a:t>Level D</a:t>
          </a:r>
        </a:p>
      </dgm:t>
    </dgm:pt>
    <dgm:pt modelId="{4DA21324-48FE-432C-B8D9-4B14CAB7E3FE}" type="parTrans" cxnId="{32E6B123-C7BE-4D5D-A8FB-11AC337927E0}">
      <dgm:prSet/>
      <dgm:spPr/>
      <dgm:t>
        <a:bodyPr/>
        <a:lstStyle/>
        <a:p>
          <a:endParaRPr lang="en-US"/>
        </a:p>
      </dgm:t>
    </dgm:pt>
    <dgm:pt modelId="{E9D9BFB4-05BD-43DC-BD05-C5F9DE5E2287}" type="sibTrans" cxnId="{32E6B123-C7BE-4D5D-A8FB-11AC337927E0}">
      <dgm:prSet/>
      <dgm:spPr/>
      <dgm:t>
        <a:bodyPr/>
        <a:lstStyle/>
        <a:p>
          <a:endParaRPr lang="en-US"/>
        </a:p>
      </dgm:t>
    </dgm:pt>
    <dgm:pt modelId="{925620BB-8F24-4AFA-B5B8-4FD10F12E5FA}" type="pres">
      <dgm:prSet presAssocID="{B615C1B6-5C6A-4554-A57B-51916784C7F4}" presName="Name0" presStyleCnt="0">
        <dgm:presLayoutVars>
          <dgm:dir/>
          <dgm:animLvl val="lvl"/>
          <dgm:resizeHandles val="exact"/>
        </dgm:presLayoutVars>
      </dgm:prSet>
      <dgm:spPr/>
    </dgm:pt>
    <dgm:pt modelId="{9DFC4786-B4C5-45FA-9852-23DFAB53D81C}" type="pres">
      <dgm:prSet presAssocID="{5A431F42-EF5A-4314-99B5-61F1F808AB15}" presName="boxAndChildren" presStyleCnt="0"/>
      <dgm:spPr/>
    </dgm:pt>
    <dgm:pt modelId="{B5078C52-6C81-4D98-8EEF-253F03B825FE}" type="pres">
      <dgm:prSet presAssocID="{5A431F42-EF5A-4314-99B5-61F1F808AB15}" presName="parentTextBox" presStyleLbl="node1" presStyleIdx="0" presStyleCnt="2"/>
      <dgm:spPr/>
    </dgm:pt>
    <dgm:pt modelId="{7AE7980D-F868-4388-8FC2-EEF3240D0200}" type="pres">
      <dgm:prSet presAssocID="{5A431F42-EF5A-4314-99B5-61F1F808AB15}" presName="entireBox" presStyleLbl="node1" presStyleIdx="0" presStyleCnt="2"/>
      <dgm:spPr/>
    </dgm:pt>
    <dgm:pt modelId="{83052642-04C4-4FAD-8D97-8A4073A86730}" type="pres">
      <dgm:prSet presAssocID="{5A431F42-EF5A-4314-99B5-61F1F808AB15}" presName="descendantBox" presStyleCnt="0"/>
      <dgm:spPr/>
    </dgm:pt>
    <dgm:pt modelId="{5F49DFC3-F516-41D3-829F-A25CDD9F9A26}" type="pres">
      <dgm:prSet presAssocID="{4882535D-E407-4E99-BF9F-0D43C0CB46BF}" presName="childTextBox" presStyleLbl="fgAccFollowNode1" presStyleIdx="0" presStyleCnt="4">
        <dgm:presLayoutVars>
          <dgm:bulletEnabled val="1"/>
        </dgm:presLayoutVars>
      </dgm:prSet>
      <dgm:spPr/>
    </dgm:pt>
    <dgm:pt modelId="{6E753D2A-47F5-4607-BA18-73A7C49FAC80}" type="pres">
      <dgm:prSet presAssocID="{32557805-30D6-4A2E-8FBD-2D03B6A239A5}" presName="childTextBox" presStyleLbl="fgAccFollowNode1" presStyleIdx="1" presStyleCnt="4">
        <dgm:presLayoutVars>
          <dgm:bulletEnabled val="1"/>
        </dgm:presLayoutVars>
      </dgm:prSet>
      <dgm:spPr/>
    </dgm:pt>
    <dgm:pt modelId="{429A4ED1-4DE4-4838-85C0-A354B84816DF}" type="pres">
      <dgm:prSet presAssocID="{855576DE-9CB1-47FB-B87C-D8B9802BA4FC}" presName="childTextBox" presStyleLbl="fgAccFollowNode1" presStyleIdx="2" presStyleCnt="4">
        <dgm:presLayoutVars>
          <dgm:bulletEnabled val="1"/>
        </dgm:presLayoutVars>
      </dgm:prSet>
      <dgm:spPr/>
    </dgm:pt>
    <dgm:pt modelId="{41522625-2B23-41A1-A8F8-83ABDAF9016B}" type="pres">
      <dgm:prSet presAssocID="{56BDBCAD-B0CE-40E9-BF9D-845C4CCA18D7}" presName="childTextBox" presStyleLbl="fgAccFollowNode1" presStyleIdx="3" presStyleCnt="4">
        <dgm:presLayoutVars>
          <dgm:bulletEnabled val="1"/>
        </dgm:presLayoutVars>
      </dgm:prSet>
      <dgm:spPr/>
    </dgm:pt>
    <dgm:pt modelId="{882C9BCE-1A01-46FE-AFD5-454390E91F21}" type="pres">
      <dgm:prSet presAssocID="{8024DEC2-AFC1-4A5D-98A7-B11E85DE3B6E}" presName="sp" presStyleCnt="0"/>
      <dgm:spPr/>
    </dgm:pt>
    <dgm:pt modelId="{825DCAF5-6151-4F38-B095-4F75A5FEC3F3}" type="pres">
      <dgm:prSet presAssocID="{16B0C614-E45B-4E1D-8CBF-A49820E29723}" presName="arrowAndChildren" presStyleCnt="0"/>
      <dgm:spPr/>
    </dgm:pt>
    <dgm:pt modelId="{4D998BE9-13F5-4FCB-8ED6-0E5F02B3508D}" type="pres">
      <dgm:prSet presAssocID="{16B0C614-E45B-4E1D-8CBF-A49820E29723}" presName="parentTextArrow" presStyleLbl="node1" presStyleIdx="1" presStyleCnt="2"/>
      <dgm:spPr/>
    </dgm:pt>
  </dgm:ptLst>
  <dgm:cxnLst>
    <dgm:cxn modelId="{5F3B3803-DFF4-48CB-828C-6F97BD21D39D}" type="presOf" srcId="{32557805-30D6-4A2E-8FBD-2D03B6A239A5}" destId="{6E753D2A-47F5-4607-BA18-73A7C49FAC80}" srcOrd="0" destOrd="0" presId="urn:microsoft.com/office/officeart/2005/8/layout/process4"/>
    <dgm:cxn modelId="{32E6B123-C7BE-4D5D-A8FB-11AC337927E0}" srcId="{5A431F42-EF5A-4314-99B5-61F1F808AB15}" destId="{56BDBCAD-B0CE-40E9-BF9D-845C4CCA18D7}" srcOrd="3" destOrd="0" parTransId="{4DA21324-48FE-432C-B8D9-4B14CAB7E3FE}" sibTransId="{E9D9BFB4-05BD-43DC-BD05-C5F9DE5E2287}"/>
    <dgm:cxn modelId="{E5980760-375A-4434-8572-1660928F548F}" type="presOf" srcId="{B615C1B6-5C6A-4554-A57B-51916784C7F4}" destId="{925620BB-8F24-4AFA-B5B8-4FD10F12E5FA}" srcOrd="0" destOrd="0" presId="urn:microsoft.com/office/officeart/2005/8/layout/process4"/>
    <dgm:cxn modelId="{D85EC341-A9A8-4C3F-990E-4112297899E9}" type="presOf" srcId="{5A431F42-EF5A-4314-99B5-61F1F808AB15}" destId="{B5078C52-6C81-4D98-8EEF-253F03B825FE}" srcOrd="0" destOrd="0" presId="urn:microsoft.com/office/officeart/2005/8/layout/process4"/>
    <dgm:cxn modelId="{4BC6A750-2815-4DC7-B4E1-EE87C39B5618}" type="presOf" srcId="{5A431F42-EF5A-4314-99B5-61F1F808AB15}" destId="{7AE7980D-F868-4388-8FC2-EEF3240D0200}" srcOrd="1" destOrd="0" presId="urn:microsoft.com/office/officeart/2005/8/layout/process4"/>
    <dgm:cxn modelId="{04DD6F51-A833-4157-8816-15EDBF138780}" srcId="{5A431F42-EF5A-4314-99B5-61F1F808AB15}" destId="{32557805-30D6-4A2E-8FBD-2D03B6A239A5}" srcOrd="1" destOrd="0" parTransId="{A55D4A5E-B921-4789-BBBC-B0B9DC545B0E}" sibTransId="{EF2DE19E-4133-4984-A141-C8F7C67ADE5E}"/>
    <dgm:cxn modelId="{D102B474-153B-4C1E-BBA7-631AB219D9C7}" srcId="{5A431F42-EF5A-4314-99B5-61F1F808AB15}" destId="{855576DE-9CB1-47FB-B87C-D8B9802BA4FC}" srcOrd="2" destOrd="0" parTransId="{2EEBC521-EE69-47A5-9A70-BBE9599FD7A8}" sibTransId="{D0534D72-4C79-467E-84AC-876BC7A22467}"/>
    <dgm:cxn modelId="{D0159F82-FEB8-4305-A98A-5FB68F0B41B1}" srcId="{5A431F42-EF5A-4314-99B5-61F1F808AB15}" destId="{4882535D-E407-4E99-BF9F-0D43C0CB46BF}" srcOrd="0" destOrd="0" parTransId="{F40C5D36-179F-40AB-8BF0-61D79B1F6A13}" sibTransId="{7F7BA8DE-2504-4275-BB6D-DDA832291C9D}"/>
    <dgm:cxn modelId="{108F1C89-378A-4036-BFE7-B70CDD6BB62F}" type="presOf" srcId="{56BDBCAD-B0CE-40E9-BF9D-845C4CCA18D7}" destId="{41522625-2B23-41A1-A8F8-83ABDAF9016B}" srcOrd="0" destOrd="0" presId="urn:microsoft.com/office/officeart/2005/8/layout/process4"/>
    <dgm:cxn modelId="{050FF6B0-2327-4F9A-85C3-9D77388430B2}" srcId="{B615C1B6-5C6A-4554-A57B-51916784C7F4}" destId="{5A431F42-EF5A-4314-99B5-61F1F808AB15}" srcOrd="1" destOrd="0" parTransId="{FF24D3D9-3DFA-4135-97CE-4816E6280A9D}" sibTransId="{5147750D-3171-432B-9163-B908076A8C25}"/>
    <dgm:cxn modelId="{4BCE45BE-476A-4FC4-A96A-728FC307A2E4}" type="presOf" srcId="{855576DE-9CB1-47FB-B87C-D8B9802BA4FC}" destId="{429A4ED1-4DE4-4838-85C0-A354B84816DF}" srcOrd="0" destOrd="0" presId="urn:microsoft.com/office/officeart/2005/8/layout/process4"/>
    <dgm:cxn modelId="{41E388C4-64FF-4FC9-BC97-1F118DB11674}" type="presOf" srcId="{16B0C614-E45B-4E1D-8CBF-A49820E29723}" destId="{4D998BE9-13F5-4FCB-8ED6-0E5F02B3508D}" srcOrd="0" destOrd="0" presId="urn:microsoft.com/office/officeart/2005/8/layout/process4"/>
    <dgm:cxn modelId="{21E220DF-7833-4442-8F11-1205A12CAD33}" type="presOf" srcId="{4882535D-E407-4E99-BF9F-0D43C0CB46BF}" destId="{5F49DFC3-F516-41D3-829F-A25CDD9F9A26}" srcOrd="0" destOrd="0" presId="urn:microsoft.com/office/officeart/2005/8/layout/process4"/>
    <dgm:cxn modelId="{7556EFE0-8265-42B4-ABDE-89139AE2AF30}" srcId="{B615C1B6-5C6A-4554-A57B-51916784C7F4}" destId="{16B0C614-E45B-4E1D-8CBF-A49820E29723}" srcOrd="0" destOrd="0" parTransId="{F91C3B48-6DE4-4EFF-A6E2-60468B71C0D8}" sibTransId="{8024DEC2-AFC1-4A5D-98A7-B11E85DE3B6E}"/>
    <dgm:cxn modelId="{0E1686B7-E508-488F-9F0D-7634B73D979A}" type="presParOf" srcId="{925620BB-8F24-4AFA-B5B8-4FD10F12E5FA}" destId="{9DFC4786-B4C5-45FA-9852-23DFAB53D81C}" srcOrd="0" destOrd="0" presId="urn:microsoft.com/office/officeart/2005/8/layout/process4"/>
    <dgm:cxn modelId="{FC2B6AC5-1D70-4B81-9630-D1D160DD7F71}" type="presParOf" srcId="{9DFC4786-B4C5-45FA-9852-23DFAB53D81C}" destId="{B5078C52-6C81-4D98-8EEF-253F03B825FE}" srcOrd="0" destOrd="0" presId="urn:microsoft.com/office/officeart/2005/8/layout/process4"/>
    <dgm:cxn modelId="{CB854B8B-D0F9-4E3F-AEEA-0AB94A7A9E9C}" type="presParOf" srcId="{9DFC4786-B4C5-45FA-9852-23DFAB53D81C}" destId="{7AE7980D-F868-4388-8FC2-EEF3240D0200}" srcOrd="1" destOrd="0" presId="urn:microsoft.com/office/officeart/2005/8/layout/process4"/>
    <dgm:cxn modelId="{0F104CF4-7AD4-442B-B6ED-7FDA07338EA9}" type="presParOf" srcId="{9DFC4786-B4C5-45FA-9852-23DFAB53D81C}" destId="{83052642-04C4-4FAD-8D97-8A4073A86730}" srcOrd="2" destOrd="0" presId="urn:microsoft.com/office/officeart/2005/8/layout/process4"/>
    <dgm:cxn modelId="{4A14AE97-6B27-46D1-BEAE-5B4A69E5130C}" type="presParOf" srcId="{83052642-04C4-4FAD-8D97-8A4073A86730}" destId="{5F49DFC3-F516-41D3-829F-A25CDD9F9A26}" srcOrd="0" destOrd="0" presId="urn:microsoft.com/office/officeart/2005/8/layout/process4"/>
    <dgm:cxn modelId="{1915BF3B-03F1-40E8-944B-724E3D05A56D}" type="presParOf" srcId="{83052642-04C4-4FAD-8D97-8A4073A86730}" destId="{6E753D2A-47F5-4607-BA18-73A7C49FAC80}" srcOrd="1" destOrd="0" presId="urn:microsoft.com/office/officeart/2005/8/layout/process4"/>
    <dgm:cxn modelId="{71696B00-B3C8-4415-9734-57BF0A612331}" type="presParOf" srcId="{83052642-04C4-4FAD-8D97-8A4073A86730}" destId="{429A4ED1-4DE4-4838-85C0-A354B84816DF}" srcOrd="2" destOrd="0" presId="urn:microsoft.com/office/officeart/2005/8/layout/process4"/>
    <dgm:cxn modelId="{7C5CAF3B-9A13-4A86-808D-E0F533DC6A70}" type="presParOf" srcId="{83052642-04C4-4FAD-8D97-8A4073A86730}" destId="{41522625-2B23-41A1-A8F8-83ABDAF9016B}" srcOrd="3" destOrd="0" presId="urn:microsoft.com/office/officeart/2005/8/layout/process4"/>
    <dgm:cxn modelId="{460925B5-80BC-4D02-9EA8-EA3F8DF2175B}" type="presParOf" srcId="{925620BB-8F24-4AFA-B5B8-4FD10F12E5FA}" destId="{882C9BCE-1A01-46FE-AFD5-454390E91F21}" srcOrd="1" destOrd="0" presId="urn:microsoft.com/office/officeart/2005/8/layout/process4"/>
    <dgm:cxn modelId="{E6997849-1A66-4343-8A0A-103204EE8238}" type="presParOf" srcId="{925620BB-8F24-4AFA-B5B8-4FD10F12E5FA}" destId="{825DCAF5-6151-4F38-B095-4F75A5FEC3F3}" srcOrd="2" destOrd="0" presId="urn:microsoft.com/office/officeart/2005/8/layout/process4"/>
    <dgm:cxn modelId="{39200991-B6F6-4118-8AE3-0DBB4EFD5F4B}" type="presParOf" srcId="{825DCAF5-6151-4F38-B095-4F75A5FEC3F3}" destId="{4D998BE9-13F5-4FCB-8ED6-0E5F02B3508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243B5C-474F-41CB-9F69-88FDEAE97CE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96A6171-576B-4389-8E3E-E37666770537}">
      <dgm:prSet/>
      <dgm:spPr/>
      <dgm:t>
        <a:bodyPr/>
        <a:lstStyle/>
        <a:p>
          <a:r>
            <a:rPr lang="en-US"/>
            <a:t>Air Purifying Respirator (APR)</a:t>
          </a:r>
        </a:p>
      </dgm:t>
    </dgm:pt>
    <dgm:pt modelId="{E5E1D6BB-6C10-416F-9926-FCBA042E7AA5}" type="parTrans" cxnId="{9844EBA7-50FE-4F50-A4E2-80C098937ECA}">
      <dgm:prSet/>
      <dgm:spPr/>
      <dgm:t>
        <a:bodyPr/>
        <a:lstStyle/>
        <a:p>
          <a:endParaRPr lang="en-US"/>
        </a:p>
      </dgm:t>
    </dgm:pt>
    <dgm:pt modelId="{7F2D84F3-3DF4-41CC-8470-86FBF163646A}" type="sibTrans" cxnId="{9844EBA7-50FE-4F50-A4E2-80C098937ECA}">
      <dgm:prSet/>
      <dgm:spPr/>
      <dgm:t>
        <a:bodyPr/>
        <a:lstStyle/>
        <a:p>
          <a:endParaRPr lang="en-US"/>
        </a:p>
      </dgm:t>
    </dgm:pt>
    <dgm:pt modelId="{6BA49599-1BDB-423C-B526-10A3E5E45668}">
      <dgm:prSet/>
      <dgm:spPr/>
      <dgm:t>
        <a:bodyPr/>
        <a:lstStyle/>
        <a:p>
          <a:r>
            <a:rPr lang="en-US"/>
            <a:t>Air Cleaned Through Cartridge and/or  Filter</a:t>
          </a:r>
        </a:p>
      </dgm:t>
    </dgm:pt>
    <dgm:pt modelId="{621BEC8E-E0B9-4C5B-B22F-A3693E2F5985}" type="parTrans" cxnId="{669F4310-6FD8-4460-A048-120FCB1EBC32}">
      <dgm:prSet/>
      <dgm:spPr/>
      <dgm:t>
        <a:bodyPr/>
        <a:lstStyle/>
        <a:p>
          <a:endParaRPr lang="en-US"/>
        </a:p>
      </dgm:t>
    </dgm:pt>
    <dgm:pt modelId="{202E82E2-7294-4894-807D-BD94BAE6E303}" type="sibTrans" cxnId="{669F4310-6FD8-4460-A048-120FCB1EBC32}">
      <dgm:prSet/>
      <dgm:spPr/>
      <dgm:t>
        <a:bodyPr/>
        <a:lstStyle/>
        <a:p>
          <a:endParaRPr lang="en-US"/>
        </a:p>
      </dgm:t>
    </dgm:pt>
    <dgm:pt modelId="{A444F060-9DDE-4078-AB7D-9096E7A79F13}">
      <dgm:prSet/>
      <dgm:spPr/>
      <dgm:t>
        <a:bodyPr/>
        <a:lstStyle/>
        <a:p>
          <a:r>
            <a:rPr lang="en-US"/>
            <a:t>Supplied Air</a:t>
          </a:r>
        </a:p>
      </dgm:t>
    </dgm:pt>
    <dgm:pt modelId="{0C416AE7-DC4E-4C03-9AA0-62AADFC0AF2D}" type="parTrans" cxnId="{5B481CE3-F755-4109-B07B-C82952C44604}">
      <dgm:prSet/>
      <dgm:spPr/>
      <dgm:t>
        <a:bodyPr/>
        <a:lstStyle/>
        <a:p>
          <a:endParaRPr lang="en-US"/>
        </a:p>
      </dgm:t>
    </dgm:pt>
    <dgm:pt modelId="{4E4D7CEB-624E-4B06-BC9E-965A65CEAE71}" type="sibTrans" cxnId="{5B481CE3-F755-4109-B07B-C82952C44604}">
      <dgm:prSet/>
      <dgm:spPr/>
      <dgm:t>
        <a:bodyPr/>
        <a:lstStyle/>
        <a:p>
          <a:endParaRPr lang="en-US"/>
        </a:p>
      </dgm:t>
    </dgm:pt>
    <dgm:pt modelId="{F0FC2E05-8298-4B31-AE73-A71B5EEE6FCC}">
      <dgm:prSet/>
      <dgm:spPr/>
      <dgm:t>
        <a:bodyPr/>
        <a:lstStyle/>
        <a:p>
          <a:r>
            <a:rPr lang="en-US"/>
            <a:t>Pressure Demand SCBA</a:t>
          </a:r>
        </a:p>
      </dgm:t>
    </dgm:pt>
    <dgm:pt modelId="{A917A433-C412-465C-A4A3-297935E827C0}" type="parTrans" cxnId="{DC4A4402-7579-4C6B-BED1-BEF676406278}">
      <dgm:prSet/>
      <dgm:spPr/>
      <dgm:t>
        <a:bodyPr/>
        <a:lstStyle/>
        <a:p>
          <a:endParaRPr lang="en-US"/>
        </a:p>
      </dgm:t>
    </dgm:pt>
    <dgm:pt modelId="{25EB2922-0FBC-49F5-9876-387EE263F2F6}" type="sibTrans" cxnId="{DC4A4402-7579-4C6B-BED1-BEF676406278}">
      <dgm:prSet/>
      <dgm:spPr/>
      <dgm:t>
        <a:bodyPr/>
        <a:lstStyle/>
        <a:p>
          <a:endParaRPr lang="en-US"/>
        </a:p>
      </dgm:t>
    </dgm:pt>
    <dgm:pt modelId="{E1AB53CE-69BC-44D4-AC4C-4DC42C207036}">
      <dgm:prSet/>
      <dgm:spPr/>
      <dgm:t>
        <a:bodyPr/>
        <a:lstStyle/>
        <a:p>
          <a:r>
            <a:rPr lang="en-US"/>
            <a:t>30 to 60 Minutes Breathing Air</a:t>
          </a:r>
        </a:p>
      </dgm:t>
    </dgm:pt>
    <dgm:pt modelId="{B0EEEB43-753E-451F-AD6A-8F42E22EA9A1}" type="parTrans" cxnId="{D80153A0-74F4-4DF6-AE12-D0E9A6E27C87}">
      <dgm:prSet/>
      <dgm:spPr/>
      <dgm:t>
        <a:bodyPr/>
        <a:lstStyle/>
        <a:p>
          <a:endParaRPr lang="en-US"/>
        </a:p>
      </dgm:t>
    </dgm:pt>
    <dgm:pt modelId="{24DDFD74-8F3A-4665-9EBF-D2F53F21E521}" type="sibTrans" cxnId="{D80153A0-74F4-4DF6-AE12-D0E9A6E27C87}">
      <dgm:prSet/>
      <dgm:spPr/>
      <dgm:t>
        <a:bodyPr/>
        <a:lstStyle/>
        <a:p>
          <a:endParaRPr lang="en-US"/>
        </a:p>
      </dgm:t>
    </dgm:pt>
    <dgm:pt modelId="{CA14051D-0D59-4D5A-BDD4-AB30F78CFD75}">
      <dgm:prSet/>
      <dgm:spPr/>
      <dgm:t>
        <a:bodyPr/>
        <a:lstStyle/>
        <a:p>
          <a:r>
            <a:rPr lang="en-US" dirty="0"/>
            <a:t>Used in Oxygen Deficient Atmosphere</a:t>
          </a:r>
        </a:p>
      </dgm:t>
    </dgm:pt>
    <dgm:pt modelId="{528819C5-2F76-4906-8CEF-C99DA410A2B6}" type="parTrans" cxnId="{841101A7-1A5B-4ED8-B996-139A4621A4DA}">
      <dgm:prSet/>
      <dgm:spPr/>
      <dgm:t>
        <a:bodyPr/>
        <a:lstStyle/>
        <a:p>
          <a:endParaRPr lang="en-US"/>
        </a:p>
      </dgm:t>
    </dgm:pt>
    <dgm:pt modelId="{59B06803-32FA-47B1-B607-66CCC4FA5161}" type="sibTrans" cxnId="{841101A7-1A5B-4ED8-B996-139A4621A4DA}">
      <dgm:prSet/>
      <dgm:spPr/>
      <dgm:t>
        <a:bodyPr/>
        <a:lstStyle/>
        <a:p>
          <a:endParaRPr lang="en-US"/>
        </a:p>
      </dgm:t>
    </dgm:pt>
    <dgm:pt modelId="{835CD401-2F55-4DED-8505-08A29E005ED5}">
      <dgm:prSet/>
      <dgm:spPr/>
      <dgm:t>
        <a:bodyPr/>
        <a:lstStyle/>
        <a:p>
          <a:r>
            <a:rPr lang="en-US" dirty="0"/>
            <a:t>Can be used in Unknown Contaminant/Concentration Atmospheres</a:t>
          </a:r>
        </a:p>
      </dgm:t>
    </dgm:pt>
    <dgm:pt modelId="{E6C01A57-D4D0-4FEA-B9A0-AB92724EF306}" type="parTrans" cxnId="{02942557-16C4-49A5-80A3-B2854E1266E3}">
      <dgm:prSet/>
      <dgm:spPr/>
      <dgm:t>
        <a:bodyPr/>
        <a:lstStyle/>
        <a:p>
          <a:endParaRPr lang="en-US"/>
        </a:p>
      </dgm:t>
    </dgm:pt>
    <dgm:pt modelId="{75758343-C334-405F-8BAD-F7362E0176D1}" type="sibTrans" cxnId="{02942557-16C4-49A5-80A3-B2854E1266E3}">
      <dgm:prSet/>
      <dgm:spPr/>
      <dgm:t>
        <a:bodyPr/>
        <a:lstStyle/>
        <a:p>
          <a:endParaRPr lang="en-US"/>
        </a:p>
      </dgm:t>
    </dgm:pt>
    <dgm:pt modelId="{FF5AE886-FBFE-4FE8-BB60-0FEAE94C08A2}">
      <dgm:prSet/>
      <dgm:spPr/>
      <dgm:t>
        <a:bodyPr/>
        <a:lstStyle/>
        <a:p>
          <a:r>
            <a:rPr lang="en-US" dirty="0"/>
            <a:t>Can be used in IDLH Atmospheres</a:t>
          </a:r>
        </a:p>
      </dgm:t>
    </dgm:pt>
    <dgm:pt modelId="{CA46E4C9-37CF-4577-8177-D257BC507304}" type="parTrans" cxnId="{5F4287D3-B1D8-46FB-A7A9-CE32259AE42E}">
      <dgm:prSet/>
      <dgm:spPr/>
      <dgm:t>
        <a:bodyPr/>
        <a:lstStyle/>
        <a:p>
          <a:endParaRPr lang="en-US"/>
        </a:p>
      </dgm:t>
    </dgm:pt>
    <dgm:pt modelId="{543FE82D-1E51-4ACE-ABB5-CC81FC3A5320}" type="sibTrans" cxnId="{5F4287D3-B1D8-46FB-A7A9-CE32259AE42E}">
      <dgm:prSet/>
      <dgm:spPr/>
      <dgm:t>
        <a:bodyPr/>
        <a:lstStyle/>
        <a:p>
          <a:endParaRPr lang="en-US"/>
        </a:p>
      </dgm:t>
    </dgm:pt>
    <dgm:pt modelId="{B95FA8FE-A7D9-4B16-9567-3A77BF9D1FF0}" type="pres">
      <dgm:prSet presAssocID="{A5243B5C-474F-41CB-9F69-88FDEAE97CE5}" presName="linear" presStyleCnt="0">
        <dgm:presLayoutVars>
          <dgm:animLvl val="lvl"/>
          <dgm:resizeHandles val="exact"/>
        </dgm:presLayoutVars>
      </dgm:prSet>
      <dgm:spPr/>
    </dgm:pt>
    <dgm:pt modelId="{5066C6E0-8BE0-4F2E-9E21-C1B0BAB7C3FB}" type="pres">
      <dgm:prSet presAssocID="{C96A6171-576B-4389-8E3E-E37666770537}" presName="parentText" presStyleLbl="node1" presStyleIdx="0" presStyleCnt="2">
        <dgm:presLayoutVars>
          <dgm:chMax val="0"/>
          <dgm:bulletEnabled val="1"/>
        </dgm:presLayoutVars>
      </dgm:prSet>
      <dgm:spPr/>
    </dgm:pt>
    <dgm:pt modelId="{A04F64D4-196A-4EBC-BE4D-FE82FF92455B}" type="pres">
      <dgm:prSet presAssocID="{C96A6171-576B-4389-8E3E-E37666770537}" presName="childText" presStyleLbl="revTx" presStyleIdx="0" presStyleCnt="2">
        <dgm:presLayoutVars>
          <dgm:bulletEnabled val="1"/>
        </dgm:presLayoutVars>
      </dgm:prSet>
      <dgm:spPr/>
    </dgm:pt>
    <dgm:pt modelId="{CD2425A9-895C-4035-B247-26C95DE77563}" type="pres">
      <dgm:prSet presAssocID="{A444F060-9DDE-4078-AB7D-9096E7A79F13}" presName="parentText" presStyleLbl="node1" presStyleIdx="1" presStyleCnt="2">
        <dgm:presLayoutVars>
          <dgm:chMax val="0"/>
          <dgm:bulletEnabled val="1"/>
        </dgm:presLayoutVars>
      </dgm:prSet>
      <dgm:spPr/>
    </dgm:pt>
    <dgm:pt modelId="{E29CBB67-D4C1-4F46-BB72-CAEC25BBB150}" type="pres">
      <dgm:prSet presAssocID="{A444F060-9DDE-4078-AB7D-9096E7A79F13}" presName="childText" presStyleLbl="revTx" presStyleIdx="1" presStyleCnt="2">
        <dgm:presLayoutVars>
          <dgm:bulletEnabled val="1"/>
        </dgm:presLayoutVars>
      </dgm:prSet>
      <dgm:spPr/>
    </dgm:pt>
  </dgm:ptLst>
  <dgm:cxnLst>
    <dgm:cxn modelId="{DC4A4402-7579-4C6B-BED1-BEF676406278}" srcId="{A444F060-9DDE-4078-AB7D-9096E7A79F13}" destId="{F0FC2E05-8298-4B31-AE73-A71B5EEE6FCC}" srcOrd="0" destOrd="0" parTransId="{A917A433-C412-465C-A4A3-297935E827C0}" sibTransId="{25EB2922-0FBC-49F5-9876-387EE263F2F6}"/>
    <dgm:cxn modelId="{C9D5CF0A-33B7-4462-991E-0DCB24EEB147}" type="presOf" srcId="{CA14051D-0D59-4D5A-BDD4-AB30F78CFD75}" destId="{E29CBB67-D4C1-4F46-BB72-CAEC25BBB150}" srcOrd="0" destOrd="2" presId="urn:microsoft.com/office/officeart/2005/8/layout/vList2"/>
    <dgm:cxn modelId="{669F4310-6FD8-4460-A048-120FCB1EBC32}" srcId="{C96A6171-576B-4389-8E3E-E37666770537}" destId="{6BA49599-1BDB-423C-B526-10A3E5E45668}" srcOrd="0" destOrd="0" parTransId="{621BEC8E-E0B9-4C5B-B22F-A3693E2F5985}" sibTransId="{202E82E2-7294-4894-807D-BD94BAE6E303}"/>
    <dgm:cxn modelId="{328C101B-10C1-40B9-A7F3-FA8DED31F324}" type="presOf" srcId="{E1AB53CE-69BC-44D4-AC4C-4DC42C207036}" destId="{E29CBB67-D4C1-4F46-BB72-CAEC25BBB150}" srcOrd="0" destOrd="1" presId="urn:microsoft.com/office/officeart/2005/8/layout/vList2"/>
    <dgm:cxn modelId="{362A3A27-8D23-4530-A98A-8E1D97437B7C}" type="presOf" srcId="{835CD401-2F55-4DED-8505-08A29E005ED5}" destId="{E29CBB67-D4C1-4F46-BB72-CAEC25BBB150}" srcOrd="0" destOrd="3" presId="urn:microsoft.com/office/officeart/2005/8/layout/vList2"/>
    <dgm:cxn modelId="{BC90042F-D01A-41FB-B6AF-7B3EB1101E31}" type="presOf" srcId="{F0FC2E05-8298-4B31-AE73-A71B5EEE6FCC}" destId="{E29CBB67-D4C1-4F46-BB72-CAEC25BBB150}" srcOrd="0" destOrd="0" presId="urn:microsoft.com/office/officeart/2005/8/layout/vList2"/>
    <dgm:cxn modelId="{57BFE942-DD56-409E-8A46-BAE7EDE13CF0}" type="presOf" srcId="{A5243B5C-474F-41CB-9F69-88FDEAE97CE5}" destId="{B95FA8FE-A7D9-4B16-9567-3A77BF9D1FF0}" srcOrd="0" destOrd="0" presId="urn:microsoft.com/office/officeart/2005/8/layout/vList2"/>
    <dgm:cxn modelId="{10DB4D49-4F7B-48DE-A315-644ADB827B7B}" type="presOf" srcId="{C96A6171-576B-4389-8E3E-E37666770537}" destId="{5066C6E0-8BE0-4F2E-9E21-C1B0BAB7C3FB}" srcOrd="0" destOrd="0" presId="urn:microsoft.com/office/officeart/2005/8/layout/vList2"/>
    <dgm:cxn modelId="{02942557-16C4-49A5-80A3-B2854E1266E3}" srcId="{F0FC2E05-8298-4B31-AE73-A71B5EEE6FCC}" destId="{835CD401-2F55-4DED-8505-08A29E005ED5}" srcOrd="2" destOrd="0" parTransId="{E6C01A57-D4D0-4FEA-B9A0-AB92724EF306}" sibTransId="{75758343-C334-405F-8BAD-F7362E0176D1}"/>
    <dgm:cxn modelId="{D80153A0-74F4-4DF6-AE12-D0E9A6E27C87}" srcId="{F0FC2E05-8298-4B31-AE73-A71B5EEE6FCC}" destId="{E1AB53CE-69BC-44D4-AC4C-4DC42C207036}" srcOrd="0" destOrd="0" parTransId="{B0EEEB43-753E-451F-AD6A-8F42E22EA9A1}" sibTransId="{24DDFD74-8F3A-4665-9EBF-D2F53F21E521}"/>
    <dgm:cxn modelId="{841101A7-1A5B-4ED8-B996-139A4621A4DA}" srcId="{F0FC2E05-8298-4B31-AE73-A71B5EEE6FCC}" destId="{CA14051D-0D59-4D5A-BDD4-AB30F78CFD75}" srcOrd="1" destOrd="0" parTransId="{528819C5-2F76-4906-8CEF-C99DA410A2B6}" sibTransId="{59B06803-32FA-47B1-B607-66CCC4FA5161}"/>
    <dgm:cxn modelId="{9844EBA7-50FE-4F50-A4E2-80C098937ECA}" srcId="{A5243B5C-474F-41CB-9F69-88FDEAE97CE5}" destId="{C96A6171-576B-4389-8E3E-E37666770537}" srcOrd="0" destOrd="0" parTransId="{E5E1D6BB-6C10-416F-9926-FCBA042E7AA5}" sibTransId="{7F2D84F3-3DF4-41CC-8470-86FBF163646A}"/>
    <dgm:cxn modelId="{11E47DAB-A0E4-40EE-863B-D4077D31354D}" type="presOf" srcId="{FF5AE886-FBFE-4FE8-BB60-0FEAE94C08A2}" destId="{E29CBB67-D4C1-4F46-BB72-CAEC25BBB150}" srcOrd="0" destOrd="4" presId="urn:microsoft.com/office/officeart/2005/8/layout/vList2"/>
    <dgm:cxn modelId="{5F4287D3-B1D8-46FB-A7A9-CE32259AE42E}" srcId="{F0FC2E05-8298-4B31-AE73-A71B5EEE6FCC}" destId="{FF5AE886-FBFE-4FE8-BB60-0FEAE94C08A2}" srcOrd="3" destOrd="0" parTransId="{CA46E4C9-37CF-4577-8177-D257BC507304}" sibTransId="{543FE82D-1E51-4ACE-ABB5-CC81FC3A5320}"/>
    <dgm:cxn modelId="{8FD330DB-EB3A-4615-BBCC-E01DC5347156}" type="presOf" srcId="{A444F060-9DDE-4078-AB7D-9096E7A79F13}" destId="{CD2425A9-895C-4035-B247-26C95DE77563}" srcOrd="0" destOrd="0" presId="urn:microsoft.com/office/officeart/2005/8/layout/vList2"/>
    <dgm:cxn modelId="{64C1A3E0-A3E3-41D7-9845-EAD5C4285065}" type="presOf" srcId="{6BA49599-1BDB-423C-B526-10A3E5E45668}" destId="{A04F64D4-196A-4EBC-BE4D-FE82FF92455B}" srcOrd="0" destOrd="0" presId="urn:microsoft.com/office/officeart/2005/8/layout/vList2"/>
    <dgm:cxn modelId="{5B481CE3-F755-4109-B07B-C82952C44604}" srcId="{A5243B5C-474F-41CB-9F69-88FDEAE97CE5}" destId="{A444F060-9DDE-4078-AB7D-9096E7A79F13}" srcOrd="1" destOrd="0" parTransId="{0C416AE7-DC4E-4C03-9AA0-62AADFC0AF2D}" sibTransId="{4E4D7CEB-624E-4B06-BC9E-965A65CEAE71}"/>
    <dgm:cxn modelId="{15993152-71D7-483E-8EAC-37E788B1C618}" type="presParOf" srcId="{B95FA8FE-A7D9-4B16-9567-3A77BF9D1FF0}" destId="{5066C6E0-8BE0-4F2E-9E21-C1B0BAB7C3FB}" srcOrd="0" destOrd="0" presId="urn:microsoft.com/office/officeart/2005/8/layout/vList2"/>
    <dgm:cxn modelId="{B12FD00B-1676-4CD6-915B-AB76B4786632}" type="presParOf" srcId="{B95FA8FE-A7D9-4B16-9567-3A77BF9D1FF0}" destId="{A04F64D4-196A-4EBC-BE4D-FE82FF92455B}" srcOrd="1" destOrd="0" presId="urn:microsoft.com/office/officeart/2005/8/layout/vList2"/>
    <dgm:cxn modelId="{B1A786B2-E391-40D0-9814-778E6108E16A}" type="presParOf" srcId="{B95FA8FE-A7D9-4B16-9567-3A77BF9D1FF0}" destId="{CD2425A9-895C-4035-B247-26C95DE77563}" srcOrd="2" destOrd="0" presId="urn:microsoft.com/office/officeart/2005/8/layout/vList2"/>
    <dgm:cxn modelId="{37F9B377-C6A0-4D6D-8E33-A9E48F0B918B}" type="presParOf" srcId="{B95FA8FE-A7D9-4B16-9567-3A77BF9D1FF0}" destId="{E29CBB67-D4C1-4F46-BB72-CAEC25BBB15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C2E9F2-BD12-48C4-8F3D-CE2CAA1D24B0}"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80891A6-824C-48CE-9BF2-8ADE5A7F4193}">
      <dgm:prSet custT="1"/>
      <dgm:spPr/>
      <dgm:t>
        <a:bodyPr/>
        <a:lstStyle/>
        <a:p>
          <a:pPr>
            <a:defRPr cap="all"/>
          </a:pPr>
          <a:r>
            <a:rPr lang="en-US" sz="2100" dirty="0"/>
            <a:t>GCHMU uses Scott Air Packs and Face Pieces AV2000/3000 </a:t>
          </a:r>
          <a:r>
            <a:rPr lang="en-US" sz="1400" dirty="0"/>
            <a:t>(We will be getting MSA packs sometime in 2024)</a:t>
          </a:r>
        </a:p>
      </dgm:t>
    </dgm:pt>
    <dgm:pt modelId="{8239A987-EC73-4F65-8155-D5438E99AC47}" type="parTrans" cxnId="{3C425040-B90E-4CB8-8CEC-ABA71CF12DA4}">
      <dgm:prSet/>
      <dgm:spPr/>
      <dgm:t>
        <a:bodyPr/>
        <a:lstStyle/>
        <a:p>
          <a:endParaRPr lang="en-US"/>
        </a:p>
      </dgm:t>
    </dgm:pt>
    <dgm:pt modelId="{306369F9-A207-41DF-876F-BBD8D915C282}" type="sibTrans" cxnId="{3C425040-B90E-4CB8-8CEC-ABA71CF12DA4}">
      <dgm:prSet/>
      <dgm:spPr/>
      <dgm:t>
        <a:bodyPr/>
        <a:lstStyle/>
        <a:p>
          <a:endParaRPr lang="en-US"/>
        </a:p>
      </dgm:t>
    </dgm:pt>
    <dgm:pt modelId="{FF725C92-005C-44CC-93A3-9BEF26322A41}">
      <dgm:prSet/>
      <dgm:spPr/>
      <dgm:t>
        <a:bodyPr/>
        <a:lstStyle/>
        <a:p>
          <a:pPr>
            <a:defRPr cap="all"/>
          </a:pPr>
          <a:r>
            <a:rPr lang="en-US" dirty="0"/>
            <a:t>Each Technician and Research Personnel are required to maintain and pass an annual fit test</a:t>
          </a:r>
        </a:p>
      </dgm:t>
    </dgm:pt>
    <dgm:pt modelId="{3D99560D-B50E-4990-A128-2C287B38975F}" type="parTrans" cxnId="{6340D5F9-C8C5-4D6D-AC7F-C38518EF2D58}">
      <dgm:prSet/>
      <dgm:spPr/>
      <dgm:t>
        <a:bodyPr/>
        <a:lstStyle/>
        <a:p>
          <a:endParaRPr lang="en-US"/>
        </a:p>
      </dgm:t>
    </dgm:pt>
    <dgm:pt modelId="{ECB51E9A-8F9A-49AA-8DC3-0228528F28CB}" type="sibTrans" cxnId="{6340D5F9-C8C5-4D6D-AC7F-C38518EF2D58}">
      <dgm:prSet/>
      <dgm:spPr/>
      <dgm:t>
        <a:bodyPr/>
        <a:lstStyle/>
        <a:p>
          <a:endParaRPr lang="en-US"/>
        </a:p>
      </dgm:t>
    </dgm:pt>
    <dgm:pt modelId="{EDCF03A1-BE8E-427A-8235-9A1FE2173694}" type="pres">
      <dgm:prSet presAssocID="{BEC2E9F2-BD12-48C4-8F3D-CE2CAA1D24B0}" presName="outerComposite" presStyleCnt="0">
        <dgm:presLayoutVars>
          <dgm:chMax val="5"/>
          <dgm:dir/>
          <dgm:resizeHandles val="exact"/>
        </dgm:presLayoutVars>
      </dgm:prSet>
      <dgm:spPr/>
    </dgm:pt>
    <dgm:pt modelId="{524772AF-45C2-4E80-9AB0-EB87ACA85C7C}" type="pres">
      <dgm:prSet presAssocID="{BEC2E9F2-BD12-48C4-8F3D-CE2CAA1D24B0}" presName="dummyMaxCanvas" presStyleCnt="0">
        <dgm:presLayoutVars/>
      </dgm:prSet>
      <dgm:spPr/>
    </dgm:pt>
    <dgm:pt modelId="{3E1DD7EB-C4F8-4C24-A8CA-C82779DEEFB3}" type="pres">
      <dgm:prSet presAssocID="{BEC2E9F2-BD12-48C4-8F3D-CE2CAA1D24B0}" presName="TwoNodes_1" presStyleLbl="node1" presStyleIdx="0" presStyleCnt="2">
        <dgm:presLayoutVars>
          <dgm:bulletEnabled val="1"/>
        </dgm:presLayoutVars>
      </dgm:prSet>
      <dgm:spPr/>
    </dgm:pt>
    <dgm:pt modelId="{F2693E88-DE2F-4F58-8D6A-0950D144FD05}" type="pres">
      <dgm:prSet presAssocID="{BEC2E9F2-BD12-48C4-8F3D-CE2CAA1D24B0}" presName="TwoNodes_2" presStyleLbl="node1" presStyleIdx="1" presStyleCnt="2">
        <dgm:presLayoutVars>
          <dgm:bulletEnabled val="1"/>
        </dgm:presLayoutVars>
      </dgm:prSet>
      <dgm:spPr/>
    </dgm:pt>
    <dgm:pt modelId="{F922493D-8772-4513-834C-808A7009F8B0}" type="pres">
      <dgm:prSet presAssocID="{BEC2E9F2-BD12-48C4-8F3D-CE2CAA1D24B0}" presName="TwoConn_1-2" presStyleLbl="fgAccFollowNode1" presStyleIdx="0" presStyleCnt="1">
        <dgm:presLayoutVars>
          <dgm:bulletEnabled val="1"/>
        </dgm:presLayoutVars>
      </dgm:prSet>
      <dgm:spPr/>
    </dgm:pt>
    <dgm:pt modelId="{735222F7-50EB-441D-B6BE-99F056AAF7A0}" type="pres">
      <dgm:prSet presAssocID="{BEC2E9F2-BD12-48C4-8F3D-CE2CAA1D24B0}" presName="TwoNodes_1_text" presStyleLbl="node1" presStyleIdx="1" presStyleCnt="2">
        <dgm:presLayoutVars>
          <dgm:bulletEnabled val="1"/>
        </dgm:presLayoutVars>
      </dgm:prSet>
      <dgm:spPr/>
    </dgm:pt>
    <dgm:pt modelId="{A6E55898-1FD7-462D-AC01-F14215C4CC11}" type="pres">
      <dgm:prSet presAssocID="{BEC2E9F2-BD12-48C4-8F3D-CE2CAA1D24B0}" presName="TwoNodes_2_text" presStyleLbl="node1" presStyleIdx="1" presStyleCnt="2">
        <dgm:presLayoutVars>
          <dgm:bulletEnabled val="1"/>
        </dgm:presLayoutVars>
      </dgm:prSet>
      <dgm:spPr/>
    </dgm:pt>
  </dgm:ptLst>
  <dgm:cxnLst>
    <dgm:cxn modelId="{317C6E00-A636-4362-99B4-7DC65128DD02}" type="presOf" srcId="{BEC2E9F2-BD12-48C4-8F3D-CE2CAA1D24B0}" destId="{EDCF03A1-BE8E-427A-8235-9A1FE2173694}" srcOrd="0" destOrd="0" presId="urn:microsoft.com/office/officeart/2005/8/layout/vProcess5"/>
    <dgm:cxn modelId="{5C0DA919-CCB2-480D-ADEA-F6FFF2BF151A}" type="presOf" srcId="{306369F9-A207-41DF-876F-BBD8D915C282}" destId="{F922493D-8772-4513-834C-808A7009F8B0}" srcOrd="0" destOrd="0" presId="urn:microsoft.com/office/officeart/2005/8/layout/vProcess5"/>
    <dgm:cxn modelId="{5A5AFE22-7A64-47AA-9B53-591CE50CA4FE}" type="presOf" srcId="{FF725C92-005C-44CC-93A3-9BEF26322A41}" destId="{A6E55898-1FD7-462D-AC01-F14215C4CC11}" srcOrd="1" destOrd="0" presId="urn:microsoft.com/office/officeart/2005/8/layout/vProcess5"/>
    <dgm:cxn modelId="{3C425040-B90E-4CB8-8CEC-ABA71CF12DA4}" srcId="{BEC2E9F2-BD12-48C4-8F3D-CE2CAA1D24B0}" destId="{380891A6-824C-48CE-9BF2-8ADE5A7F4193}" srcOrd="0" destOrd="0" parTransId="{8239A987-EC73-4F65-8155-D5438E99AC47}" sibTransId="{306369F9-A207-41DF-876F-BBD8D915C282}"/>
    <dgm:cxn modelId="{27546885-0839-4B7D-A48E-F094F7E0F37C}" type="presOf" srcId="{380891A6-824C-48CE-9BF2-8ADE5A7F4193}" destId="{735222F7-50EB-441D-B6BE-99F056AAF7A0}" srcOrd="1" destOrd="0" presId="urn:microsoft.com/office/officeart/2005/8/layout/vProcess5"/>
    <dgm:cxn modelId="{E12FFCAC-2111-4555-B456-59E24506827D}" type="presOf" srcId="{FF725C92-005C-44CC-93A3-9BEF26322A41}" destId="{F2693E88-DE2F-4F58-8D6A-0950D144FD05}" srcOrd="0" destOrd="0" presId="urn:microsoft.com/office/officeart/2005/8/layout/vProcess5"/>
    <dgm:cxn modelId="{29C18AC9-B835-4BC7-8EDC-540F6FC1F33F}" type="presOf" srcId="{380891A6-824C-48CE-9BF2-8ADE5A7F4193}" destId="{3E1DD7EB-C4F8-4C24-A8CA-C82779DEEFB3}" srcOrd="0" destOrd="0" presId="urn:microsoft.com/office/officeart/2005/8/layout/vProcess5"/>
    <dgm:cxn modelId="{6340D5F9-C8C5-4D6D-AC7F-C38518EF2D58}" srcId="{BEC2E9F2-BD12-48C4-8F3D-CE2CAA1D24B0}" destId="{FF725C92-005C-44CC-93A3-9BEF26322A41}" srcOrd="1" destOrd="0" parTransId="{3D99560D-B50E-4990-A128-2C287B38975F}" sibTransId="{ECB51E9A-8F9A-49AA-8DC3-0228528F28CB}"/>
    <dgm:cxn modelId="{ECAFBC59-F991-4CDC-BBAF-98C2280AEA8A}" type="presParOf" srcId="{EDCF03A1-BE8E-427A-8235-9A1FE2173694}" destId="{524772AF-45C2-4E80-9AB0-EB87ACA85C7C}" srcOrd="0" destOrd="0" presId="urn:microsoft.com/office/officeart/2005/8/layout/vProcess5"/>
    <dgm:cxn modelId="{4EC03384-7B96-4123-B50A-B9BDA0C1FD9F}" type="presParOf" srcId="{EDCF03A1-BE8E-427A-8235-9A1FE2173694}" destId="{3E1DD7EB-C4F8-4C24-A8CA-C82779DEEFB3}" srcOrd="1" destOrd="0" presId="urn:microsoft.com/office/officeart/2005/8/layout/vProcess5"/>
    <dgm:cxn modelId="{7BE18DD1-F276-4A6D-8A9B-454C5C8E55B3}" type="presParOf" srcId="{EDCF03A1-BE8E-427A-8235-9A1FE2173694}" destId="{F2693E88-DE2F-4F58-8D6A-0950D144FD05}" srcOrd="2" destOrd="0" presId="urn:microsoft.com/office/officeart/2005/8/layout/vProcess5"/>
    <dgm:cxn modelId="{63425209-6C25-461E-B326-E39775075E46}" type="presParOf" srcId="{EDCF03A1-BE8E-427A-8235-9A1FE2173694}" destId="{F922493D-8772-4513-834C-808A7009F8B0}" srcOrd="3" destOrd="0" presId="urn:microsoft.com/office/officeart/2005/8/layout/vProcess5"/>
    <dgm:cxn modelId="{34D0A15C-FED2-4CE9-9300-3091F06E5ABC}" type="presParOf" srcId="{EDCF03A1-BE8E-427A-8235-9A1FE2173694}" destId="{735222F7-50EB-441D-B6BE-99F056AAF7A0}" srcOrd="4" destOrd="0" presId="urn:microsoft.com/office/officeart/2005/8/layout/vProcess5"/>
    <dgm:cxn modelId="{18598783-4362-45D3-8FCF-A5277CA22041}" type="presParOf" srcId="{EDCF03A1-BE8E-427A-8235-9A1FE2173694}" destId="{A6E55898-1FD7-462D-AC01-F14215C4CC11}"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F9C8ED-82AC-4768-B129-F79B95340FB6}" type="doc">
      <dgm:prSet loTypeId="urn:microsoft.com/office/officeart/2016/7/layout/RepeatingBendingProcessNew" loCatId="process" qsTypeId="urn:microsoft.com/office/officeart/2005/8/quickstyle/simple4" qsCatId="simple" csTypeId="urn:microsoft.com/office/officeart/2005/8/colors/colorful2" csCatId="colorful" phldr="1"/>
      <dgm:spPr/>
      <dgm:t>
        <a:bodyPr/>
        <a:lstStyle/>
        <a:p>
          <a:endParaRPr lang="en-US"/>
        </a:p>
      </dgm:t>
    </dgm:pt>
    <dgm:pt modelId="{36A5840A-9B28-4849-BC23-525A9F9C1527}">
      <dgm:prSet/>
      <dgm:spPr/>
      <dgm:t>
        <a:bodyPr/>
        <a:lstStyle/>
        <a:p>
          <a:r>
            <a:rPr lang="en-US"/>
            <a:t>LEVEL A</a:t>
          </a:r>
        </a:p>
      </dgm:t>
    </dgm:pt>
    <dgm:pt modelId="{8A4A1BD7-14B7-4497-98D3-85780BD294CA}" type="parTrans" cxnId="{49F6BA0F-EE62-4689-9396-9C226E5F063E}">
      <dgm:prSet/>
      <dgm:spPr/>
      <dgm:t>
        <a:bodyPr/>
        <a:lstStyle/>
        <a:p>
          <a:endParaRPr lang="en-US"/>
        </a:p>
      </dgm:t>
    </dgm:pt>
    <dgm:pt modelId="{41A3A4F6-EACD-41E8-BBA2-12AED63492A1}" type="sibTrans" cxnId="{49F6BA0F-EE62-4689-9396-9C226E5F063E}">
      <dgm:prSet/>
      <dgm:spPr/>
      <dgm:t>
        <a:bodyPr/>
        <a:lstStyle/>
        <a:p>
          <a:endParaRPr lang="en-US"/>
        </a:p>
      </dgm:t>
    </dgm:pt>
    <dgm:pt modelId="{74D358D0-EF42-4C31-AC34-67375CE8528B}">
      <dgm:prSet/>
      <dgm:spPr/>
      <dgm:t>
        <a:bodyPr/>
        <a:lstStyle/>
        <a:p>
          <a:r>
            <a:rPr lang="en-US"/>
            <a:t>The highest available level of respiratory protection.</a:t>
          </a:r>
        </a:p>
      </dgm:t>
    </dgm:pt>
    <dgm:pt modelId="{1D8631D4-7CC5-4320-9F03-A47B27E82A3E}" type="parTrans" cxnId="{80B3DA18-909E-463B-8959-C0DA9BD4E3A4}">
      <dgm:prSet/>
      <dgm:spPr/>
      <dgm:t>
        <a:bodyPr/>
        <a:lstStyle/>
        <a:p>
          <a:endParaRPr lang="en-US"/>
        </a:p>
      </dgm:t>
    </dgm:pt>
    <dgm:pt modelId="{F7CEACAD-0B2E-4686-9B8E-E1AE4B10FC26}" type="sibTrans" cxnId="{80B3DA18-909E-463B-8959-C0DA9BD4E3A4}">
      <dgm:prSet/>
      <dgm:spPr/>
      <dgm:t>
        <a:bodyPr/>
        <a:lstStyle/>
        <a:p>
          <a:endParaRPr lang="en-US"/>
        </a:p>
      </dgm:t>
    </dgm:pt>
    <dgm:pt modelId="{23DA367C-A41F-4EE4-9448-CE1FA18C343C}">
      <dgm:prSet/>
      <dgm:spPr/>
      <dgm:t>
        <a:bodyPr/>
        <a:lstStyle/>
        <a:p>
          <a:r>
            <a:rPr lang="en-US"/>
            <a:t>Fully encapsulated chemical suit with breathing apparatus.</a:t>
          </a:r>
        </a:p>
      </dgm:t>
    </dgm:pt>
    <dgm:pt modelId="{65E4F73F-0F38-4B48-B7E5-2B400F95AA53}" type="parTrans" cxnId="{8953C972-372C-4098-A62B-5BE50B31EAE9}">
      <dgm:prSet/>
      <dgm:spPr/>
      <dgm:t>
        <a:bodyPr/>
        <a:lstStyle/>
        <a:p>
          <a:endParaRPr lang="en-US"/>
        </a:p>
      </dgm:t>
    </dgm:pt>
    <dgm:pt modelId="{16A17A6E-3238-481E-8D31-EB267E931BB0}" type="sibTrans" cxnId="{8953C972-372C-4098-A62B-5BE50B31EAE9}">
      <dgm:prSet/>
      <dgm:spPr/>
      <dgm:t>
        <a:bodyPr/>
        <a:lstStyle/>
        <a:p>
          <a:endParaRPr lang="en-US"/>
        </a:p>
      </dgm:t>
    </dgm:pt>
    <dgm:pt modelId="{17DF1791-DA43-4549-8D53-AC8D62400C7F}">
      <dgm:prSet/>
      <dgm:spPr/>
      <dgm:t>
        <a:bodyPr/>
        <a:lstStyle/>
        <a:p>
          <a:r>
            <a:rPr lang="en-US"/>
            <a:t>Chemical hazard will typically have a high vapor pressure and toxicity through skin absorption or carcinogenic.</a:t>
          </a:r>
        </a:p>
      </dgm:t>
    </dgm:pt>
    <dgm:pt modelId="{6C4DBDC4-E680-4AB5-A176-5E1A241208A8}" type="parTrans" cxnId="{9B659764-C10F-4052-8325-64593C987AA8}">
      <dgm:prSet/>
      <dgm:spPr/>
      <dgm:t>
        <a:bodyPr/>
        <a:lstStyle/>
        <a:p>
          <a:endParaRPr lang="en-US"/>
        </a:p>
      </dgm:t>
    </dgm:pt>
    <dgm:pt modelId="{7F7BAE1E-C0AC-4875-8F32-498153C8A208}" type="sibTrans" cxnId="{9B659764-C10F-4052-8325-64593C987AA8}">
      <dgm:prSet/>
      <dgm:spPr/>
      <dgm:t>
        <a:bodyPr/>
        <a:lstStyle/>
        <a:p>
          <a:endParaRPr lang="en-US"/>
        </a:p>
      </dgm:t>
    </dgm:pt>
    <dgm:pt modelId="{B47FA171-C766-4CC2-8885-D2EB4FD810DC}">
      <dgm:prSet/>
      <dgm:spPr/>
      <dgm:t>
        <a:bodyPr/>
        <a:lstStyle/>
        <a:p>
          <a:r>
            <a:rPr lang="en-US" dirty="0"/>
            <a:t>Work conditions that have a high potential (probability) for exposure to very high concentrations of chemical splash, immersion, or exposure to chemical vapors.</a:t>
          </a:r>
        </a:p>
      </dgm:t>
    </dgm:pt>
    <dgm:pt modelId="{B9CF3456-A0C8-412E-84ED-77A7BBB8D68D}" type="parTrans" cxnId="{A7683B9E-5B26-4D69-83D0-D17866F90A63}">
      <dgm:prSet/>
      <dgm:spPr/>
      <dgm:t>
        <a:bodyPr/>
        <a:lstStyle/>
        <a:p>
          <a:endParaRPr lang="en-US"/>
        </a:p>
      </dgm:t>
    </dgm:pt>
    <dgm:pt modelId="{5706E590-91CA-4A61-8982-112370F34352}" type="sibTrans" cxnId="{A7683B9E-5B26-4D69-83D0-D17866F90A63}">
      <dgm:prSet/>
      <dgm:spPr/>
      <dgm:t>
        <a:bodyPr/>
        <a:lstStyle/>
        <a:p>
          <a:endParaRPr lang="en-US"/>
        </a:p>
      </dgm:t>
    </dgm:pt>
    <dgm:pt modelId="{7CB9B346-D8D1-40BA-9170-EAA1BB9EFFA3}">
      <dgm:prSet/>
      <dgm:spPr/>
      <dgm:t>
        <a:bodyPr/>
        <a:lstStyle/>
        <a:p>
          <a:r>
            <a:rPr lang="en-US"/>
            <a:t>Situations that may involve unknown chemicals or chemical combinations.</a:t>
          </a:r>
        </a:p>
      </dgm:t>
    </dgm:pt>
    <dgm:pt modelId="{57AD958C-8867-440B-B0F2-4D427EA921EA}" type="parTrans" cxnId="{8A307D47-3D72-497E-8855-3E8C4BDC6481}">
      <dgm:prSet/>
      <dgm:spPr/>
      <dgm:t>
        <a:bodyPr/>
        <a:lstStyle/>
        <a:p>
          <a:endParaRPr lang="en-US"/>
        </a:p>
      </dgm:t>
    </dgm:pt>
    <dgm:pt modelId="{61B2865C-0CAF-47D6-A968-133C4791E61C}" type="sibTrans" cxnId="{8A307D47-3D72-497E-8855-3E8C4BDC6481}">
      <dgm:prSet/>
      <dgm:spPr/>
      <dgm:t>
        <a:bodyPr/>
        <a:lstStyle/>
        <a:p>
          <a:endParaRPr lang="en-US"/>
        </a:p>
      </dgm:t>
    </dgm:pt>
    <dgm:pt modelId="{8D5EEE13-64D9-4551-86F8-27F6AC7D9549}" type="pres">
      <dgm:prSet presAssocID="{AEF9C8ED-82AC-4768-B129-F79B95340FB6}" presName="Name0" presStyleCnt="0">
        <dgm:presLayoutVars>
          <dgm:dir/>
          <dgm:resizeHandles val="exact"/>
        </dgm:presLayoutVars>
      </dgm:prSet>
      <dgm:spPr/>
    </dgm:pt>
    <dgm:pt modelId="{4FDE9FDD-39B4-4D59-8284-C5A377E6C85F}" type="pres">
      <dgm:prSet presAssocID="{36A5840A-9B28-4849-BC23-525A9F9C1527}" presName="node" presStyleLbl="node1" presStyleIdx="0" presStyleCnt="6">
        <dgm:presLayoutVars>
          <dgm:bulletEnabled val="1"/>
        </dgm:presLayoutVars>
      </dgm:prSet>
      <dgm:spPr/>
    </dgm:pt>
    <dgm:pt modelId="{10DD1D4E-65CE-42C4-A1DC-105D67E26C88}" type="pres">
      <dgm:prSet presAssocID="{41A3A4F6-EACD-41E8-BBA2-12AED63492A1}" presName="sibTrans" presStyleLbl="sibTrans1D1" presStyleIdx="0" presStyleCnt="5"/>
      <dgm:spPr/>
    </dgm:pt>
    <dgm:pt modelId="{BE974550-F369-4A6B-8C3C-960F5D2103D0}" type="pres">
      <dgm:prSet presAssocID="{41A3A4F6-EACD-41E8-BBA2-12AED63492A1}" presName="connectorText" presStyleLbl="sibTrans1D1" presStyleIdx="0" presStyleCnt="5"/>
      <dgm:spPr/>
    </dgm:pt>
    <dgm:pt modelId="{33ED91EC-1792-4FAE-B240-0AE0807C4A5A}" type="pres">
      <dgm:prSet presAssocID="{74D358D0-EF42-4C31-AC34-67375CE8528B}" presName="node" presStyleLbl="node1" presStyleIdx="1" presStyleCnt="6">
        <dgm:presLayoutVars>
          <dgm:bulletEnabled val="1"/>
        </dgm:presLayoutVars>
      </dgm:prSet>
      <dgm:spPr/>
    </dgm:pt>
    <dgm:pt modelId="{62701B39-7271-4ADA-95C8-037EB16CA35B}" type="pres">
      <dgm:prSet presAssocID="{F7CEACAD-0B2E-4686-9B8E-E1AE4B10FC26}" presName="sibTrans" presStyleLbl="sibTrans1D1" presStyleIdx="1" presStyleCnt="5"/>
      <dgm:spPr/>
    </dgm:pt>
    <dgm:pt modelId="{4C680961-F635-498A-BD8B-93E34423FDA0}" type="pres">
      <dgm:prSet presAssocID="{F7CEACAD-0B2E-4686-9B8E-E1AE4B10FC26}" presName="connectorText" presStyleLbl="sibTrans1D1" presStyleIdx="1" presStyleCnt="5"/>
      <dgm:spPr/>
    </dgm:pt>
    <dgm:pt modelId="{FA33C6DD-41A6-421A-A8ED-9085DA66B4CC}" type="pres">
      <dgm:prSet presAssocID="{23DA367C-A41F-4EE4-9448-CE1FA18C343C}" presName="node" presStyleLbl="node1" presStyleIdx="2" presStyleCnt="6">
        <dgm:presLayoutVars>
          <dgm:bulletEnabled val="1"/>
        </dgm:presLayoutVars>
      </dgm:prSet>
      <dgm:spPr/>
    </dgm:pt>
    <dgm:pt modelId="{D154242D-1005-481A-B563-6D0AA16575A0}" type="pres">
      <dgm:prSet presAssocID="{16A17A6E-3238-481E-8D31-EB267E931BB0}" presName="sibTrans" presStyleLbl="sibTrans1D1" presStyleIdx="2" presStyleCnt="5"/>
      <dgm:spPr/>
    </dgm:pt>
    <dgm:pt modelId="{6D6B547A-29EF-415E-A1C7-E06C87C84E54}" type="pres">
      <dgm:prSet presAssocID="{16A17A6E-3238-481E-8D31-EB267E931BB0}" presName="connectorText" presStyleLbl="sibTrans1D1" presStyleIdx="2" presStyleCnt="5"/>
      <dgm:spPr/>
    </dgm:pt>
    <dgm:pt modelId="{06A10BF4-88BB-402D-A30E-86A094F64DEF}" type="pres">
      <dgm:prSet presAssocID="{17DF1791-DA43-4549-8D53-AC8D62400C7F}" presName="node" presStyleLbl="node1" presStyleIdx="3" presStyleCnt="6">
        <dgm:presLayoutVars>
          <dgm:bulletEnabled val="1"/>
        </dgm:presLayoutVars>
      </dgm:prSet>
      <dgm:spPr/>
    </dgm:pt>
    <dgm:pt modelId="{E776EB0D-3773-40B7-85DD-DCBD748F430C}" type="pres">
      <dgm:prSet presAssocID="{7F7BAE1E-C0AC-4875-8F32-498153C8A208}" presName="sibTrans" presStyleLbl="sibTrans1D1" presStyleIdx="3" presStyleCnt="5"/>
      <dgm:spPr/>
    </dgm:pt>
    <dgm:pt modelId="{48B3BA4A-DBF9-459F-8165-75B3C44B4DF3}" type="pres">
      <dgm:prSet presAssocID="{7F7BAE1E-C0AC-4875-8F32-498153C8A208}" presName="connectorText" presStyleLbl="sibTrans1D1" presStyleIdx="3" presStyleCnt="5"/>
      <dgm:spPr/>
    </dgm:pt>
    <dgm:pt modelId="{CB4DFECA-54EF-43CF-B778-773C0099D35C}" type="pres">
      <dgm:prSet presAssocID="{B47FA171-C766-4CC2-8885-D2EB4FD810DC}" presName="node" presStyleLbl="node1" presStyleIdx="4" presStyleCnt="6" custScaleY="127975">
        <dgm:presLayoutVars>
          <dgm:bulletEnabled val="1"/>
        </dgm:presLayoutVars>
      </dgm:prSet>
      <dgm:spPr/>
    </dgm:pt>
    <dgm:pt modelId="{97F58DFE-7D02-4E03-9084-8149308627D2}" type="pres">
      <dgm:prSet presAssocID="{5706E590-91CA-4A61-8982-112370F34352}" presName="sibTrans" presStyleLbl="sibTrans1D1" presStyleIdx="4" presStyleCnt="5"/>
      <dgm:spPr/>
    </dgm:pt>
    <dgm:pt modelId="{8457FC7E-B903-4862-953C-1BB65A2C2209}" type="pres">
      <dgm:prSet presAssocID="{5706E590-91CA-4A61-8982-112370F34352}" presName="connectorText" presStyleLbl="sibTrans1D1" presStyleIdx="4" presStyleCnt="5"/>
      <dgm:spPr/>
    </dgm:pt>
    <dgm:pt modelId="{2E7284F8-7E1F-467B-9412-7BFEC38D3A86}" type="pres">
      <dgm:prSet presAssocID="{7CB9B346-D8D1-40BA-9170-EAA1BB9EFFA3}" presName="node" presStyleLbl="node1" presStyleIdx="5" presStyleCnt="6">
        <dgm:presLayoutVars>
          <dgm:bulletEnabled val="1"/>
        </dgm:presLayoutVars>
      </dgm:prSet>
      <dgm:spPr/>
    </dgm:pt>
  </dgm:ptLst>
  <dgm:cxnLst>
    <dgm:cxn modelId="{71994A00-D6AA-495B-908C-31B63A5DA448}" type="presOf" srcId="{16A17A6E-3238-481E-8D31-EB267E931BB0}" destId="{D154242D-1005-481A-B563-6D0AA16575A0}" srcOrd="0" destOrd="0" presId="urn:microsoft.com/office/officeart/2016/7/layout/RepeatingBendingProcessNew"/>
    <dgm:cxn modelId="{49F6BA0F-EE62-4689-9396-9C226E5F063E}" srcId="{AEF9C8ED-82AC-4768-B129-F79B95340FB6}" destId="{36A5840A-9B28-4849-BC23-525A9F9C1527}" srcOrd="0" destOrd="0" parTransId="{8A4A1BD7-14B7-4497-98D3-85780BD294CA}" sibTransId="{41A3A4F6-EACD-41E8-BBA2-12AED63492A1}"/>
    <dgm:cxn modelId="{80B3DA18-909E-463B-8959-C0DA9BD4E3A4}" srcId="{AEF9C8ED-82AC-4768-B129-F79B95340FB6}" destId="{74D358D0-EF42-4C31-AC34-67375CE8528B}" srcOrd="1" destOrd="0" parTransId="{1D8631D4-7CC5-4320-9F03-A47B27E82A3E}" sibTransId="{F7CEACAD-0B2E-4686-9B8E-E1AE4B10FC26}"/>
    <dgm:cxn modelId="{99045829-5D47-4BEA-80C5-3D0A1B29E83F}" type="presOf" srcId="{7F7BAE1E-C0AC-4875-8F32-498153C8A208}" destId="{48B3BA4A-DBF9-459F-8165-75B3C44B4DF3}" srcOrd="1" destOrd="0" presId="urn:microsoft.com/office/officeart/2016/7/layout/RepeatingBendingProcessNew"/>
    <dgm:cxn modelId="{1315AC2B-0BEB-4475-A7E5-9C2AF2BB3B4A}" type="presOf" srcId="{41A3A4F6-EACD-41E8-BBA2-12AED63492A1}" destId="{BE974550-F369-4A6B-8C3C-960F5D2103D0}" srcOrd="1" destOrd="0" presId="urn:microsoft.com/office/officeart/2016/7/layout/RepeatingBendingProcessNew"/>
    <dgm:cxn modelId="{29BEE242-94D2-4A86-AFFB-3CE704705061}" type="presOf" srcId="{7F7BAE1E-C0AC-4875-8F32-498153C8A208}" destId="{E776EB0D-3773-40B7-85DD-DCBD748F430C}" srcOrd="0" destOrd="0" presId="urn:microsoft.com/office/officeart/2016/7/layout/RepeatingBendingProcessNew"/>
    <dgm:cxn modelId="{9B659764-C10F-4052-8325-64593C987AA8}" srcId="{AEF9C8ED-82AC-4768-B129-F79B95340FB6}" destId="{17DF1791-DA43-4549-8D53-AC8D62400C7F}" srcOrd="3" destOrd="0" parTransId="{6C4DBDC4-E680-4AB5-A176-5E1A241208A8}" sibTransId="{7F7BAE1E-C0AC-4875-8F32-498153C8A208}"/>
    <dgm:cxn modelId="{8DB4C166-7831-4E4C-B3A7-A4747D7EB929}" type="presOf" srcId="{16A17A6E-3238-481E-8D31-EB267E931BB0}" destId="{6D6B547A-29EF-415E-A1C7-E06C87C84E54}" srcOrd="1" destOrd="0" presId="urn:microsoft.com/office/officeart/2016/7/layout/RepeatingBendingProcessNew"/>
    <dgm:cxn modelId="{F39F1967-62C6-4C04-AE16-E7870CA911E7}" type="presOf" srcId="{F7CEACAD-0B2E-4686-9B8E-E1AE4B10FC26}" destId="{4C680961-F635-498A-BD8B-93E34423FDA0}" srcOrd="1" destOrd="0" presId="urn:microsoft.com/office/officeart/2016/7/layout/RepeatingBendingProcessNew"/>
    <dgm:cxn modelId="{8A307D47-3D72-497E-8855-3E8C4BDC6481}" srcId="{AEF9C8ED-82AC-4768-B129-F79B95340FB6}" destId="{7CB9B346-D8D1-40BA-9170-EAA1BB9EFFA3}" srcOrd="5" destOrd="0" parTransId="{57AD958C-8867-440B-B0F2-4D427EA921EA}" sibTransId="{61B2865C-0CAF-47D6-A968-133C4791E61C}"/>
    <dgm:cxn modelId="{8911D64C-6A9D-40AB-AE07-3120F2E308BF}" type="presOf" srcId="{AEF9C8ED-82AC-4768-B129-F79B95340FB6}" destId="{8D5EEE13-64D9-4551-86F8-27F6AC7D9549}" srcOrd="0" destOrd="0" presId="urn:microsoft.com/office/officeart/2016/7/layout/RepeatingBendingProcessNew"/>
    <dgm:cxn modelId="{8953C972-372C-4098-A62B-5BE50B31EAE9}" srcId="{AEF9C8ED-82AC-4768-B129-F79B95340FB6}" destId="{23DA367C-A41F-4EE4-9448-CE1FA18C343C}" srcOrd="2" destOrd="0" parTransId="{65E4F73F-0F38-4B48-B7E5-2B400F95AA53}" sibTransId="{16A17A6E-3238-481E-8D31-EB267E931BB0}"/>
    <dgm:cxn modelId="{9CF66E76-80BC-400C-9BB3-985AEBC4970C}" type="presOf" srcId="{36A5840A-9B28-4849-BC23-525A9F9C1527}" destId="{4FDE9FDD-39B4-4D59-8284-C5A377E6C85F}" srcOrd="0" destOrd="0" presId="urn:microsoft.com/office/officeart/2016/7/layout/RepeatingBendingProcessNew"/>
    <dgm:cxn modelId="{1FA79C78-B507-4D9E-97C9-9C5DF964D25D}" type="presOf" srcId="{17DF1791-DA43-4549-8D53-AC8D62400C7F}" destId="{06A10BF4-88BB-402D-A30E-86A094F64DEF}" srcOrd="0" destOrd="0" presId="urn:microsoft.com/office/officeart/2016/7/layout/RepeatingBendingProcessNew"/>
    <dgm:cxn modelId="{19C1E489-E03E-459A-924D-0084649207B9}" type="presOf" srcId="{F7CEACAD-0B2E-4686-9B8E-E1AE4B10FC26}" destId="{62701B39-7271-4ADA-95C8-037EB16CA35B}" srcOrd="0" destOrd="0" presId="urn:microsoft.com/office/officeart/2016/7/layout/RepeatingBendingProcessNew"/>
    <dgm:cxn modelId="{A7683B9E-5B26-4D69-83D0-D17866F90A63}" srcId="{AEF9C8ED-82AC-4768-B129-F79B95340FB6}" destId="{B47FA171-C766-4CC2-8885-D2EB4FD810DC}" srcOrd="4" destOrd="0" parTransId="{B9CF3456-A0C8-412E-84ED-77A7BBB8D68D}" sibTransId="{5706E590-91CA-4A61-8982-112370F34352}"/>
    <dgm:cxn modelId="{B688C3A6-34E7-4473-AA93-D01D2973616A}" type="presOf" srcId="{B47FA171-C766-4CC2-8885-D2EB4FD810DC}" destId="{CB4DFECA-54EF-43CF-B778-773C0099D35C}" srcOrd="0" destOrd="0" presId="urn:microsoft.com/office/officeart/2016/7/layout/RepeatingBendingProcessNew"/>
    <dgm:cxn modelId="{B12E9CB7-3E20-4332-94CD-D064965C8519}" type="presOf" srcId="{23DA367C-A41F-4EE4-9448-CE1FA18C343C}" destId="{FA33C6DD-41A6-421A-A8ED-9085DA66B4CC}" srcOrd="0" destOrd="0" presId="urn:microsoft.com/office/officeart/2016/7/layout/RepeatingBendingProcessNew"/>
    <dgm:cxn modelId="{CEF452BA-D7A2-4C25-A9FF-0652E1C4BAAF}" type="presOf" srcId="{5706E590-91CA-4A61-8982-112370F34352}" destId="{8457FC7E-B903-4862-953C-1BB65A2C2209}" srcOrd="1" destOrd="0" presId="urn:microsoft.com/office/officeart/2016/7/layout/RepeatingBendingProcessNew"/>
    <dgm:cxn modelId="{7B5A81C0-2EF7-4C7D-B4C8-7D76D80DD6C6}" type="presOf" srcId="{5706E590-91CA-4A61-8982-112370F34352}" destId="{97F58DFE-7D02-4E03-9084-8149308627D2}" srcOrd="0" destOrd="0" presId="urn:microsoft.com/office/officeart/2016/7/layout/RepeatingBendingProcessNew"/>
    <dgm:cxn modelId="{108FB8DA-CE65-4A08-9035-AC095EF23BDF}" type="presOf" srcId="{7CB9B346-D8D1-40BA-9170-EAA1BB9EFFA3}" destId="{2E7284F8-7E1F-467B-9412-7BFEC38D3A86}" srcOrd="0" destOrd="0" presId="urn:microsoft.com/office/officeart/2016/7/layout/RepeatingBendingProcessNew"/>
    <dgm:cxn modelId="{8A3B83E1-0269-47C7-859C-6F2BD5816923}" type="presOf" srcId="{41A3A4F6-EACD-41E8-BBA2-12AED63492A1}" destId="{10DD1D4E-65CE-42C4-A1DC-105D67E26C88}" srcOrd="0" destOrd="0" presId="urn:microsoft.com/office/officeart/2016/7/layout/RepeatingBendingProcessNew"/>
    <dgm:cxn modelId="{3C0297E6-7CA6-4C52-B917-03B29C90B5D0}" type="presOf" srcId="{74D358D0-EF42-4C31-AC34-67375CE8528B}" destId="{33ED91EC-1792-4FAE-B240-0AE0807C4A5A}" srcOrd="0" destOrd="0" presId="urn:microsoft.com/office/officeart/2016/7/layout/RepeatingBendingProcessNew"/>
    <dgm:cxn modelId="{2746D12C-BB61-4A0F-A9C0-E51397C484A3}" type="presParOf" srcId="{8D5EEE13-64D9-4551-86F8-27F6AC7D9549}" destId="{4FDE9FDD-39B4-4D59-8284-C5A377E6C85F}" srcOrd="0" destOrd="0" presId="urn:microsoft.com/office/officeart/2016/7/layout/RepeatingBendingProcessNew"/>
    <dgm:cxn modelId="{938A2A79-1E85-429E-8C13-79467A22A535}" type="presParOf" srcId="{8D5EEE13-64D9-4551-86F8-27F6AC7D9549}" destId="{10DD1D4E-65CE-42C4-A1DC-105D67E26C88}" srcOrd="1" destOrd="0" presId="urn:microsoft.com/office/officeart/2016/7/layout/RepeatingBendingProcessNew"/>
    <dgm:cxn modelId="{66A99CC3-3D12-4EBA-BB5A-A1961A4B2F6D}" type="presParOf" srcId="{10DD1D4E-65CE-42C4-A1DC-105D67E26C88}" destId="{BE974550-F369-4A6B-8C3C-960F5D2103D0}" srcOrd="0" destOrd="0" presId="urn:microsoft.com/office/officeart/2016/7/layout/RepeatingBendingProcessNew"/>
    <dgm:cxn modelId="{F7EC8F8B-C5F9-40DE-9B3C-A54BC7003DEE}" type="presParOf" srcId="{8D5EEE13-64D9-4551-86F8-27F6AC7D9549}" destId="{33ED91EC-1792-4FAE-B240-0AE0807C4A5A}" srcOrd="2" destOrd="0" presId="urn:microsoft.com/office/officeart/2016/7/layout/RepeatingBendingProcessNew"/>
    <dgm:cxn modelId="{8290A696-C882-4D89-A369-FE64CA223976}" type="presParOf" srcId="{8D5EEE13-64D9-4551-86F8-27F6AC7D9549}" destId="{62701B39-7271-4ADA-95C8-037EB16CA35B}" srcOrd="3" destOrd="0" presId="urn:microsoft.com/office/officeart/2016/7/layout/RepeatingBendingProcessNew"/>
    <dgm:cxn modelId="{D7E1FF32-926F-4891-BDAA-7DE0F35B6AF7}" type="presParOf" srcId="{62701B39-7271-4ADA-95C8-037EB16CA35B}" destId="{4C680961-F635-498A-BD8B-93E34423FDA0}" srcOrd="0" destOrd="0" presId="urn:microsoft.com/office/officeart/2016/7/layout/RepeatingBendingProcessNew"/>
    <dgm:cxn modelId="{37A51453-C44F-43C3-9B47-AB06C489950B}" type="presParOf" srcId="{8D5EEE13-64D9-4551-86F8-27F6AC7D9549}" destId="{FA33C6DD-41A6-421A-A8ED-9085DA66B4CC}" srcOrd="4" destOrd="0" presId="urn:microsoft.com/office/officeart/2016/7/layout/RepeatingBendingProcessNew"/>
    <dgm:cxn modelId="{82BFA5A1-6513-439E-A64C-562D48B967A7}" type="presParOf" srcId="{8D5EEE13-64D9-4551-86F8-27F6AC7D9549}" destId="{D154242D-1005-481A-B563-6D0AA16575A0}" srcOrd="5" destOrd="0" presId="urn:microsoft.com/office/officeart/2016/7/layout/RepeatingBendingProcessNew"/>
    <dgm:cxn modelId="{440B6DBB-6392-4487-9CE6-548CC3325285}" type="presParOf" srcId="{D154242D-1005-481A-B563-6D0AA16575A0}" destId="{6D6B547A-29EF-415E-A1C7-E06C87C84E54}" srcOrd="0" destOrd="0" presId="urn:microsoft.com/office/officeart/2016/7/layout/RepeatingBendingProcessNew"/>
    <dgm:cxn modelId="{0001C792-B87A-455C-A34F-2BE1427817AD}" type="presParOf" srcId="{8D5EEE13-64D9-4551-86F8-27F6AC7D9549}" destId="{06A10BF4-88BB-402D-A30E-86A094F64DEF}" srcOrd="6" destOrd="0" presId="urn:microsoft.com/office/officeart/2016/7/layout/RepeatingBendingProcessNew"/>
    <dgm:cxn modelId="{B4760F00-C708-4F79-8072-3B959F35F54C}" type="presParOf" srcId="{8D5EEE13-64D9-4551-86F8-27F6AC7D9549}" destId="{E776EB0D-3773-40B7-85DD-DCBD748F430C}" srcOrd="7" destOrd="0" presId="urn:microsoft.com/office/officeart/2016/7/layout/RepeatingBendingProcessNew"/>
    <dgm:cxn modelId="{0517A6A7-CA6E-4F1A-B1AB-18C4666A553A}" type="presParOf" srcId="{E776EB0D-3773-40B7-85DD-DCBD748F430C}" destId="{48B3BA4A-DBF9-459F-8165-75B3C44B4DF3}" srcOrd="0" destOrd="0" presId="urn:microsoft.com/office/officeart/2016/7/layout/RepeatingBendingProcessNew"/>
    <dgm:cxn modelId="{8E7EF42F-30E9-4E2F-8B6C-09E627CF8372}" type="presParOf" srcId="{8D5EEE13-64D9-4551-86F8-27F6AC7D9549}" destId="{CB4DFECA-54EF-43CF-B778-773C0099D35C}" srcOrd="8" destOrd="0" presId="urn:microsoft.com/office/officeart/2016/7/layout/RepeatingBendingProcessNew"/>
    <dgm:cxn modelId="{4B9556EF-CA91-4A28-B49E-F8BF9CFC6F32}" type="presParOf" srcId="{8D5EEE13-64D9-4551-86F8-27F6AC7D9549}" destId="{97F58DFE-7D02-4E03-9084-8149308627D2}" srcOrd="9" destOrd="0" presId="urn:microsoft.com/office/officeart/2016/7/layout/RepeatingBendingProcessNew"/>
    <dgm:cxn modelId="{198A6017-D2E3-4E1D-B1D3-C0D3B2B784C8}" type="presParOf" srcId="{97F58DFE-7D02-4E03-9084-8149308627D2}" destId="{8457FC7E-B903-4862-953C-1BB65A2C2209}" srcOrd="0" destOrd="0" presId="urn:microsoft.com/office/officeart/2016/7/layout/RepeatingBendingProcessNew"/>
    <dgm:cxn modelId="{28A9E76E-B06A-48A3-A038-28AF1202F38D}" type="presParOf" srcId="{8D5EEE13-64D9-4551-86F8-27F6AC7D9549}" destId="{2E7284F8-7E1F-467B-9412-7BFEC38D3A8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3A6434-611F-4E8F-B074-779268E3A125}"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86DD4DDB-22E2-48D9-B3B4-C7E321BD11E6}">
      <dgm:prSet/>
      <dgm:spPr/>
      <dgm:t>
        <a:bodyPr/>
        <a:lstStyle/>
        <a:p>
          <a:r>
            <a:rPr lang="en-US"/>
            <a:t>Gloves, chemical resistant</a:t>
          </a:r>
        </a:p>
      </dgm:t>
    </dgm:pt>
    <dgm:pt modelId="{EA6B8C0A-6C0F-458F-B977-0A17B01EA9CF}" type="parTrans" cxnId="{D964D331-7BF9-4382-952F-EECC50A3C469}">
      <dgm:prSet/>
      <dgm:spPr/>
      <dgm:t>
        <a:bodyPr/>
        <a:lstStyle/>
        <a:p>
          <a:endParaRPr lang="en-US"/>
        </a:p>
      </dgm:t>
    </dgm:pt>
    <dgm:pt modelId="{EF18783F-583A-483B-AFE0-CE07922C3011}" type="sibTrans" cxnId="{D964D331-7BF9-4382-952F-EECC50A3C469}">
      <dgm:prSet/>
      <dgm:spPr/>
      <dgm:t>
        <a:bodyPr/>
        <a:lstStyle/>
        <a:p>
          <a:endParaRPr lang="en-US"/>
        </a:p>
      </dgm:t>
    </dgm:pt>
    <dgm:pt modelId="{8D2B8605-71BC-4DB9-B9EE-2BA0D3B8ADB4}">
      <dgm:prSet/>
      <dgm:spPr/>
      <dgm:t>
        <a:bodyPr/>
        <a:lstStyle/>
        <a:p>
          <a:r>
            <a:rPr lang="en-US"/>
            <a:t>Outer</a:t>
          </a:r>
        </a:p>
      </dgm:t>
    </dgm:pt>
    <dgm:pt modelId="{61C329E8-6607-4FF6-AC46-0C00D00AE5CC}" type="parTrans" cxnId="{B2930B4C-DE38-4B74-BEAA-DB0B6B823E89}">
      <dgm:prSet/>
      <dgm:spPr/>
      <dgm:t>
        <a:bodyPr/>
        <a:lstStyle/>
        <a:p>
          <a:endParaRPr lang="en-US"/>
        </a:p>
      </dgm:t>
    </dgm:pt>
    <dgm:pt modelId="{47DFE9E2-F055-4F59-A7B8-1ADD358888A8}" type="sibTrans" cxnId="{B2930B4C-DE38-4B74-BEAA-DB0B6B823E89}">
      <dgm:prSet/>
      <dgm:spPr/>
      <dgm:t>
        <a:bodyPr/>
        <a:lstStyle/>
        <a:p>
          <a:endParaRPr lang="en-US"/>
        </a:p>
      </dgm:t>
    </dgm:pt>
    <dgm:pt modelId="{83C2DF3D-B3EC-46B0-9F98-4EC1BB6F1CC3}">
      <dgm:prSet/>
      <dgm:spPr/>
      <dgm:t>
        <a:bodyPr/>
        <a:lstStyle/>
        <a:p>
          <a:r>
            <a:rPr lang="en-US"/>
            <a:t>Inner</a:t>
          </a:r>
        </a:p>
      </dgm:t>
    </dgm:pt>
    <dgm:pt modelId="{51C230C0-25DD-4011-94A6-3D4D1BCFF6EB}" type="parTrans" cxnId="{78064FCA-C17E-417C-A88B-EC156D24DF3A}">
      <dgm:prSet/>
      <dgm:spPr/>
      <dgm:t>
        <a:bodyPr/>
        <a:lstStyle/>
        <a:p>
          <a:endParaRPr lang="en-US"/>
        </a:p>
      </dgm:t>
    </dgm:pt>
    <dgm:pt modelId="{16EF3CF1-370A-47BB-99E9-9A62571A100D}" type="sibTrans" cxnId="{78064FCA-C17E-417C-A88B-EC156D24DF3A}">
      <dgm:prSet/>
      <dgm:spPr/>
      <dgm:t>
        <a:bodyPr/>
        <a:lstStyle/>
        <a:p>
          <a:endParaRPr lang="en-US"/>
        </a:p>
      </dgm:t>
    </dgm:pt>
    <dgm:pt modelId="{36B78648-5152-4C85-B639-903761231B18}">
      <dgm:prSet/>
      <dgm:spPr/>
      <dgm:t>
        <a:bodyPr/>
        <a:lstStyle/>
        <a:p>
          <a:r>
            <a:rPr lang="en-US"/>
            <a:t>Chemical resistant clothing</a:t>
          </a:r>
        </a:p>
      </dgm:t>
    </dgm:pt>
    <dgm:pt modelId="{9AB26CB8-0156-4804-B0F4-0504A2FB3292}" type="parTrans" cxnId="{95B64CB5-1927-42CC-9E18-397DA582A37B}">
      <dgm:prSet/>
      <dgm:spPr/>
      <dgm:t>
        <a:bodyPr/>
        <a:lstStyle/>
        <a:p>
          <a:endParaRPr lang="en-US"/>
        </a:p>
      </dgm:t>
    </dgm:pt>
    <dgm:pt modelId="{2DCD1B4A-A421-4597-B6C5-EA084611F218}" type="sibTrans" cxnId="{95B64CB5-1927-42CC-9E18-397DA582A37B}">
      <dgm:prSet/>
      <dgm:spPr/>
      <dgm:t>
        <a:bodyPr/>
        <a:lstStyle/>
        <a:p>
          <a:endParaRPr lang="en-US"/>
        </a:p>
      </dgm:t>
    </dgm:pt>
    <dgm:pt modelId="{0470C1CA-2300-4733-9696-6D121408811D}">
      <dgm:prSet/>
      <dgm:spPr/>
      <dgm:t>
        <a:bodyPr/>
        <a:lstStyle/>
        <a:p>
          <a:r>
            <a:rPr lang="en-US"/>
            <a:t>Coverall, splash suits, one or two piece</a:t>
          </a:r>
        </a:p>
      </dgm:t>
    </dgm:pt>
    <dgm:pt modelId="{DF998BE2-75F3-4670-BD6E-11780D248293}" type="parTrans" cxnId="{CA3F892E-E554-4E61-9FE7-FB9DBAD1C6A8}">
      <dgm:prSet/>
      <dgm:spPr/>
      <dgm:t>
        <a:bodyPr/>
        <a:lstStyle/>
        <a:p>
          <a:endParaRPr lang="en-US"/>
        </a:p>
      </dgm:t>
    </dgm:pt>
    <dgm:pt modelId="{2F923744-8E5B-4FBE-AF38-93BB9ECA80F8}" type="sibTrans" cxnId="{CA3F892E-E554-4E61-9FE7-FB9DBAD1C6A8}">
      <dgm:prSet/>
      <dgm:spPr/>
      <dgm:t>
        <a:bodyPr/>
        <a:lstStyle/>
        <a:p>
          <a:endParaRPr lang="en-US"/>
        </a:p>
      </dgm:t>
    </dgm:pt>
    <dgm:pt modelId="{2F321483-C6F8-4D81-8546-EF0462042B18}">
      <dgm:prSet/>
      <dgm:spPr/>
      <dgm:t>
        <a:bodyPr/>
        <a:lstStyle/>
        <a:p>
          <a:r>
            <a:rPr lang="en-US"/>
            <a:t>Boots (outer) chemical resistant</a:t>
          </a:r>
        </a:p>
      </dgm:t>
    </dgm:pt>
    <dgm:pt modelId="{A3C03165-7616-422A-8702-F1DA07CF23C5}" type="parTrans" cxnId="{6397B77D-9FC2-48FE-8C39-FBA4A9177FFB}">
      <dgm:prSet/>
      <dgm:spPr/>
      <dgm:t>
        <a:bodyPr/>
        <a:lstStyle/>
        <a:p>
          <a:endParaRPr lang="en-US"/>
        </a:p>
      </dgm:t>
    </dgm:pt>
    <dgm:pt modelId="{67EE859B-8C43-4044-B171-C86176D95B88}" type="sibTrans" cxnId="{6397B77D-9FC2-48FE-8C39-FBA4A9177FFB}">
      <dgm:prSet/>
      <dgm:spPr/>
      <dgm:t>
        <a:bodyPr/>
        <a:lstStyle/>
        <a:p>
          <a:endParaRPr lang="en-US"/>
        </a:p>
      </dgm:t>
    </dgm:pt>
    <dgm:pt modelId="{5449FA33-1CFC-49A9-8AE2-70C501AADE81}">
      <dgm:prSet/>
      <dgm:spPr/>
      <dgm:t>
        <a:bodyPr/>
        <a:lstStyle/>
        <a:p>
          <a:r>
            <a:rPr lang="en-US"/>
            <a:t>Booties</a:t>
          </a:r>
        </a:p>
      </dgm:t>
    </dgm:pt>
    <dgm:pt modelId="{480398A2-84D3-4952-9833-139EF7E0483A}" type="parTrans" cxnId="{DC9D94F8-BC17-4344-B1C0-E3D13923C024}">
      <dgm:prSet/>
      <dgm:spPr/>
      <dgm:t>
        <a:bodyPr/>
        <a:lstStyle/>
        <a:p>
          <a:endParaRPr lang="en-US"/>
        </a:p>
      </dgm:t>
    </dgm:pt>
    <dgm:pt modelId="{BABCB439-2C4B-48A7-90AE-042AE3F79FBC}" type="sibTrans" cxnId="{DC9D94F8-BC17-4344-B1C0-E3D13923C024}">
      <dgm:prSet/>
      <dgm:spPr/>
      <dgm:t>
        <a:bodyPr/>
        <a:lstStyle/>
        <a:p>
          <a:endParaRPr lang="en-US"/>
        </a:p>
      </dgm:t>
    </dgm:pt>
    <dgm:pt modelId="{BED08F1F-5E4C-488D-8276-694BB30D2BA1}">
      <dgm:prSet/>
      <dgm:spPr/>
      <dgm:t>
        <a:bodyPr/>
        <a:lstStyle/>
        <a:p>
          <a:r>
            <a:rPr lang="en-US"/>
            <a:t>SCBA</a:t>
          </a:r>
        </a:p>
      </dgm:t>
    </dgm:pt>
    <dgm:pt modelId="{06E38E34-D4DE-466D-A64D-2D49C95D80CF}" type="parTrans" cxnId="{F262DAC7-9A98-4533-A0D8-9CA8521059A4}">
      <dgm:prSet/>
      <dgm:spPr/>
      <dgm:t>
        <a:bodyPr/>
        <a:lstStyle/>
        <a:p>
          <a:endParaRPr lang="en-US"/>
        </a:p>
      </dgm:t>
    </dgm:pt>
    <dgm:pt modelId="{84C2A172-344D-4BF2-B973-A26FF4D50A7E}" type="sibTrans" cxnId="{F262DAC7-9A98-4533-A0D8-9CA8521059A4}">
      <dgm:prSet/>
      <dgm:spPr/>
      <dgm:t>
        <a:bodyPr/>
        <a:lstStyle/>
        <a:p>
          <a:endParaRPr lang="en-US"/>
        </a:p>
      </dgm:t>
    </dgm:pt>
    <dgm:pt modelId="{2FE86056-DD9C-4BD6-A542-7DA34E2F1152}">
      <dgm:prSet/>
      <dgm:spPr/>
      <dgm:t>
        <a:bodyPr/>
        <a:lstStyle/>
        <a:p>
          <a:r>
            <a:rPr lang="en-US"/>
            <a:t>Hard hat</a:t>
          </a:r>
        </a:p>
      </dgm:t>
    </dgm:pt>
    <dgm:pt modelId="{97244CD3-A464-4419-B3A5-377B5A459867}" type="parTrans" cxnId="{F7FC6835-2EE3-4B14-91E5-798C69D21B44}">
      <dgm:prSet/>
      <dgm:spPr/>
      <dgm:t>
        <a:bodyPr/>
        <a:lstStyle/>
        <a:p>
          <a:endParaRPr lang="en-US"/>
        </a:p>
      </dgm:t>
    </dgm:pt>
    <dgm:pt modelId="{9F9E5A15-D57B-4156-A7DB-A9EA60A6C08B}" type="sibTrans" cxnId="{F7FC6835-2EE3-4B14-91E5-798C69D21B44}">
      <dgm:prSet/>
      <dgm:spPr/>
      <dgm:t>
        <a:bodyPr/>
        <a:lstStyle/>
        <a:p>
          <a:endParaRPr lang="en-US"/>
        </a:p>
      </dgm:t>
    </dgm:pt>
    <dgm:pt modelId="{B2A3D501-0144-4657-B6A3-B3FFC204B642}">
      <dgm:prSet/>
      <dgm:spPr/>
      <dgm:t>
        <a:bodyPr/>
        <a:lstStyle/>
        <a:p>
          <a:r>
            <a:rPr lang="en-US"/>
            <a:t>Face shield</a:t>
          </a:r>
        </a:p>
      </dgm:t>
    </dgm:pt>
    <dgm:pt modelId="{B531CB6E-E798-427D-A664-37694F196284}" type="parTrans" cxnId="{C83E74DF-B5E2-4B56-B194-A261EE6C05AD}">
      <dgm:prSet/>
      <dgm:spPr/>
      <dgm:t>
        <a:bodyPr/>
        <a:lstStyle/>
        <a:p>
          <a:endParaRPr lang="en-US"/>
        </a:p>
      </dgm:t>
    </dgm:pt>
    <dgm:pt modelId="{4F26941F-7701-4B0A-AAB6-92549F702135}" type="sibTrans" cxnId="{C83E74DF-B5E2-4B56-B194-A261EE6C05AD}">
      <dgm:prSet/>
      <dgm:spPr/>
      <dgm:t>
        <a:bodyPr/>
        <a:lstStyle/>
        <a:p>
          <a:endParaRPr lang="en-US"/>
        </a:p>
      </dgm:t>
    </dgm:pt>
    <dgm:pt modelId="{08D4E8F1-E279-4780-9FFD-15EAA24E1A91}" type="pres">
      <dgm:prSet presAssocID="{1B3A6434-611F-4E8F-B074-779268E3A125}" presName="linear" presStyleCnt="0">
        <dgm:presLayoutVars>
          <dgm:dir/>
          <dgm:animLvl val="lvl"/>
          <dgm:resizeHandles val="exact"/>
        </dgm:presLayoutVars>
      </dgm:prSet>
      <dgm:spPr/>
    </dgm:pt>
    <dgm:pt modelId="{027E327E-C1E5-43A6-A633-96ED097787FB}" type="pres">
      <dgm:prSet presAssocID="{86DD4DDB-22E2-48D9-B3B4-C7E321BD11E6}" presName="parentLin" presStyleCnt="0"/>
      <dgm:spPr/>
    </dgm:pt>
    <dgm:pt modelId="{FEEE0F50-43AA-4899-8709-0E6B1B3A8ED0}" type="pres">
      <dgm:prSet presAssocID="{86DD4DDB-22E2-48D9-B3B4-C7E321BD11E6}" presName="parentLeftMargin" presStyleLbl="node1" presStyleIdx="0" presStyleCnt="6"/>
      <dgm:spPr/>
    </dgm:pt>
    <dgm:pt modelId="{1AB78F6E-0FD5-4FFB-B41F-BD15D148264D}" type="pres">
      <dgm:prSet presAssocID="{86DD4DDB-22E2-48D9-B3B4-C7E321BD11E6}" presName="parentText" presStyleLbl="node1" presStyleIdx="0" presStyleCnt="6">
        <dgm:presLayoutVars>
          <dgm:chMax val="0"/>
          <dgm:bulletEnabled val="1"/>
        </dgm:presLayoutVars>
      </dgm:prSet>
      <dgm:spPr/>
    </dgm:pt>
    <dgm:pt modelId="{6BE1D6C7-8DDA-4699-A427-07BA8524E5B5}" type="pres">
      <dgm:prSet presAssocID="{86DD4DDB-22E2-48D9-B3B4-C7E321BD11E6}" presName="negativeSpace" presStyleCnt="0"/>
      <dgm:spPr/>
    </dgm:pt>
    <dgm:pt modelId="{BCB00BBF-4897-48D0-8B26-CF4A026B4350}" type="pres">
      <dgm:prSet presAssocID="{86DD4DDB-22E2-48D9-B3B4-C7E321BD11E6}" presName="childText" presStyleLbl="conFgAcc1" presStyleIdx="0" presStyleCnt="6">
        <dgm:presLayoutVars>
          <dgm:bulletEnabled val="1"/>
        </dgm:presLayoutVars>
      </dgm:prSet>
      <dgm:spPr/>
    </dgm:pt>
    <dgm:pt modelId="{67F6EACF-ABF8-49C4-9092-A909004D0A14}" type="pres">
      <dgm:prSet presAssocID="{EF18783F-583A-483B-AFE0-CE07922C3011}" presName="spaceBetweenRectangles" presStyleCnt="0"/>
      <dgm:spPr/>
    </dgm:pt>
    <dgm:pt modelId="{F6DF1FCC-B2FA-4F0D-B81E-DFC13EC28A96}" type="pres">
      <dgm:prSet presAssocID="{36B78648-5152-4C85-B639-903761231B18}" presName="parentLin" presStyleCnt="0"/>
      <dgm:spPr/>
    </dgm:pt>
    <dgm:pt modelId="{176E8BE2-65DE-49DF-AB4D-85F9AAA533D9}" type="pres">
      <dgm:prSet presAssocID="{36B78648-5152-4C85-B639-903761231B18}" presName="parentLeftMargin" presStyleLbl="node1" presStyleIdx="0" presStyleCnt="6"/>
      <dgm:spPr/>
    </dgm:pt>
    <dgm:pt modelId="{588E7B91-3E04-4B7C-814D-2E20C065AB95}" type="pres">
      <dgm:prSet presAssocID="{36B78648-5152-4C85-B639-903761231B18}" presName="parentText" presStyleLbl="node1" presStyleIdx="1" presStyleCnt="6">
        <dgm:presLayoutVars>
          <dgm:chMax val="0"/>
          <dgm:bulletEnabled val="1"/>
        </dgm:presLayoutVars>
      </dgm:prSet>
      <dgm:spPr/>
    </dgm:pt>
    <dgm:pt modelId="{02248C1C-AC4A-498E-A582-67D206CAFAE1}" type="pres">
      <dgm:prSet presAssocID="{36B78648-5152-4C85-B639-903761231B18}" presName="negativeSpace" presStyleCnt="0"/>
      <dgm:spPr/>
    </dgm:pt>
    <dgm:pt modelId="{513DF167-01DC-4FAE-977A-4F0C0EEA65F8}" type="pres">
      <dgm:prSet presAssocID="{36B78648-5152-4C85-B639-903761231B18}" presName="childText" presStyleLbl="conFgAcc1" presStyleIdx="1" presStyleCnt="6">
        <dgm:presLayoutVars>
          <dgm:bulletEnabled val="1"/>
        </dgm:presLayoutVars>
      </dgm:prSet>
      <dgm:spPr/>
    </dgm:pt>
    <dgm:pt modelId="{2660E791-D30F-477E-8119-7239FB64E168}" type="pres">
      <dgm:prSet presAssocID="{2DCD1B4A-A421-4597-B6C5-EA084611F218}" presName="spaceBetweenRectangles" presStyleCnt="0"/>
      <dgm:spPr/>
    </dgm:pt>
    <dgm:pt modelId="{A5B6E422-815B-4D1E-B5CC-E94E5602C46E}" type="pres">
      <dgm:prSet presAssocID="{2F321483-C6F8-4D81-8546-EF0462042B18}" presName="parentLin" presStyleCnt="0"/>
      <dgm:spPr/>
    </dgm:pt>
    <dgm:pt modelId="{F8B6415F-AB94-4F89-8C7B-B9739E418E81}" type="pres">
      <dgm:prSet presAssocID="{2F321483-C6F8-4D81-8546-EF0462042B18}" presName="parentLeftMargin" presStyleLbl="node1" presStyleIdx="1" presStyleCnt="6"/>
      <dgm:spPr/>
    </dgm:pt>
    <dgm:pt modelId="{DEC07CA5-E5EF-4DB0-BB7F-A629F60E2325}" type="pres">
      <dgm:prSet presAssocID="{2F321483-C6F8-4D81-8546-EF0462042B18}" presName="parentText" presStyleLbl="node1" presStyleIdx="2" presStyleCnt="6">
        <dgm:presLayoutVars>
          <dgm:chMax val="0"/>
          <dgm:bulletEnabled val="1"/>
        </dgm:presLayoutVars>
      </dgm:prSet>
      <dgm:spPr/>
    </dgm:pt>
    <dgm:pt modelId="{69F7E762-4D14-4AC0-8AED-48C54B23B33B}" type="pres">
      <dgm:prSet presAssocID="{2F321483-C6F8-4D81-8546-EF0462042B18}" presName="negativeSpace" presStyleCnt="0"/>
      <dgm:spPr/>
    </dgm:pt>
    <dgm:pt modelId="{BF0C4D5A-AD35-4A9C-97C8-0290F46AE55D}" type="pres">
      <dgm:prSet presAssocID="{2F321483-C6F8-4D81-8546-EF0462042B18}" presName="childText" presStyleLbl="conFgAcc1" presStyleIdx="2" presStyleCnt="6">
        <dgm:presLayoutVars>
          <dgm:bulletEnabled val="1"/>
        </dgm:presLayoutVars>
      </dgm:prSet>
      <dgm:spPr/>
    </dgm:pt>
    <dgm:pt modelId="{6C40A5FF-9920-4096-8213-90A90807E52E}" type="pres">
      <dgm:prSet presAssocID="{67EE859B-8C43-4044-B171-C86176D95B88}" presName="spaceBetweenRectangles" presStyleCnt="0"/>
      <dgm:spPr/>
    </dgm:pt>
    <dgm:pt modelId="{5C8D603F-D17A-4787-B718-4DBAD91D5EF1}" type="pres">
      <dgm:prSet presAssocID="{BED08F1F-5E4C-488D-8276-694BB30D2BA1}" presName="parentLin" presStyleCnt="0"/>
      <dgm:spPr/>
    </dgm:pt>
    <dgm:pt modelId="{83091C95-E2D1-4F13-8632-3977253C5DDF}" type="pres">
      <dgm:prSet presAssocID="{BED08F1F-5E4C-488D-8276-694BB30D2BA1}" presName="parentLeftMargin" presStyleLbl="node1" presStyleIdx="2" presStyleCnt="6"/>
      <dgm:spPr/>
    </dgm:pt>
    <dgm:pt modelId="{E730A15E-D9A0-4174-8155-1352406F2F8B}" type="pres">
      <dgm:prSet presAssocID="{BED08F1F-5E4C-488D-8276-694BB30D2BA1}" presName="parentText" presStyleLbl="node1" presStyleIdx="3" presStyleCnt="6">
        <dgm:presLayoutVars>
          <dgm:chMax val="0"/>
          <dgm:bulletEnabled val="1"/>
        </dgm:presLayoutVars>
      </dgm:prSet>
      <dgm:spPr/>
    </dgm:pt>
    <dgm:pt modelId="{AF72B6FC-5925-4426-9E50-75F917350E20}" type="pres">
      <dgm:prSet presAssocID="{BED08F1F-5E4C-488D-8276-694BB30D2BA1}" presName="negativeSpace" presStyleCnt="0"/>
      <dgm:spPr/>
    </dgm:pt>
    <dgm:pt modelId="{1052399F-D6FD-496B-B7F2-9A56D9B56078}" type="pres">
      <dgm:prSet presAssocID="{BED08F1F-5E4C-488D-8276-694BB30D2BA1}" presName="childText" presStyleLbl="conFgAcc1" presStyleIdx="3" presStyleCnt="6">
        <dgm:presLayoutVars>
          <dgm:bulletEnabled val="1"/>
        </dgm:presLayoutVars>
      </dgm:prSet>
      <dgm:spPr/>
    </dgm:pt>
    <dgm:pt modelId="{F8459C57-1915-4CF8-BCB7-4DC608D88734}" type="pres">
      <dgm:prSet presAssocID="{84C2A172-344D-4BF2-B973-A26FF4D50A7E}" presName="spaceBetweenRectangles" presStyleCnt="0"/>
      <dgm:spPr/>
    </dgm:pt>
    <dgm:pt modelId="{A8AD4DBB-B4DD-452F-8A51-A71EA2A40B6C}" type="pres">
      <dgm:prSet presAssocID="{2FE86056-DD9C-4BD6-A542-7DA34E2F1152}" presName="parentLin" presStyleCnt="0"/>
      <dgm:spPr/>
    </dgm:pt>
    <dgm:pt modelId="{CAD2EEC2-7382-42B6-98FB-D9A800951D41}" type="pres">
      <dgm:prSet presAssocID="{2FE86056-DD9C-4BD6-A542-7DA34E2F1152}" presName="parentLeftMargin" presStyleLbl="node1" presStyleIdx="3" presStyleCnt="6"/>
      <dgm:spPr/>
    </dgm:pt>
    <dgm:pt modelId="{4934B7C1-8A0C-481C-9CD4-759656F0E038}" type="pres">
      <dgm:prSet presAssocID="{2FE86056-DD9C-4BD6-A542-7DA34E2F1152}" presName="parentText" presStyleLbl="node1" presStyleIdx="4" presStyleCnt="6">
        <dgm:presLayoutVars>
          <dgm:chMax val="0"/>
          <dgm:bulletEnabled val="1"/>
        </dgm:presLayoutVars>
      </dgm:prSet>
      <dgm:spPr/>
    </dgm:pt>
    <dgm:pt modelId="{66E19ACA-79D3-474B-A477-4C6E3F05284A}" type="pres">
      <dgm:prSet presAssocID="{2FE86056-DD9C-4BD6-A542-7DA34E2F1152}" presName="negativeSpace" presStyleCnt="0"/>
      <dgm:spPr/>
    </dgm:pt>
    <dgm:pt modelId="{3E9C5489-881C-4DDA-BEA9-767C6E41C3D5}" type="pres">
      <dgm:prSet presAssocID="{2FE86056-DD9C-4BD6-A542-7DA34E2F1152}" presName="childText" presStyleLbl="conFgAcc1" presStyleIdx="4" presStyleCnt="6">
        <dgm:presLayoutVars>
          <dgm:bulletEnabled val="1"/>
        </dgm:presLayoutVars>
      </dgm:prSet>
      <dgm:spPr/>
    </dgm:pt>
    <dgm:pt modelId="{6767591B-34B0-4AF3-9D76-6B7C28464166}" type="pres">
      <dgm:prSet presAssocID="{9F9E5A15-D57B-4156-A7DB-A9EA60A6C08B}" presName="spaceBetweenRectangles" presStyleCnt="0"/>
      <dgm:spPr/>
    </dgm:pt>
    <dgm:pt modelId="{6D90DE8A-921C-45B9-ACEF-7A453801FB88}" type="pres">
      <dgm:prSet presAssocID="{B2A3D501-0144-4657-B6A3-B3FFC204B642}" presName="parentLin" presStyleCnt="0"/>
      <dgm:spPr/>
    </dgm:pt>
    <dgm:pt modelId="{8D3F58F2-C93E-44B7-95D3-7FBAC8825F9D}" type="pres">
      <dgm:prSet presAssocID="{B2A3D501-0144-4657-B6A3-B3FFC204B642}" presName="parentLeftMargin" presStyleLbl="node1" presStyleIdx="4" presStyleCnt="6"/>
      <dgm:spPr/>
    </dgm:pt>
    <dgm:pt modelId="{68D61009-987D-49D0-9CD1-563F37566ADA}" type="pres">
      <dgm:prSet presAssocID="{B2A3D501-0144-4657-B6A3-B3FFC204B642}" presName="parentText" presStyleLbl="node1" presStyleIdx="5" presStyleCnt="6">
        <dgm:presLayoutVars>
          <dgm:chMax val="0"/>
          <dgm:bulletEnabled val="1"/>
        </dgm:presLayoutVars>
      </dgm:prSet>
      <dgm:spPr/>
    </dgm:pt>
    <dgm:pt modelId="{E6935D9F-1B97-45A0-90CB-0979D634FF0D}" type="pres">
      <dgm:prSet presAssocID="{B2A3D501-0144-4657-B6A3-B3FFC204B642}" presName="negativeSpace" presStyleCnt="0"/>
      <dgm:spPr/>
    </dgm:pt>
    <dgm:pt modelId="{CC7BD1B9-7903-4BA4-AC54-EED5496C684F}" type="pres">
      <dgm:prSet presAssocID="{B2A3D501-0144-4657-B6A3-B3FFC204B642}" presName="childText" presStyleLbl="conFgAcc1" presStyleIdx="5" presStyleCnt="6">
        <dgm:presLayoutVars>
          <dgm:bulletEnabled val="1"/>
        </dgm:presLayoutVars>
      </dgm:prSet>
      <dgm:spPr/>
    </dgm:pt>
  </dgm:ptLst>
  <dgm:cxnLst>
    <dgm:cxn modelId="{42B3CF12-109B-4DA3-A968-B55E568A5600}" type="presOf" srcId="{BED08F1F-5E4C-488D-8276-694BB30D2BA1}" destId="{E730A15E-D9A0-4174-8155-1352406F2F8B}" srcOrd="1" destOrd="0" presId="urn:microsoft.com/office/officeart/2005/8/layout/list1"/>
    <dgm:cxn modelId="{195EC819-89D6-49D2-903D-740ECB931C33}" type="presOf" srcId="{36B78648-5152-4C85-B639-903761231B18}" destId="{588E7B91-3E04-4B7C-814D-2E20C065AB95}" srcOrd="1" destOrd="0" presId="urn:microsoft.com/office/officeart/2005/8/layout/list1"/>
    <dgm:cxn modelId="{CA3F892E-E554-4E61-9FE7-FB9DBAD1C6A8}" srcId="{36B78648-5152-4C85-B639-903761231B18}" destId="{0470C1CA-2300-4733-9696-6D121408811D}" srcOrd="0" destOrd="0" parTransId="{DF998BE2-75F3-4670-BD6E-11780D248293}" sibTransId="{2F923744-8E5B-4FBE-AF38-93BB9ECA80F8}"/>
    <dgm:cxn modelId="{F2DBDB30-AD0F-41AD-8288-362AF424355D}" type="presOf" srcId="{86DD4DDB-22E2-48D9-B3B4-C7E321BD11E6}" destId="{1AB78F6E-0FD5-4FFB-B41F-BD15D148264D}" srcOrd="1" destOrd="0" presId="urn:microsoft.com/office/officeart/2005/8/layout/list1"/>
    <dgm:cxn modelId="{D964D331-7BF9-4382-952F-EECC50A3C469}" srcId="{1B3A6434-611F-4E8F-B074-779268E3A125}" destId="{86DD4DDB-22E2-48D9-B3B4-C7E321BD11E6}" srcOrd="0" destOrd="0" parTransId="{EA6B8C0A-6C0F-458F-B977-0A17B01EA9CF}" sibTransId="{EF18783F-583A-483B-AFE0-CE07922C3011}"/>
    <dgm:cxn modelId="{F7FC6835-2EE3-4B14-91E5-798C69D21B44}" srcId="{1B3A6434-611F-4E8F-B074-779268E3A125}" destId="{2FE86056-DD9C-4BD6-A542-7DA34E2F1152}" srcOrd="4" destOrd="0" parTransId="{97244CD3-A464-4419-B3A5-377B5A459867}" sibTransId="{9F9E5A15-D57B-4156-A7DB-A9EA60A6C08B}"/>
    <dgm:cxn modelId="{B2930B4C-DE38-4B74-BEAA-DB0B6B823E89}" srcId="{86DD4DDB-22E2-48D9-B3B4-C7E321BD11E6}" destId="{8D2B8605-71BC-4DB9-B9EE-2BA0D3B8ADB4}" srcOrd="0" destOrd="0" parTransId="{61C329E8-6607-4FF6-AC46-0C00D00AE5CC}" sibTransId="{47DFE9E2-F055-4F59-A7B8-1ADD358888A8}"/>
    <dgm:cxn modelId="{DCFCFD55-48E8-4346-8C18-AF8A44B9831E}" type="presOf" srcId="{2FE86056-DD9C-4BD6-A542-7DA34E2F1152}" destId="{4934B7C1-8A0C-481C-9CD4-759656F0E038}" srcOrd="1" destOrd="0" presId="urn:microsoft.com/office/officeart/2005/8/layout/list1"/>
    <dgm:cxn modelId="{85288658-F9A7-445A-8493-2CA13AEA55B0}" type="presOf" srcId="{1B3A6434-611F-4E8F-B074-779268E3A125}" destId="{08D4E8F1-E279-4780-9FFD-15EAA24E1A91}" srcOrd="0" destOrd="0" presId="urn:microsoft.com/office/officeart/2005/8/layout/list1"/>
    <dgm:cxn modelId="{84D5B67A-C7B0-401A-92AE-4E83FB1DD6DE}" type="presOf" srcId="{36B78648-5152-4C85-B639-903761231B18}" destId="{176E8BE2-65DE-49DF-AB4D-85F9AAA533D9}" srcOrd="0" destOrd="0" presId="urn:microsoft.com/office/officeart/2005/8/layout/list1"/>
    <dgm:cxn modelId="{6397B77D-9FC2-48FE-8C39-FBA4A9177FFB}" srcId="{1B3A6434-611F-4E8F-B074-779268E3A125}" destId="{2F321483-C6F8-4D81-8546-EF0462042B18}" srcOrd="2" destOrd="0" parTransId="{A3C03165-7616-422A-8702-F1DA07CF23C5}" sibTransId="{67EE859B-8C43-4044-B171-C86176D95B88}"/>
    <dgm:cxn modelId="{E53F867F-D4A3-42FE-AD63-0A5DF0BCB557}" type="presOf" srcId="{5449FA33-1CFC-49A9-8AE2-70C501AADE81}" destId="{BF0C4D5A-AD35-4A9C-97C8-0290F46AE55D}" srcOrd="0" destOrd="0" presId="urn:microsoft.com/office/officeart/2005/8/layout/list1"/>
    <dgm:cxn modelId="{E817C08F-4B20-4185-A56A-E73841A25752}" type="presOf" srcId="{2FE86056-DD9C-4BD6-A542-7DA34E2F1152}" destId="{CAD2EEC2-7382-42B6-98FB-D9A800951D41}" srcOrd="0" destOrd="0" presId="urn:microsoft.com/office/officeart/2005/8/layout/list1"/>
    <dgm:cxn modelId="{235CE996-CDC6-41C1-B490-D6E342A7A37A}" type="presOf" srcId="{2F321483-C6F8-4D81-8546-EF0462042B18}" destId="{F8B6415F-AB94-4F89-8C7B-B9739E418E81}" srcOrd="0" destOrd="0" presId="urn:microsoft.com/office/officeart/2005/8/layout/list1"/>
    <dgm:cxn modelId="{EE064CA9-F831-4D96-B766-5A27C9B234AE}" type="presOf" srcId="{86DD4DDB-22E2-48D9-B3B4-C7E321BD11E6}" destId="{FEEE0F50-43AA-4899-8709-0E6B1B3A8ED0}" srcOrd="0" destOrd="0" presId="urn:microsoft.com/office/officeart/2005/8/layout/list1"/>
    <dgm:cxn modelId="{59FC4CAF-8C9F-4B6E-B434-F6B5990A67C2}" type="presOf" srcId="{2F321483-C6F8-4D81-8546-EF0462042B18}" destId="{DEC07CA5-E5EF-4DB0-BB7F-A629F60E2325}" srcOrd="1" destOrd="0" presId="urn:microsoft.com/office/officeart/2005/8/layout/list1"/>
    <dgm:cxn modelId="{95B64CB5-1927-42CC-9E18-397DA582A37B}" srcId="{1B3A6434-611F-4E8F-B074-779268E3A125}" destId="{36B78648-5152-4C85-B639-903761231B18}" srcOrd="1" destOrd="0" parTransId="{9AB26CB8-0156-4804-B0F4-0504A2FB3292}" sibTransId="{2DCD1B4A-A421-4597-B6C5-EA084611F218}"/>
    <dgm:cxn modelId="{F262DAC7-9A98-4533-A0D8-9CA8521059A4}" srcId="{1B3A6434-611F-4E8F-B074-779268E3A125}" destId="{BED08F1F-5E4C-488D-8276-694BB30D2BA1}" srcOrd="3" destOrd="0" parTransId="{06E38E34-D4DE-466D-A64D-2D49C95D80CF}" sibTransId="{84C2A172-344D-4BF2-B973-A26FF4D50A7E}"/>
    <dgm:cxn modelId="{CF071EC8-ACD9-4DDC-8762-4FEE7098C020}" type="presOf" srcId="{BED08F1F-5E4C-488D-8276-694BB30D2BA1}" destId="{83091C95-E2D1-4F13-8632-3977253C5DDF}" srcOrd="0" destOrd="0" presId="urn:microsoft.com/office/officeart/2005/8/layout/list1"/>
    <dgm:cxn modelId="{78064FCA-C17E-417C-A88B-EC156D24DF3A}" srcId="{86DD4DDB-22E2-48D9-B3B4-C7E321BD11E6}" destId="{83C2DF3D-B3EC-46B0-9F98-4EC1BB6F1CC3}" srcOrd="1" destOrd="0" parTransId="{51C230C0-25DD-4011-94A6-3D4D1BCFF6EB}" sibTransId="{16EF3CF1-370A-47BB-99E9-9A62571A100D}"/>
    <dgm:cxn modelId="{990CCBCE-9435-4729-BA80-46EAB1746ECC}" type="presOf" srcId="{B2A3D501-0144-4657-B6A3-B3FFC204B642}" destId="{8D3F58F2-C93E-44B7-95D3-7FBAC8825F9D}" srcOrd="0" destOrd="0" presId="urn:microsoft.com/office/officeart/2005/8/layout/list1"/>
    <dgm:cxn modelId="{C290FDDD-EC90-4882-8226-5B7F6648B51F}" type="presOf" srcId="{83C2DF3D-B3EC-46B0-9F98-4EC1BB6F1CC3}" destId="{BCB00BBF-4897-48D0-8B26-CF4A026B4350}" srcOrd="0" destOrd="1" presId="urn:microsoft.com/office/officeart/2005/8/layout/list1"/>
    <dgm:cxn modelId="{C83E74DF-B5E2-4B56-B194-A261EE6C05AD}" srcId="{1B3A6434-611F-4E8F-B074-779268E3A125}" destId="{B2A3D501-0144-4657-B6A3-B3FFC204B642}" srcOrd="5" destOrd="0" parTransId="{B531CB6E-E798-427D-A664-37694F196284}" sibTransId="{4F26941F-7701-4B0A-AAB6-92549F702135}"/>
    <dgm:cxn modelId="{41B15AE9-77E6-4A74-BD41-996ED88843DA}" type="presOf" srcId="{8D2B8605-71BC-4DB9-B9EE-2BA0D3B8ADB4}" destId="{BCB00BBF-4897-48D0-8B26-CF4A026B4350}" srcOrd="0" destOrd="0" presId="urn:microsoft.com/office/officeart/2005/8/layout/list1"/>
    <dgm:cxn modelId="{8D4F0EEA-8735-43E9-91EC-F7F50647DE3A}" type="presOf" srcId="{B2A3D501-0144-4657-B6A3-B3FFC204B642}" destId="{68D61009-987D-49D0-9CD1-563F37566ADA}" srcOrd="1" destOrd="0" presId="urn:microsoft.com/office/officeart/2005/8/layout/list1"/>
    <dgm:cxn modelId="{15E4C3F0-C854-4CCC-9B7B-B1FF4DEFC002}" type="presOf" srcId="{0470C1CA-2300-4733-9696-6D121408811D}" destId="{513DF167-01DC-4FAE-977A-4F0C0EEA65F8}" srcOrd="0" destOrd="0" presId="urn:microsoft.com/office/officeart/2005/8/layout/list1"/>
    <dgm:cxn modelId="{DC9D94F8-BC17-4344-B1C0-E3D13923C024}" srcId="{2F321483-C6F8-4D81-8546-EF0462042B18}" destId="{5449FA33-1CFC-49A9-8AE2-70C501AADE81}" srcOrd="0" destOrd="0" parTransId="{480398A2-84D3-4952-9833-139EF7E0483A}" sibTransId="{BABCB439-2C4B-48A7-90AE-042AE3F79FBC}"/>
    <dgm:cxn modelId="{09250790-553E-4C27-B6EA-847528789ABF}" type="presParOf" srcId="{08D4E8F1-E279-4780-9FFD-15EAA24E1A91}" destId="{027E327E-C1E5-43A6-A633-96ED097787FB}" srcOrd="0" destOrd="0" presId="urn:microsoft.com/office/officeart/2005/8/layout/list1"/>
    <dgm:cxn modelId="{E71D7D0B-8600-4C9A-A02F-2EFE4624F011}" type="presParOf" srcId="{027E327E-C1E5-43A6-A633-96ED097787FB}" destId="{FEEE0F50-43AA-4899-8709-0E6B1B3A8ED0}" srcOrd="0" destOrd="0" presId="urn:microsoft.com/office/officeart/2005/8/layout/list1"/>
    <dgm:cxn modelId="{9CF67879-5713-417F-B12B-8B4ACFE5DF22}" type="presParOf" srcId="{027E327E-C1E5-43A6-A633-96ED097787FB}" destId="{1AB78F6E-0FD5-4FFB-B41F-BD15D148264D}" srcOrd="1" destOrd="0" presId="urn:microsoft.com/office/officeart/2005/8/layout/list1"/>
    <dgm:cxn modelId="{25C9FC83-59AA-42B4-90D6-C5379AFEE699}" type="presParOf" srcId="{08D4E8F1-E279-4780-9FFD-15EAA24E1A91}" destId="{6BE1D6C7-8DDA-4699-A427-07BA8524E5B5}" srcOrd="1" destOrd="0" presId="urn:microsoft.com/office/officeart/2005/8/layout/list1"/>
    <dgm:cxn modelId="{D25A0892-B60A-49D6-8424-30A2ACA25FF6}" type="presParOf" srcId="{08D4E8F1-E279-4780-9FFD-15EAA24E1A91}" destId="{BCB00BBF-4897-48D0-8B26-CF4A026B4350}" srcOrd="2" destOrd="0" presId="urn:microsoft.com/office/officeart/2005/8/layout/list1"/>
    <dgm:cxn modelId="{A466D63F-AEDF-4592-8A3D-B7C4D92684E4}" type="presParOf" srcId="{08D4E8F1-E279-4780-9FFD-15EAA24E1A91}" destId="{67F6EACF-ABF8-49C4-9092-A909004D0A14}" srcOrd="3" destOrd="0" presId="urn:microsoft.com/office/officeart/2005/8/layout/list1"/>
    <dgm:cxn modelId="{19C6CD73-04CA-41A8-8DFE-AEE767640A47}" type="presParOf" srcId="{08D4E8F1-E279-4780-9FFD-15EAA24E1A91}" destId="{F6DF1FCC-B2FA-4F0D-B81E-DFC13EC28A96}" srcOrd="4" destOrd="0" presId="urn:microsoft.com/office/officeart/2005/8/layout/list1"/>
    <dgm:cxn modelId="{310268EB-63F0-4A34-B890-A1FB2E1A4904}" type="presParOf" srcId="{F6DF1FCC-B2FA-4F0D-B81E-DFC13EC28A96}" destId="{176E8BE2-65DE-49DF-AB4D-85F9AAA533D9}" srcOrd="0" destOrd="0" presId="urn:microsoft.com/office/officeart/2005/8/layout/list1"/>
    <dgm:cxn modelId="{5383A2E3-25FB-415B-B000-FBFA41F0D7C4}" type="presParOf" srcId="{F6DF1FCC-B2FA-4F0D-B81E-DFC13EC28A96}" destId="{588E7B91-3E04-4B7C-814D-2E20C065AB95}" srcOrd="1" destOrd="0" presId="urn:microsoft.com/office/officeart/2005/8/layout/list1"/>
    <dgm:cxn modelId="{3B72871C-4783-4D0A-B161-560144180A52}" type="presParOf" srcId="{08D4E8F1-E279-4780-9FFD-15EAA24E1A91}" destId="{02248C1C-AC4A-498E-A582-67D206CAFAE1}" srcOrd="5" destOrd="0" presId="urn:microsoft.com/office/officeart/2005/8/layout/list1"/>
    <dgm:cxn modelId="{326D5C29-F5AF-4166-9602-5EEA26CBD7D5}" type="presParOf" srcId="{08D4E8F1-E279-4780-9FFD-15EAA24E1A91}" destId="{513DF167-01DC-4FAE-977A-4F0C0EEA65F8}" srcOrd="6" destOrd="0" presId="urn:microsoft.com/office/officeart/2005/8/layout/list1"/>
    <dgm:cxn modelId="{2CCD59D9-5307-4081-B853-8093FA86D373}" type="presParOf" srcId="{08D4E8F1-E279-4780-9FFD-15EAA24E1A91}" destId="{2660E791-D30F-477E-8119-7239FB64E168}" srcOrd="7" destOrd="0" presId="urn:microsoft.com/office/officeart/2005/8/layout/list1"/>
    <dgm:cxn modelId="{0E6B85A6-F6BA-43F0-99B6-E3BD0C331BB4}" type="presParOf" srcId="{08D4E8F1-E279-4780-9FFD-15EAA24E1A91}" destId="{A5B6E422-815B-4D1E-B5CC-E94E5602C46E}" srcOrd="8" destOrd="0" presId="urn:microsoft.com/office/officeart/2005/8/layout/list1"/>
    <dgm:cxn modelId="{AA7E667F-6849-4104-B3B3-69BF2A9F90A8}" type="presParOf" srcId="{A5B6E422-815B-4D1E-B5CC-E94E5602C46E}" destId="{F8B6415F-AB94-4F89-8C7B-B9739E418E81}" srcOrd="0" destOrd="0" presId="urn:microsoft.com/office/officeart/2005/8/layout/list1"/>
    <dgm:cxn modelId="{7B5D855F-7C86-4DBB-B088-C0C11DE4A957}" type="presParOf" srcId="{A5B6E422-815B-4D1E-B5CC-E94E5602C46E}" destId="{DEC07CA5-E5EF-4DB0-BB7F-A629F60E2325}" srcOrd="1" destOrd="0" presId="urn:microsoft.com/office/officeart/2005/8/layout/list1"/>
    <dgm:cxn modelId="{16664D5A-6FDF-412D-A7AA-52A65E01AF09}" type="presParOf" srcId="{08D4E8F1-E279-4780-9FFD-15EAA24E1A91}" destId="{69F7E762-4D14-4AC0-8AED-48C54B23B33B}" srcOrd="9" destOrd="0" presId="urn:microsoft.com/office/officeart/2005/8/layout/list1"/>
    <dgm:cxn modelId="{5595E470-F110-4102-A90E-AE62DC05A63E}" type="presParOf" srcId="{08D4E8F1-E279-4780-9FFD-15EAA24E1A91}" destId="{BF0C4D5A-AD35-4A9C-97C8-0290F46AE55D}" srcOrd="10" destOrd="0" presId="urn:microsoft.com/office/officeart/2005/8/layout/list1"/>
    <dgm:cxn modelId="{4ECEA3C2-9CF3-4098-9EBA-0A91419FA8E3}" type="presParOf" srcId="{08D4E8F1-E279-4780-9FFD-15EAA24E1A91}" destId="{6C40A5FF-9920-4096-8213-90A90807E52E}" srcOrd="11" destOrd="0" presId="urn:microsoft.com/office/officeart/2005/8/layout/list1"/>
    <dgm:cxn modelId="{6B6E3534-9B65-442B-B71D-8BA37177BE9C}" type="presParOf" srcId="{08D4E8F1-E279-4780-9FFD-15EAA24E1A91}" destId="{5C8D603F-D17A-4787-B718-4DBAD91D5EF1}" srcOrd="12" destOrd="0" presId="urn:microsoft.com/office/officeart/2005/8/layout/list1"/>
    <dgm:cxn modelId="{110E36C7-BC8B-4CFC-A504-0DD2B1B7FAEE}" type="presParOf" srcId="{5C8D603F-D17A-4787-B718-4DBAD91D5EF1}" destId="{83091C95-E2D1-4F13-8632-3977253C5DDF}" srcOrd="0" destOrd="0" presId="urn:microsoft.com/office/officeart/2005/8/layout/list1"/>
    <dgm:cxn modelId="{7E30AE16-4578-4912-99DC-69BA9462E822}" type="presParOf" srcId="{5C8D603F-D17A-4787-B718-4DBAD91D5EF1}" destId="{E730A15E-D9A0-4174-8155-1352406F2F8B}" srcOrd="1" destOrd="0" presId="urn:microsoft.com/office/officeart/2005/8/layout/list1"/>
    <dgm:cxn modelId="{B6C85C22-D2A6-461B-98B4-60FBF82D4B61}" type="presParOf" srcId="{08D4E8F1-E279-4780-9FFD-15EAA24E1A91}" destId="{AF72B6FC-5925-4426-9E50-75F917350E20}" srcOrd="13" destOrd="0" presId="urn:microsoft.com/office/officeart/2005/8/layout/list1"/>
    <dgm:cxn modelId="{16255B95-D74A-4B1D-A370-EF232073D9DD}" type="presParOf" srcId="{08D4E8F1-E279-4780-9FFD-15EAA24E1A91}" destId="{1052399F-D6FD-496B-B7F2-9A56D9B56078}" srcOrd="14" destOrd="0" presId="urn:microsoft.com/office/officeart/2005/8/layout/list1"/>
    <dgm:cxn modelId="{9C567DE0-DF30-4A80-88D0-E9931F38BE14}" type="presParOf" srcId="{08D4E8F1-E279-4780-9FFD-15EAA24E1A91}" destId="{F8459C57-1915-4CF8-BCB7-4DC608D88734}" srcOrd="15" destOrd="0" presId="urn:microsoft.com/office/officeart/2005/8/layout/list1"/>
    <dgm:cxn modelId="{D537F749-53B2-40D6-9FAF-8F1833457B67}" type="presParOf" srcId="{08D4E8F1-E279-4780-9FFD-15EAA24E1A91}" destId="{A8AD4DBB-B4DD-452F-8A51-A71EA2A40B6C}" srcOrd="16" destOrd="0" presId="urn:microsoft.com/office/officeart/2005/8/layout/list1"/>
    <dgm:cxn modelId="{19A3F8C2-5F72-421E-9749-2BA6E9A74A43}" type="presParOf" srcId="{A8AD4DBB-B4DD-452F-8A51-A71EA2A40B6C}" destId="{CAD2EEC2-7382-42B6-98FB-D9A800951D41}" srcOrd="0" destOrd="0" presId="urn:microsoft.com/office/officeart/2005/8/layout/list1"/>
    <dgm:cxn modelId="{682DFE9A-CF89-45B6-89AB-FEEEDAF72D2B}" type="presParOf" srcId="{A8AD4DBB-B4DD-452F-8A51-A71EA2A40B6C}" destId="{4934B7C1-8A0C-481C-9CD4-759656F0E038}" srcOrd="1" destOrd="0" presId="urn:microsoft.com/office/officeart/2005/8/layout/list1"/>
    <dgm:cxn modelId="{ACA8CF5C-6AB3-4A86-88E2-0F27BDA7F149}" type="presParOf" srcId="{08D4E8F1-E279-4780-9FFD-15EAA24E1A91}" destId="{66E19ACA-79D3-474B-A477-4C6E3F05284A}" srcOrd="17" destOrd="0" presId="urn:microsoft.com/office/officeart/2005/8/layout/list1"/>
    <dgm:cxn modelId="{25E031D1-8D91-4C6E-BCED-C875FB403ECB}" type="presParOf" srcId="{08D4E8F1-E279-4780-9FFD-15EAA24E1A91}" destId="{3E9C5489-881C-4DDA-BEA9-767C6E41C3D5}" srcOrd="18" destOrd="0" presId="urn:microsoft.com/office/officeart/2005/8/layout/list1"/>
    <dgm:cxn modelId="{7492CE97-C3F7-4BC7-A282-5A6BA25C53E3}" type="presParOf" srcId="{08D4E8F1-E279-4780-9FFD-15EAA24E1A91}" destId="{6767591B-34B0-4AF3-9D76-6B7C28464166}" srcOrd="19" destOrd="0" presId="urn:microsoft.com/office/officeart/2005/8/layout/list1"/>
    <dgm:cxn modelId="{18402EDB-4204-488E-BBC5-49F53C478280}" type="presParOf" srcId="{08D4E8F1-E279-4780-9FFD-15EAA24E1A91}" destId="{6D90DE8A-921C-45B9-ACEF-7A453801FB88}" srcOrd="20" destOrd="0" presId="urn:microsoft.com/office/officeart/2005/8/layout/list1"/>
    <dgm:cxn modelId="{2C510484-C287-4006-BB3D-C660F893B5D3}" type="presParOf" srcId="{6D90DE8A-921C-45B9-ACEF-7A453801FB88}" destId="{8D3F58F2-C93E-44B7-95D3-7FBAC8825F9D}" srcOrd="0" destOrd="0" presId="urn:microsoft.com/office/officeart/2005/8/layout/list1"/>
    <dgm:cxn modelId="{6A040AA4-DFBF-4109-AD20-39E134E088CE}" type="presParOf" srcId="{6D90DE8A-921C-45B9-ACEF-7A453801FB88}" destId="{68D61009-987D-49D0-9CD1-563F37566ADA}" srcOrd="1" destOrd="0" presId="urn:microsoft.com/office/officeart/2005/8/layout/list1"/>
    <dgm:cxn modelId="{F729C840-852F-46A2-BD96-957D02AA2BCA}" type="presParOf" srcId="{08D4E8F1-E279-4780-9FFD-15EAA24E1A91}" destId="{E6935D9F-1B97-45A0-90CB-0979D634FF0D}" srcOrd="21" destOrd="0" presId="urn:microsoft.com/office/officeart/2005/8/layout/list1"/>
    <dgm:cxn modelId="{636C692C-6AF9-4621-8B3D-F76B9DE98E57}" type="presParOf" srcId="{08D4E8F1-E279-4780-9FFD-15EAA24E1A91}" destId="{CC7BD1B9-7903-4BA4-AC54-EED5496C684F}"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A8E14F-47FA-4DA1-B78A-F98149BDB8A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5148CA-5053-4392-B7EC-1336E0710CAC}">
      <dgm:prSet/>
      <dgm:spPr/>
      <dgm:t>
        <a:bodyPr/>
        <a:lstStyle/>
        <a:p>
          <a:pPr>
            <a:lnSpc>
              <a:spcPct val="100000"/>
            </a:lnSpc>
          </a:pPr>
          <a:r>
            <a:rPr lang="en-US"/>
            <a:t>No respiratory protection and very little skin protection is needed.</a:t>
          </a:r>
        </a:p>
      </dgm:t>
    </dgm:pt>
    <dgm:pt modelId="{0415304A-6456-456A-9539-86350B33241A}" type="parTrans" cxnId="{3640806F-7F62-43A2-9936-48E2A33C34DE}">
      <dgm:prSet/>
      <dgm:spPr/>
      <dgm:t>
        <a:bodyPr/>
        <a:lstStyle/>
        <a:p>
          <a:endParaRPr lang="en-US"/>
        </a:p>
      </dgm:t>
    </dgm:pt>
    <dgm:pt modelId="{44E04F2A-2AD8-412A-BAE5-4960C8233C72}" type="sibTrans" cxnId="{3640806F-7F62-43A2-9936-48E2A33C34DE}">
      <dgm:prSet/>
      <dgm:spPr/>
      <dgm:t>
        <a:bodyPr/>
        <a:lstStyle/>
        <a:p>
          <a:endParaRPr lang="en-US"/>
        </a:p>
      </dgm:t>
    </dgm:pt>
    <dgm:pt modelId="{EAF86ACE-3BEB-46C8-BD03-9C3F71FA8022}">
      <dgm:prSet/>
      <dgm:spPr/>
      <dgm:t>
        <a:bodyPr/>
        <a:lstStyle/>
        <a:p>
          <a:pPr>
            <a:lnSpc>
              <a:spcPct val="100000"/>
            </a:lnSpc>
          </a:pPr>
          <a:r>
            <a:rPr lang="en-US"/>
            <a:t>Coveralls and general safety gear (ie. shoes, gloves, eye, head wear) are worn.</a:t>
          </a:r>
        </a:p>
      </dgm:t>
    </dgm:pt>
    <dgm:pt modelId="{C0123DDE-E0B0-4BD7-B6AA-46CA66D91320}" type="parTrans" cxnId="{71A95490-2898-4067-8E3F-3861CFD801A7}">
      <dgm:prSet/>
      <dgm:spPr/>
      <dgm:t>
        <a:bodyPr/>
        <a:lstStyle/>
        <a:p>
          <a:endParaRPr lang="en-US"/>
        </a:p>
      </dgm:t>
    </dgm:pt>
    <dgm:pt modelId="{C0B77ABD-678E-480E-AB22-F4FD099948E1}" type="sibTrans" cxnId="{71A95490-2898-4067-8E3F-3861CFD801A7}">
      <dgm:prSet/>
      <dgm:spPr/>
      <dgm:t>
        <a:bodyPr/>
        <a:lstStyle/>
        <a:p>
          <a:endParaRPr lang="en-US"/>
        </a:p>
      </dgm:t>
    </dgm:pt>
    <dgm:pt modelId="{38D275E8-D17A-4841-A357-5E4F964D0615}">
      <dgm:prSet/>
      <dgm:spPr/>
      <dgm:t>
        <a:bodyPr/>
        <a:lstStyle/>
        <a:p>
          <a:pPr>
            <a:lnSpc>
              <a:spcPct val="100000"/>
            </a:lnSpc>
          </a:pPr>
          <a:r>
            <a:rPr lang="en-US" dirty="0"/>
            <a:t>The work environment has no possibility for contact with hazardous chemicals. (The workers do not expect to come in contact with chemicals)</a:t>
          </a:r>
        </a:p>
      </dgm:t>
    </dgm:pt>
    <dgm:pt modelId="{2517CF8D-08A0-4A9F-BEEE-10989475AA73}" type="parTrans" cxnId="{40581816-0971-44FC-B8BF-AE184B1FD7B3}">
      <dgm:prSet/>
      <dgm:spPr/>
      <dgm:t>
        <a:bodyPr/>
        <a:lstStyle/>
        <a:p>
          <a:endParaRPr lang="en-US"/>
        </a:p>
      </dgm:t>
    </dgm:pt>
    <dgm:pt modelId="{F3750DF0-923A-4915-AD57-89AF08C62581}" type="sibTrans" cxnId="{40581816-0971-44FC-B8BF-AE184B1FD7B3}">
      <dgm:prSet/>
      <dgm:spPr/>
      <dgm:t>
        <a:bodyPr/>
        <a:lstStyle/>
        <a:p>
          <a:endParaRPr lang="en-US"/>
        </a:p>
      </dgm:t>
    </dgm:pt>
    <dgm:pt modelId="{7E36610C-A25B-4E80-A792-ACE4A5CAEEFC}" type="pres">
      <dgm:prSet presAssocID="{85A8E14F-47FA-4DA1-B78A-F98149BDB8AB}" presName="root" presStyleCnt="0">
        <dgm:presLayoutVars>
          <dgm:dir/>
          <dgm:resizeHandles val="exact"/>
        </dgm:presLayoutVars>
      </dgm:prSet>
      <dgm:spPr/>
    </dgm:pt>
    <dgm:pt modelId="{70343FFB-ABA4-49F0-8D09-00FD47FAB5D7}" type="pres">
      <dgm:prSet presAssocID="{DD5148CA-5053-4392-B7EC-1336E0710CAC}" presName="compNode" presStyleCnt="0"/>
      <dgm:spPr/>
    </dgm:pt>
    <dgm:pt modelId="{E36378BE-FE4F-436B-BFE5-46D45327E96A}" type="pres">
      <dgm:prSet presAssocID="{DD5148CA-5053-4392-B7EC-1336E0710CAC}" presName="bgRect" presStyleLbl="bgShp" presStyleIdx="0" presStyleCnt="3"/>
      <dgm:spPr/>
    </dgm:pt>
    <dgm:pt modelId="{1EB1F958-4112-4DE2-AC69-D3421529432F}" type="pres">
      <dgm:prSet presAssocID="{DD5148CA-5053-4392-B7EC-1336E0710C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9F1ED3A0-DC03-4A36-880F-F5A594BC0E72}" type="pres">
      <dgm:prSet presAssocID="{DD5148CA-5053-4392-B7EC-1336E0710CAC}" presName="spaceRect" presStyleCnt="0"/>
      <dgm:spPr/>
    </dgm:pt>
    <dgm:pt modelId="{0ADA5C81-A06B-4949-B242-78250327C2B8}" type="pres">
      <dgm:prSet presAssocID="{DD5148CA-5053-4392-B7EC-1336E0710CAC}" presName="parTx" presStyleLbl="revTx" presStyleIdx="0" presStyleCnt="3">
        <dgm:presLayoutVars>
          <dgm:chMax val="0"/>
          <dgm:chPref val="0"/>
        </dgm:presLayoutVars>
      </dgm:prSet>
      <dgm:spPr/>
    </dgm:pt>
    <dgm:pt modelId="{1C76F964-F291-47A1-B686-551BBDD92C4C}" type="pres">
      <dgm:prSet presAssocID="{44E04F2A-2AD8-412A-BAE5-4960C8233C72}" presName="sibTrans" presStyleCnt="0"/>
      <dgm:spPr/>
    </dgm:pt>
    <dgm:pt modelId="{5DEE0D59-6C07-4CBF-8B1A-FC45DD31ED7D}" type="pres">
      <dgm:prSet presAssocID="{EAF86ACE-3BEB-46C8-BD03-9C3F71FA8022}" presName="compNode" presStyleCnt="0"/>
      <dgm:spPr/>
    </dgm:pt>
    <dgm:pt modelId="{10806D90-BFD7-4DEB-AE3C-C4796639D665}" type="pres">
      <dgm:prSet presAssocID="{EAF86ACE-3BEB-46C8-BD03-9C3F71FA8022}" presName="bgRect" presStyleLbl="bgShp" presStyleIdx="1" presStyleCnt="3"/>
      <dgm:spPr/>
    </dgm:pt>
    <dgm:pt modelId="{70D06F91-3B3C-4CFC-9D9D-6717F3633E06}" type="pres">
      <dgm:prSet presAssocID="{EAF86ACE-3BEB-46C8-BD03-9C3F71FA80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it"/>
        </a:ext>
      </dgm:extLst>
    </dgm:pt>
    <dgm:pt modelId="{95617A3E-62AF-457E-8BF9-A6DDFE4C512F}" type="pres">
      <dgm:prSet presAssocID="{EAF86ACE-3BEB-46C8-BD03-9C3F71FA8022}" presName="spaceRect" presStyleCnt="0"/>
      <dgm:spPr/>
    </dgm:pt>
    <dgm:pt modelId="{E6821D8C-3860-474B-A997-CBBD54EED3E4}" type="pres">
      <dgm:prSet presAssocID="{EAF86ACE-3BEB-46C8-BD03-9C3F71FA8022}" presName="parTx" presStyleLbl="revTx" presStyleIdx="1" presStyleCnt="3">
        <dgm:presLayoutVars>
          <dgm:chMax val="0"/>
          <dgm:chPref val="0"/>
        </dgm:presLayoutVars>
      </dgm:prSet>
      <dgm:spPr/>
    </dgm:pt>
    <dgm:pt modelId="{B86FED1B-9F1A-4848-8A1B-372C790D4FE7}" type="pres">
      <dgm:prSet presAssocID="{C0B77ABD-678E-480E-AB22-F4FD099948E1}" presName="sibTrans" presStyleCnt="0"/>
      <dgm:spPr/>
    </dgm:pt>
    <dgm:pt modelId="{73A6CCE5-A152-4FD2-A119-4601B5AFD09C}" type="pres">
      <dgm:prSet presAssocID="{38D275E8-D17A-4841-A357-5E4F964D0615}" presName="compNode" presStyleCnt="0"/>
      <dgm:spPr/>
    </dgm:pt>
    <dgm:pt modelId="{E8689B0D-4F86-4D67-97BC-A13EEB50E00C}" type="pres">
      <dgm:prSet presAssocID="{38D275E8-D17A-4841-A357-5E4F964D0615}" presName="bgRect" presStyleLbl="bgShp" presStyleIdx="2" presStyleCnt="3"/>
      <dgm:spPr/>
    </dgm:pt>
    <dgm:pt modelId="{83767A6D-99EB-4B79-9885-0AAD22A56EE0}" type="pres">
      <dgm:prSet presAssocID="{38D275E8-D17A-4841-A357-5E4F964D06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F8F9CCC0-3149-4DE9-AC15-B74F35EE99C1}" type="pres">
      <dgm:prSet presAssocID="{38D275E8-D17A-4841-A357-5E4F964D0615}" presName="spaceRect" presStyleCnt="0"/>
      <dgm:spPr/>
    </dgm:pt>
    <dgm:pt modelId="{053DA258-22BA-46EA-A985-5D9F8F5256AF}" type="pres">
      <dgm:prSet presAssocID="{38D275E8-D17A-4841-A357-5E4F964D0615}" presName="parTx" presStyleLbl="revTx" presStyleIdx="2" presStyleCnt="3">
        <dgm:presLayoutVars>
          <dgm:chMax val="0"/>
          <dgm:chPref val="0"/>
        </dgm:presLayoutVars>
      </dgm:prSet>
      <dgm:spPr/>
    </dgm:pt>
  </dgm:ptLst>
  <dgm:cxnLst>
    <dgm:cxn modelId="{40581816-0971-44FC-B8BF-AE184B1FD7B3}" srcId="{85A8E14F-47FA-4DA1-B78A-F98149BDB8AB}" destId="{38D275E8-D17A-4841-A357-5E4F964D0615}" srcOrd="2" destOrd="0" parTransId="{2517CF8D-08A0-4A9F-BEEE-10989475AA73}" sibTransId="{F3750DF0-923A-4915-AD57-89AF08C62581}"/>
    <dgm:cxn modelId="{3640806F-7F62-43A2-9936-48E2A33C34DE}" srcId="{85A8E14F-47FA-4DA1-B78A-F98149BDB8AB}" destId="{DD5148CA-5053-4392-B7EC-1336E0710CAC}" srcOrd="0" destOrd="0" parTransId="{0415304A-6456-456A-9539-86350B33241A}" sibTransId="{44E04F2A-2AD8-412A-BAE5-4960C8233C72}"/>
    <dgm:cxn modelId="{71A95490-2898-4067-8E3F-3861CFD801A7}" srcId="{85A8E14F-47FA-4DA1-B78A-F98149BDB8AB}" destId="{EAF86ACE-3BEB-46C8-BD03-9C3F71FA8022}" srcOrd="1" destOrd="0" parTransId="{C0123DDE-E0B0-4BD7-B6AA-46CA66D91320}" sibTransId="{C0B77ABD-678E-480E-AB22-F4FD099948E1}"/>
    <dgm:cxn modelId="{4C1C75A9-69DF-4B45-85E6-12FEB1616316}" type="presOf" srcId="{DD5148CA-5053-4392-B7EC-1336E0710CAC}" destId="{0ADA5C81-A06B-4949-B242-78250327C2B8}" srcOrd="0" destOrd="0" presId="urn:microsoft.com/office/officeart/2018/2/layout/IconVerticalSolidList"/>
    <dgm:cxn modelId="{58A84EAE-8406-4702-B198-EBC5F1F55C11}" type="presOf" srcId="{38D275E8-D17A-4841-A357-5E4F964D0615}" destId="{053DA258-22BA-46EA-A985-5D9F8F5256AF}" srcOrd="0" destOrd="0" presId="urn:microsoft.com/office/officeart/2018/2/layout/IconVerticalSolidList"/>
    <dgm:cxn modelId="{69238CAF-8A5B-4DEA-9F7A-A40DAC510D5D}" type="presOf" srcId="{85A8E14F-47FA-4DA1-B78A-F98149BDB8AB}" destId="{7E36610C-A25B-4E80-A792-ACE4A5CAEEFC}" srcOrd="0" destOrd="0" presId="urn:microsoft.com/office/officeart/2018/2/layout/IconVerticalSolidList"/>
    <dgm:cxn modelId="{86E515CD-CED2-4B26-A73C-37BB327AF63D}" type="presOf" srcId="{EAF86ACE-3BEB-46C8-BD03-9C3F71FA8022}" destId="{E6821D8C-3860-474B-A997-CBBD54EED3E4}" srcOrd="0" destOrd="0" presId="urn:microsoft.com/office/officeart/2018/2/layout/IconVerticalSolidList"/>
    <dgm:cxn modelId="{0A7DA635-7D08-4E98-9CE7-8DFB8D796AA1}" type="presParOf" srcId="{7E36610C-A25B-4E80-A792-ACE4A5CAEEFC}" destId="{70343FFB-ABA4-49F0-8D09-00FD47FAB5D7}" srcOrd="0" destOrd="0" presId="urn:microsoft.com/office/officeart/2018/2/layout/IconVerticalSolidList"/>
    <dgm:cxn modelId="{6DB378E0-D024-4171-BB93-275905F68779}" type="presParOf" srcId="{70343FFB-ABA4-49F0-8D09-00FD47FAB5D7}" destId="{E36378BE-FE4F-436B-BFE5-46D45327E96A}" srcOrd="0" destOrd="0" presId="urn:microsoft.com/office/officeart/2018/2/layout/IconVerticalSolidList"/>
    <dgm:cxn modelId="{C51AE676-A07E-425F-8B5C-23ECD1519347}" type="presParOf" srcId="{70343FFB-ABA4-49F0-8D09-00FD47FAB5D7}" destId="{1EB1F958-4112-4DE2-AC69-D3421529432F}" srcOrd="1" destOrd="0" presId="urn:microsoft.com/office/officeart/2018/2/layout/IconVerticalSolidList"/>
    <dgm:cxn modelId="{98759CED-5ED1-41E8-9E4A-A6865403CA5C}" type="presParOf" srcId="{70343FFB-ABA4-49F0-8D09-00FD47FAB5D7}" destId="{9F1ED3A0-DC03-4A36-880F-F5A594BC0E72}" srcOrd="2" destOrd="0" presId="urn:microsoft.com/office/officeart/2018/2/layout/IconVerticalSolidList"/>
    <dgm:cxn modelId="{B5918B3E-93E5-4DC3-8696-E2090521B1BD}" type="presParOf" srcId="{70343FFB-ABA4-49F0-8D09-00FD47FAB5D7}" destId="{0ADA5C81-A06B-4949-B242-78250327C2B8}" srcOrd="3" destOrd="0" presId="urn:microsoft.com/office/officeart/2018/2/layout/IconVerticalSolidList"/>
    <dgm:cxn modelId="{8E2CBD51-418C-4F30-946F-D95BE7AAB2FB}" type="presParOf" srcId="{7E36610C-A25B-4E80-A792-ACE4A5CAEEFC}" destId="{1C76F964-F291-47A1-B686-551BBDD92C4C}" srcOrd="1" destOrd="0" presId="urn:microsoft.com/office/officeart/2018/2/layout/IconVerticalSolidList"/>
    <dgm:cxn modelId="{61D98B4D-435A-49C6-A112-A1FE6B7BBD4B}" type="presParOf" srcId="{7E36610C-A25B-4E80-A792-ACE4A5CAEEFC}" destId="{5DEE0D59-6C07-4CBF-8B1A-FC45DD31ED7D}" srcOrd="2" destOrd="0" presId="urn:microsoft.com/office/officeart/2018/2/layout/IconVerticalSolidList"/>
    <dgm:cxn modelId="{511FBFCC-7332-4910-A96F-738E8B42AC8E}" type="presParOf" srcId="{5DEE0D59-6C07-4CBF-8B1A-FC45DD31ED7D}" destId="{10806D90-BFD7-4DEB-AE3C-C4796639D665}" srcOrd="0" destOrd="0" presId="urn:microsoft.com/office/officeart/2018/2/layout/IconVerticalSolidList"/>
    <dgm:cxn modelId="{26E5D934-C0B3-4585-8A37-14AA59522B9F}" type="presParOf" srcId="{5DEE0D59-6C07-4CBF-8B1A-FC45DD31ED7D}" destId="{70D06F91-3B3C-4CFC-9D9D-6717F3633E06}" srcOrd="1" destOrd="0" presId="urn:microsoft.com/office/officeart/2018/2/layout/IconVerticalSolidList"/>
    <dgm:cxn modelId="{A4B4794A-A259-488E-A5A3-37BD078D4100}" type="presParOf" srcId="{5DEE0D59-6C07-4CBF-8B1A-FC45DD31ED7D}" destId="{95617A3E-62AF-457E-8BF9-A6DDFE4C512F}" srcOrd="2" destOrd="0" presId="urn:microsoft.com/office/officeart/2018/2/layout/IconVerticalSolidList"/>
    <dgm:cxn modelId="{A1483C26-0A80-4605-94DF-CA8EC17E7433}" type="presParOf" srcId="{5DEE0D59-6C07-4CBF-8B1A-FC45DD31ED7D}" destId="{E6821D8C-3860-474B-A997-CBBD54EED3E4}" srcOrd="3" destOrd="0" presId="urn:microsoft.com/office/officeart/2018/2/layout/IconVerticalSolidList"/>
    <dgm:cxn modelId="{D5B5DC91-4001-48F6-A004-E49EBF9F3BDF}" type="presParOf" srcId="{7E36610C-A25B-4E80-A792-ACE4A5CAEEFC}" destId="{B86FED1B-9F1A-4848-8A1B-372C790D4FE7}" srcOrd="3" destOrd="0" presId="urn:microsoft.com/office/officeart/2018/2/layout/IconVerticalSolidList"/>
    <dgm:cxn modelId="{E60A635C-D066-4121-8078-063FE50833D9}" type="presParOf" srcId="{7E36610C-A25B-4E80-A792-ACE4A5CAEEFC}" destId="{73A6CCE5-A152-4FD2-A119-4601B5AFD09C}" srcOrd="4" destOrd="0" presId="urn:microsoft.com/office/officeart/2018/2/layout/IconVerticalSolidList"/>
    <dgm:cxn modelId="{85DA78E9-1A4D-4B48-AEFE-5CC9EC05469C}" type="presParOf" srcId="{73A6CCE5-A152-4FD2-A119-4601B5AFD09C}" destId="{E8689B0D-4F86-4D67-97BC-A13EEB50E00C}" srcOrd="0" destOrd="0" presId="urn:microsoft.com/office/officeart/2018/2/layout/IconVerticalSolidList"/>
    <dgm:cxn modelId="{E733880C-8BCB-409F-BE08-6BE9A1267268}" type="presParOf" srcId="{73A6CCE5-A152-4FD2-A119-4601B5AFD09C}" destId="{83767A6D-99EB-4B79-9885-0AAD22A56EE0}" srcOrd="1" destOrd="0" presId="urn:microsoft.com/office/officeart/2018/2/layout/IconVerticalSolidList"/>
    <dgm:cxn modelId="{D007F79B-D417-4865-816E-252708D0B395}" type="presParOf" srcId="{73A6CCE5-A152-4FD2-A119-4601B5AFD09C}" destId="{F8F9CCC0-3149-4DE9-AC15-B74F35EE99C1}" srcOrd="2" destOrd="0" presId="urn:microsoft.com/office/officeart/2018/2/layout/IconVerticalSolidList"/>
    <dgm:cxn modelId="{ED1C9D44-5CF2-46BE-AC99-71809AF7386D}" type="presParOf" srcId="{73A6CCE5-A152-4FD2-A119-4601B5AFD09C}" destId="{053DA258-22BA-46EA-A985-5D9F8F5256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7B4617-11C5-4015-B3BF-1F488C85BED4}"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03371B41-8051-4C74-8A21-7D973A3A8AD4}">
      <dgm:prSet/>
      <dgm:spPr/>
      <dgm:t>
        <a:bodyPr/>
        <a:lstStyle/>
        <a:p>
          <a:r>
            <a:rPr lang="en-US"/>
            <a:t>Affects Mobility</a:t>
          </a:r>
        </a:p>
      </dgm:t>
    </dgm:pt>
    <dgm:pt modelId="{1A2999D2-B952-4B6F-94AB-C72F4B784E99}" type="parTrans" cxnId="{52C340CD-5028-4EAD-99D6-464B160993C8}">
      <dgm:prSet/>
      <dgm:spPr/>
      <dgm:t>
        <a:bodyPr/>
        <a:lstStyle/>
        <a:p>
          <a:endParaRPr lang="en-US"/>
        </a:p>
      </dgm:t>
    </dgm:pt>
    <dgm:pt modelId="{4D5478EE-06B3-458F-BC5B-8373F17BAE13}" type="sibTrans" cxnId="{52C340CD-5028-4EAD-99D6-464B160993C8}">
      <dgm:prSet/>
      <dgm:spPr/>
      <dgm:t>
        <a:bodyPr/>
        <a:lstStyle/>
        <a:p>
          <a:endParaRPr lang="en-US"/>
        </a:p>
      </dgm:t>
    </dgm:pt>
    <dgm:pt modelId="{87C673A7-F94F-4836-8EEA-4FD458B45620}">
      <dgm:prSet/>
      <dgm:spPr/>
      <dgm:t>
        <a:bodyPr/>
        <a:lstStyle/>
        <a:p>
          <a:r>
            <a:rPr lang="en-US"/>
            <a:t>Hazard Around Machinery</a:t>
          </a:r>
        </a:p>
      </dgm:t>
    </dgm:pt>
    <dgm:pt modelId="{6F69DFD9-358D-4803-BDE1-45635BCB2D71}" type="parTrans" cxnId="{FCA81DF7-6FC0-4742-991C-43816D0C4387}">
      <dgm:prSet/>
      <dgm:spPr/>
      <dgm:t>
        <a:bodyPr/>
        <a:lstStyle/>
        <a:p>
          <a:endParaRPr lang="en-US"/>
        </a:p>
      </dgm:t>
    </dgm:pt>
    <dgm:pt modelId="{BAB6BAFA-4166-4170-BB61-C35FAB672E09}" type="sibTrans" cxnId="{FCA81DF7-6FC0-4742-991C-43816D0C4387}">
      <dgm:prSet/>
      <dgm:spPr/>
      <dgm:t>
        <a:bodyPr/>
        <a:lstStyle/>
        <a:p>
          <a:endParaRPr lang="en-US"/>
        </a:p>
      </dgm:t>
    </dgm:pt>
    <dgm:pt modelId="{787FEB7D-FE98-4D37-9044-645A1825BFB9}">
      <dgm:prSet/>
      <dgm:spPr/>
      <dgm:t>
        <a:bodyPr/>
        <a:lstStyle/>
        <a:p>
          <a:r>
            <a:rPr lang="en-US"/>
            <a:t>Heat Stress</a:t>
          </a:r>
        </a:p>
      </dgm:t>
    </dgm:pt>
    <dgm:pt modelId="{C1E54B8D-8F23-4AC9-A13D-FA20A969E2DC}" type="parTrans" cxnId="{F4DBE711-8DC7-42B8-995B-43AE5DDF2E38}">
      <dgm:prSet/>
      <dgm:spPr/>
      <dgm:t>
        <a:bodyPr/>
        <a:lstStyle/>
        <a:p>
          <a:endParaRPr lang="en-US"/>
        </a:p>
      </dgm:t>
    </dgm:pt>
    <dgm:pt modelId="{2FDD9E9D-7FF3-46B0-9922-23377193EDD7}" type="sibTrans" cxnId="{F4DBE711-8DC7-42B8-995B-43AE5DDF2E38}">
      <dgm:prSet/>
      <dgm:spPr/>
      <dgm:t>
        <a:bodyPr/>
        <a:lstStyle/>
        <a:p>
          <a:endParaRPr lang="en-US"/>
        </a:p>
      </dgm:t>
    </dgm:pt>
    <dgm:pt modelId="{C066E64B-153B-4F46-B88B-C589356F8BF4}">
      <dgm:prSet/>
      <dgm:spPr/>
      <dgm:t>
        <a:bodyPr/>
        <a:lstStyle/>
        <a:p>
          <a:r>
            <a:rPr lang="en-US"/>
            <a:t>Work-Rest Cycle</a:t>
          </a:r>
        </a:p>
      </dgm:t>
    </dgm:pt>
    <dgm:pt modelId="{7F5FA25C-80A4-48B6-90C4-382EA58E1216}" type="parTrans" cxnId="{3BB9F6E9-5D91-422B-84BF-514110C0A5B9}">
      <dgm:prSet/>
      <dgm:spPr/>
      <dgm:t>
        <a:bodyPr/>
        <a:lstStyle/>
        <a:p>
          <a:endParaRPr lang="en-US"/>
        </a:p>
      </dgm:t>
    </dgm:pt>
    <dgm:pt modelId="{7A779726-D337-4318-A6F7-3E9DFDEC3E2E}" type="sibTrans" cxnId="{3BB9F6E9-5D91-422B-84BF-514110C0A5B9}">
      <dgm:prSet/>
      <dgm:spPr/>
      <dgm:t>
        <a:bodyPr/>
        <a:lstStyle/>
        <a:p>
          <a:endParaRPr lang="en-US"/>
        </a:p>
      </dgm:t>
    </dgm:pt>
    <dgm:pt modelId="{BAA29005-6F10-45A9-ABE4-86663743D08B}">
      <dgm:prSet/>
      <dgm:spPr/>
      <dgm:t>
        <a:bodyPr/>
        <a:lstStyle/>
        <a:p>
          <a:r>
            <a:rPr lang="en-US"/>
            <a:t>Drink Fluids (8 oz. of Water) Every 30 Minutes</a:t>
          </a:r>
        </a:p>
      </dgm:t>
    </dgm:pt>
    <dgm:pt modelId="{7F261CE8-F626-4C13-B3A3-0BF4B3E7469F}" type="parTrans" cxnId="{209D9848-6EAC-4F07-8D51-2AC91E6A10D7}">
      <dgm:prSet/>
      <dgm:spPr/>
      <dgm:t>
        <a:bodyPr/>
        <a:lstStyle/>
        <a:p>
          <a:endParaRPr lang="en-US"/>
        </a:p>
      </dgm:t>
    </dgm:pt>
    <dgm:pt modelId="{0DFE3E64-1538-4245-B0C7-0D4D1553692D}" type="sibTrans" cxnId="{209D9848-6EAC-4F07-8D51-2AC91E6A10D7}">
      <dgm:prSet/>
      <dgm:spPr/>
      <dgm:t>
        <a:bodyPr/>
        <a:lstStyle/>
        <a:p>
          <a:endParaRPr lang="en-US"/>
        </a:p>
      </dgm:t>
    </dgm:pt>
    <dgm:pt modelId="{615D8143-353D-4017-B121-6633783D7387}">
      <dgm:prSet/>
      <dgm:spPr/>
      <dgm:t>
        <a:bodyPr/>
        <a:lstStyle/>
        <a:p>
          <a:r>
            <a:rPr lang="en-US"/>
            <a:t>Shaded Work/Rest Area</a:t>
          </a:r>
        </a:p>
      </dgm:t>
    </dgm:pt>
    <dgm:pt modelId="{C69B3DEE-9EE6-4B60-A68C-755F4EFC00A6}" type="parTrans" cxnId="{BF6242D6-B40C-4C41-A0A7-F905C03CB815}">
      <dgm:prSet/>
      <dgm:spPr/>
      <dgm:t>
        <a:bodyPr/>
        <a:lstStyle/>
        <a:p>
          <a:endParaRPr lang="en-US"/>
        </a:p>
      </dgm:t>
    </dgm:pt>
    <dgm:pt modelId="{E93191DB-D92A-4539-9F5B-085E5CD918BE}" type="sibTrans" cxnId="{BF6242D6-B40C-4C41-A0A7-F905C03CB815}">
      <dgm:prSet/>
      <dgm:spPr/>
      <dgm:t>
        <a:bodyPr/>
        <a:lstStyle/>
        <a:p>
          <a:endParaRPr lang="en-US"/>
        </a:p>
      </dgm:t>
    </dgm:pt>
    <dgm:pt modelId="{798D9DF0-0F73-4F03-9158-9A59EAA30845}">
      <dgm:prSet/>
      <dgm:spPr/>
      <dgm:t>
        <a:bodyPr/>
        <a:lstStyle/>
        <a:p>
          <a:r>
            <a:rPr lang="en-US"/>
            <a:t>Biological Monitoring (Heart Rate)</a:t>
          </a:r>
        </a:p>
      </dgm:t>
    </dgm:pt>
    <dgm:pt modelId="{7FA1B3F9-F2E9-4C06-92C8-D39C0EFA2438}" type="parTrans" cxnId="{50521618-9A24-45C4-9EE5-974721EAF131}">
      <dgm:prSet/>
      <dgm:spPr/>
      <dgm:t>
        <a:bodyPr/>
        <a:lstStyle/>
        <a:p>
          <a:endParaRPr lang="en-US"/>
        </a:p>
      </dgm:t>
    </dgm:pt>
    <dgm:pt modelId="{A3E9C7DF-8BC6-4C82-AB3B-3437D7BBBE5F}" type="sibTrans" cxnId="{50521618-9A24-45C4-9EE5-974721EAF131}">
      <dgm:prSet/>
      <dgm:spPr/>
      <dgm:t>
        <a:bodyPr/>
        <a:lstStyle/>
        <a:p>
          <a:endParaRPr lang="en-US"/>
        </a:p>
      </dgm:t>
    </dgm:pt>
    <dgm:pt modelId="{543E9D7B-6164-441D-9A59-915599D7F53E}">
      <dgm:prSet/>
      <dgm:spPr/>
      <dgm:t>
        <a:bodyPr/>
        <a:lstStyle/>
        <a:p>
          <a:r>
            <a:rPr lang="en-US"/>
            <a:t>Administrative Controls</a:t>
          </a:r>
        </a:p>
      </dgm:t>
    </dgm:pt>
    <dgm:pt modelId="{D30461BE-B09D-45C2-8B71-B05342371C0A}" type="parTrans" cxnId="{A57B9AA0-96D1-4A40-A1A7-9EA534AF3459}">
      <dgm:prSet/>
      <dgm:spPr/>
      <dgm:t>
        <a:bodyPr/>
        <a:lstStyle/>
        <a:p>
          <a:endParaRPr lang="en-US"/>
        </a:p>
      </dgm:t>
    </dgm:pt>
    <dgm:pt modelId="{73983FFE-8D47-4EC8-9E0F-9BE1BE5F9BDC}" type="sibTrans" cxnId="{A57B9AA0-96D1-4A40-A1A7-9EA534AF3459}">
      <dgm:prSet/>
      <dgm:spPr/>
      <dgm:t>
        <a:bodyPr/>
        <a:lstStyle/>
        <a:p>
          <a:endParaRPr lang="en-US"/>
        </a:p>
      </dgm:t>
    </dgm:pt>
    <dgm:pt modelId="{993C7D03-9C88-49FE-8C50-57D316D366AD}" type="pres">
      <dgm:prSet presAssocID="{EC7B4617-11C5-4015-B3BF-1F488C85BED4}" presName="Name0" presStyleCnt="0">
        <dgm:presLayoutVars>
          <dgm:dir/>
          <dgm:animLvl val="lvl"/>
          <dgm:resizeHandles val="exact"/>
        </dgm:presLayoutVars>
      </dgm:prSet>
      <dgm:spPr/>
    </dgm:pt>
    <dgm:pt modelId="{AA235C57-584A-48FD-8881-6C3B1A84364B}" type="pres">
      <dgm:prSet presAssocID="{03371B41-8051-4C74-8A21-7D973A3A8AD4}" presName="composite" presStyleCnt="0"/>
      <dgm:spPr/>
    </dgm:pt>
    <dgm:pt modelId="{D8466F16-C358-4108-BEC8-7969852F6AFA}" type="pres">
      <dgm:prSet presAssocID="{03371B41-8051-4C74-8A21-7D973A3A8AD4}" presName="parTx" presStyleLbl="alignNode1" presStyleIdx="0" presStyleCnt="3">
        <dgm:presLayoutVars>
          <dgm:chMax val="0"/>
          <dgm:chPref val="0"/>
          <dgm:bulletEnabled val="1"/>
        </dgm:presLayoutVars>
      </dgm:prSet>
      <dgm:spPr/>
    </dgm:pt>
    <dgm:pt modelId="{52FCF9F3-DDA8-46D2-8174-4491A40B68AB}" type="pres">
      <dgm:prSet presAssocID="{03371B41-8051-4C74-8A21-7D973A3A8AD4}" presName="desTx" presStyleLbl="alignAccFollowNode1" presStyleIdx="0" presStyleCnt="3">
        <dgm:presLayoutVars>
          <dgm:bulletEnabled val="1"/>
        </dgm:presLayoutVars>
      </dgm:prSet>
      <dgm:spPr/>
    </dgm:pt>
    <dgm:pt modelId="{EAEAA642-ADF8-463F-B0B7-3E465A17C70A}" type="pres">
      <dgm:prSet presAssocID="{4D5478EE-06B3-458F-BC5B-8373F17BAE13}" presName="space" presStyleCnt="0"/>
      <dgm:spPr/>
    </dgm:pt>
    <dgm:pt modelId="{6A62C57D-0C62-42BC-9B60-893B28C4383B}" type="pres">
      <dgm:prSet presAssocID="{87C673A7-F94F-4836-8EEA-4FD458B45620}" presName="composite" presStyleCnt="0"/>
      <dgm:spPr/>
    </dgm:pt>
    <dgm:pt modelId="{B91F9B1F-2F4A-4EBA-AC5F-E6CD30EBBC9F}" type="pres">
      <dgm:prSet presAssocID="{87C673A7-F94F-4836-8EEA-4FD458B45620}" presName="parTx" presStyleLbl="alignNode1" presStyleIdx="1" presStyleCnt="3">
        <dgm:presLayoutVars>
          <dgm:chMax val="0"/>
          <dgm:chPref val="0"/>
          <dgm:bulletEnabled val="1"/>
        </dgm:presLayoutVars>
      </dgm:prSet>
      <dgm:spPr/>
    </dgm:pt>
    <dgm:pt modelId="{6B4F111B-58A0-4724-AA04-4B4FD3620E5F}" type="pres">
      <dgm:prSet presAssocID="{87C673A7-F94F-4836-8EEA-4FD458B45620}" presName="desTx" presStyleLbl="alignAccFollowNode1" presStyleIdx="1" presStyleCnt="3">
        <dgm:presLayoutVars>
          <dgm:bulletEnabled val="1"/>
        </dgm:presLayoutVars>
      </dgm:prSet>
      <dgm:spPr/>
    </dgm:pt>
    <dgm:pt modelId="{AEE0CE76-D233-4CBA-A5AA-53D30886679E}" type="pres">
      <dgm:prSet presAssocID="{BAB6BAFA-4166-4170-BB61-C35FAB672E09}" presName="space" presStyleCnt="0"/>
      <dgm:spPr/>
    </dgm:pt>
    <dgm:pt modelId="{DB9CF60E-A587-4B1A-B194-523AF50CCF9B}" type="pres">
      <dgm:prSet presAssocID="{787FEB7D-FE98-4D37-9044-645A1825BFB9}" presName="composite" presStyleCnt="0"/>
      <dgm:spPr/>
    </dgm:pt>
    <dgm:pt modelId="{4F4D2A59-DDA1-487E-9D28-E39D8A6B3D14}" type="pres">
      <dgm:prSet presAssocID="{787FEB7D-FE98-4D37-9044-645A1825BFB9}" presName="parTx" presStyleLbl="alignNode1" presStyleIdx="2" presStyleCnt="3">
        <dgm:presLayoutVars>
          <dgm:chMax val="0"/>
          <dgm:chPref val="0"/>
          <dgm:bulletEnabled val="1"/>
        </dgm:presLayoutVars>
      </dgm:prSet>
      <dgm:spPr/>
    </dgm:pt>
    <dgm:pt modelId="{E6242FA6-91CD-49D1-856B-D6113BDBCADF}" type="pres">
      <dgm:prSet presAssocID="{787FEB7D-FE98-4D37-9044-645A1825BFB9}" presName="desTx" presStyleLbl="alignAccFollowNode1" presStyleIdx="2" presStyleCnt="3">
        <dgm:presLayoutVars>
          <dgm:bulletEnabled val="1"/>
        </dgm:presLayoutVars>
      </dgm:prSet>
      <dgm:spPr/>
    </dgm:pt>
  </dgm:ptLst>
  <dgm:cxnLst>
    <dgm:cxn modelId="{F4DBE711-8DC7-42B8-995B-43AE5DDF2E38}" srcId="{EC7B4617-11C5-4015-B3BF-1F488C85BED4}" destId="{787FEB7D-FE98-4D37-9044-645A1825BFB9}" srcOrd="2" destOrd="0" parTransId="{C1E54B8D-8F23-4AC9-A13D-FA20A969E2DC}" sibTransId="{2FDD9E9D-7FF3-46B0-9922-23377193EDD7}"/>
    <dgm:cxn modelId="{CEFC8C16-6A61-4F60-9B92-9D73FB95F73B}" type="presOf" srcId="{BAA29005-6F10-45A9-ABE4-86663743D08B}" destId="{E6242FA6-91CD-49D1-856B-D6113BDBCADF}" srcOrd="0" destOrd="1" presId="urn:microsoft.com/office/officeart/2005/8/layout/hList1"/>
    <dgm:cxn modelId="{50521618-9A24-45C4-9EE5-974721EAF131}" srcId="{787FEB7D-FE98-4D37-9044-645A1825BFB9}" destId="{798D9DF0-0F73-4F03-9158-9A59EAA30845}" srcOrd="3" destOrd="0" parTransId="{7FA1B3F9-F2E9-4C06-92C8-D39C0EFA2438}" sibTransId="{A3E9C7DF-8BC6-4C82-AB3B-3437D7BBBE5F}"/>
    <dgm:cxn modelId="{71927D5E-C9E8-426D-84E4-E66AE2FD4931}" type="presOf" srcId="{543E9D7B-6164-441D-9A59-915599D7F53E}" destId="{E6242FA6-91CD-49D1-856B-D6113BDBCADF}" srcOrd="0" destOrd="4" presId="urn:microsoft.com/office/officeart/2005/8/layout/hList1"/>
    <dgm:cxn modelId="{209D9848-6EAC-4F07-8D51-2AC91E6A10D7}" srcId="{787FEB7D-FE98-4D37-9044-645A1825BFB9}" destId="{BAA29005-6F10-45A9-ABE4-86663743D08B}" srcOrd="1" destOrd="0" parTransId="{7F261CE8-F626-4C13-B3A3-0BF4B3E7469F}" sibTransId="{0DFE3E64-1538-4245-B0C7-0D4D1553692D}"/>
    <dgm:cxn modelId="{40CF026C-FCF2-4377-A3EB-B353485C08D0}" type="presOf" srcId="{615D8143-353D-4017-B121-6633783D7387}" destId="{E6242FA6-91CD-49D1-856B-D6113BDBCADF}" srcOrd="0" destOrd="2" presId="urn:microsoft.com/office/officeart/2005/8/layout/hList1"/>
    <dgm:cxn modelId="{90A82B77-90A3-4BF1-8398-2E829C94A0B7}" type="presOf" srcId="{798D9DF0-0F73-4F03-9158-9A59EAA30845}" destId="{E6242FA6-91CD-49D1-856B-D6113BDBCADF}" srcOrd="0" destOrd="3" presId="urn:microsoft.com/office/officeart/2005/8/layout/hList1"/>
    <dgm:cxn modelId="{A57B9AA0-96D1-4A40-A1A7-9EA534AF3459}" srcId="{787FEB7D-FE98-4D37-9044-645A1825BFB9}" destId="{543E9D7B-6164-441D-9A59-915599D7F53E}" srcOrd="4" destOrd="0" parTransId="{D30461BE-B09D-45C2-8B71-B05342371C0A}" sibTransId="{73983FFE-8D47-4EC8-9E0F-9BE1BE5F9BDC}"/>
    <dgm:cxn modelId="{30E5EFA2-0B02-400E-B7E5-4BEC1CE6BCF1}" type="presOf" srcId="{03371B41-8051-4C74-8A21-7D973A3A8AD4}" destId="{D8466F16-C358-4108-BEC8-7969852F6AFA}" srcOrd="0" destOrd="0" presId="urn:microsoft.com/office/officeart/2005/8/layout/hList1"/>
    <dgm:cxn modelId="{02126DAB-B0D0-47EC-9202-3342558BFE73}" type="presOf" srcId="{787FEB7D-FE98-4D37-9044-645A1825BFB9}" destId="{4F4D2A59-DDA1-487E-9D28-E39D8A6B3D14}" srcOrd="0" destOrd="0" presId="urn:microsoft.com/office/officeart/2005/8/layout/hList1"/>
    <dgm:cxn modelId="{023D33B1-6394-4E65-B6FE-CE8C24F28A67}" type="presOf" srcId="{C066E64B-153B-4F46-B88B-C589356F8BF4}" destId="{E6242FA6-91CD-49D1-856B-D6113BDBCADF}" srcOrd="0" destOrd="0" presId="urn:microsoft.com/office/officeart/2005/8/layout/hList1"/>
    <dgm:cxn modelId="{CAD40BBD-4951-495C-B48C-7E5EFA465DBC}" type="presOf" srcId="{EC7B4617-11C5-4015-B3BF-1F488C85BED4}" destId="{993C7D03-9C88-49FE-8C50-57D316D366AD}" srcOrd="0" destOrd="0" presId="urn:microsoft.com/office/officeart/2005/8/layout/hList1"/>
    <dgm:cxn modelId="{52C340CD-5028-4EAD-99D6-464B160993C8}" srcId="{EC7B4617-11C5-4015-B3BF-1F488C85BED4}" destId="{03371B41-8051-4C74-8A21-7D973A3A8AD4}" srcOrd="0" destOrd="0" parTransId="{1A2999D2-B952-4B6F-94AB-C72F4B784E99}" sibTransId="{4D5478EE-06B3-458F-BC5B-8373F17BAE13}"/>
    <dgm:cxn modelId="{BF6242D6-B40C-4C41-A0A7-F905C03CB815}" srcId="{787FEB7D-FE98-4D37-9044-645A1825BFB9}" destId="{615D8143-353D-4017-B121-6633783D7387}" srcOrd="2" destOrd="0" parTransId="{C69B3DEE-9EE6-4B60-A68C-755F4EFC00A6}" sibTransId="{E93191DB-D92A-4539-9F5B-085E5CD918BE}"/>
    <dgm:cxn modelId="{21BF15E0-0DA6-4B3D-929A-CF798DCC5351}" type="presOf" srcId="{87C673A7-F94F-4836-8EEA-4FD458B45620}" destId="{B91F9B1F-2F4A-4EBA-AC5F-E6CD30EBBC9F}" srcOrd="0" destOrd="0" presId="urn:microsoft.com/office/officeart/2005/8/layout/hList1"/>
    <dgm:cxn modelId="{3BB9F6E9-5D91-422B-84BF-514110C0A5B9}" srcId="{787FEB7D-FE98-4D37-9044-645A1825BFB9}" destId="{C066E64B-153B-4F46-B88B-C589356F8BF4}" srcOrd="0" destOrd="0" parTransId="{7F5FA25C-80A4-48B6-90C4-382EA58E1216}" sibTransId="{7A779726-D337-4318-A6F7-3E9DFDEC3E2E}"/>
    <dgm:cxn modelId="{FCA81DF7-6FC0-4742-991C-43816D0C4387}" srcId="{EC7B4617-11C5-4015-B3BF-1F488C85BED4}" destId="{87C673A7-F94F-4836-8EEA-4FD458B45620}" srcOrd="1" destOrd="0" parTransId="{6F69DFD9-358D-4803-BDE1-45635BCB2D71}" sibTransId="{BAB6BAFA-4166-4170-BB61-C35FAB672E09}"/>
    <dgm:cxn modelId="{AB8EAF67-8004-4101-A7F6-B39FC12A9D44}" type="presParOf" srcId="{993C7D03-9C88-49FE-8C50-57D316D366AD}" destId="{AA235C57-584A-48FD-8881-6C3B1A84364B}" srcOrd="0" destOrd="0" presId="urn:microsoft.com/office/officeart/2005/8/layout/hList1"/>
    <dgm:cxn modelId="{0880F438-2D01-4E48-B291-5727EC9DD41F}" type="presParOf" srcId="{AA235C57-584A-48FD-8881-6C3B1A84364B}" destId="{D8466F16-C358-4108-BEC8-7969852F6AFA}" srcOrd="0" destOrd="0" presId="urn:microsoft.com/office/officeart/2005/8/layout/hList1"/>
    <dgm:cxn modelId="{548D4C59-77E2-4F43-9AB2-7F9B81A7D191}" type="presParOf" srcId="{AA235C57-584A-48FD-8881-6C3B1A84364B}" destId="{52FCF9F3-DDA8-46D2-8174-4491A40B68AB}" srcOrd="1" destOrd="0" presId="urn:microsoft.com/office/officeart/2005/8/layout/hList1"/>
    <dgm:cxn modelId="{989E414D-8CE8-4BF5-BEB3-8199CA953FB6}" type="presParOf" srcId="{993C7D03-9C88-49FE-8C50-57D316D366AD}" destId="{EAEAA642-ADF8-463F-B0B7-3E465A17C70A}" srcOrd="1" destOrd="0" presId="urn:microsoft.com/office/officeart/2005/8/layout/hList1"/>
    <dgm:cxn modelId="{7B37DBB3-BB2C-459C-9D31-6BEAB8701C85}" type="presParOf" srcId="{993C7D03-9C88-49FE-8C50-57D316D366AD}" destId="{6A62C57D-0C62-42BC-9B60-893B28C4383B}" srcOrd="2" destOrd="0" presId="urn:microsoft.com/office/officeart/2005/8/layout/hList1"/>
    <dgm:cxn modelId="{AC4DA6B2-EDCD-45AF-A887-64903DD199BE}" type="presParOf" srcId="{6A62C57D-0C62-42BC-9B60-893B28C4383B}" destId="{B91F9B1F-2F4A-4EBA-AC5F-E6CD30EBBC9F}" srcOrd="0" destOrd="0" presId="urn:microsoft.com/office/officeart/2005/8/layout/hList1"/>
    <dgm:cxn modelId="{B7F242FF-31BE-48D1-BD10-23150E6CF91A}" type="presParOf" srcId="{6A62C57D-0C62-42BC-9B60-893B28C4383B}" destId="{6B4F111B-58A0-4724-AA04-4B4FD3620E5F}" srcOrd="1" destOrd="0" presId="urn:microsoft.com/office/officeart/2005/8/layout/hList1"/>
    <dgm:cxn modelId="{3C3F43EE-18CF-4380-A2CB-2689EAA11C48}" type="presParOf" srcId="{993C7D03-9C88-49FE-8C50-57D316D366AD}" destId="{AEE0CE76-D233-4CBA-A5AA-53D30886679E}" srcOrd="3" destOrd="0" presId="urn:microsoft.com/office/officeart/2005/8/layout/hList1"/>
    <dgm:cxn modelId="{B41C5A06-1010-45DE-930D-E61EE462B658}" type="presParOf" srcId="{993C7D03-9C88-49FE-8C50-57D316D366AD}" destId="{DB9CF60E-A587-4B1A-B194-523AF50CCF9B}" srcOrd="4" destOrd="0" presId="urn:microsoft.com/office/officeart/2005/8/layout/hList1"/>
    <dgm:cxn modelId="{891DCD37-68F8-46B9-B809-FA0696CE3846}" type="presParOf" srcId="{DB9CF60E-A587-4B1A-B194-523AF50CCF9B}" destId="{4F4D2A59-DDA1-487E-9D28-E39D8A6B3D14}" srcOrd="0" destOrd="0" presId="urn:microsoft.com/office/officeart/2005/8/layout/hList1"/>
    <dgm:cxn modelId="{EB8DB3C5-D62A-433A-BD98-E49045E641EC}" type="presParOf" srcId="{DB9CF60E-A587-4B1A-B194-523AF50CCF9B}" destId="{E6242FA6-91CD-49D1-856B-D6113BDBCA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2E3B20-A735-4C75-A190-3DA0A2E16BA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FDB502D-5AF3-4444-8897-23F467883183}">
      <dgm:prSet/>
      <dgm:spPr/>
      <dgm:t>
        <a:bodyPr/>
        <a:lstStyle/>
        <a:p>
          <a:r>
            <a:rPr lang="en-US"/>
            <a:t>Select boot appropriate for product</a:t>
          </a:r>
        </a:p>
      </dgm:t>
    </dgm:pt>
    <dgm:pt modelId="{9125896B-01C8-4798-86F0-F65F5EFD8FF1}" type="parTrans" cxnId="{15054FBA-429E-4CF5-99EB-3D7CFA387EEB}">
      <dgm:prSet/>
      <dgm:spPr/>
      <dgm:t>
        <a:bodyPr/>
        <a:lstStyle/>
        <a:p>
          <a:endParaRPr lang="en-US"/>
        </a:p>
      </dgm:t>
    </dgm:pt>
    <dgm:pt modelId="{2D7FF8D0-4AE1-4FEB-8126-F6463FDA181C}" type="sibTrans" cxnId="{15054FBA-429E-4CF5-99EB-3D7CFA387EEB}">
      <dgm:prSet/>
      <dgm:spPr/>
      <dgm:t>
        <a:bodyPr/>
        <a:lstStyle/>
        <a:p>
          <a:endParaRPr lang="en-US"/>
        </a:p>
      </dgm:t>
    </dgm:pt>
    <dgm:pt modelId="{C94F76C6-56FE-49B3-86DA-D64B034FB8B2}">
      <dgm:prSet/>
      <dgm:spPr/>
      <dgm:t>
        <a:bodyPr/>
        <a:lstStyle/>
        <a:p>
          <a:r>
            <a:rPr lang="en-US"/>
            <a:t>Tingley</a:t>
          </a:r>
        </a:p>
      </dgm:t>
    </dgm:pt>
    <dgm:pt modelId="{E96355DE-CF83-4C2A-91D3-713C448F862D}" type="parTrans" cxnId="{018D8BA2-AC2A-4A42-B099-6792020D9C87}">
      <dgm:prSet/>
      <dgm:spPr/>
      <dgm:t>
        <a:bodyPr/>
        <a:lstStyle/>
        <a:p>
          <a:endParaRPr lang="en-US"/>
        </a:p>
      </dgm:t>
    </dgm:pt>
    <dgm:pt modelId="{BA15B0AF-1B42-416B-A257-80CBA23BEE78}" type="sibTrans" cxnId="{018D8BA2-AC2A-4A42-B099-6792020D9C87}">
      <dgm:prSet/>
      <dgm:spPr/>
      <dgm:t>
        <a:bodyPr/>
        <a:lstStyle/>
        <a:p>
          <a:endParaRPr lang="en-US"/>
        </a:p>
      </dgm:t>
    </dgm:pt>
    <dgm:pt modelId="{C04A18CC-22AE-46FF-BD66-AF984CC128BC}">
      <dgm:prSet/>
      <dgm:spPr/>
      <dgm:t>
        <a:bodyPr/>
        <a:lstStyle/>
        <a:p>
          <a:r>
            <a:rPr lang="en-US"/>
            <a:t>Select appropriate suit for product</a:t>
          </a:r>
        </a:p>
      </dgm:t>
    </dgm:pt>
    <dgm:pt modelId="{11DDD18E-FB97-493F-8A6B-C27F79F5E324}" type="parTrans" cxnId="{19580CF0-3108-4FAD-B5C8-C9840A8860E5}">
      <dgm:prSet/>
      <dgm:spPr/>
      <dgm:t>
        <a:bodyPr/>
        <a:lstStyle/>
        <a:p>
          <a:endParaRPr lang="en-US"/>
        </a:p>
      </dgm:t>
    </dgm:pt>
    <dgm:pt modelId="{E6E263E6-71F2-4EE0-8388-8DF960140143}" type="sibTrans" cxnId="{19580CF0-3108-4FAD-B5C8-C9840A8860E5}">
      <dgm:prSet/>
      <dgm:spPr/>
      <dgm:t>
        <a:bodyPr/>
        <a:lstStyle/>
        <a:p>
          <a:endParaRPr lang="en-US"/>
        </a:p>
      </dgm:t>
    </dgm:pt>
    <dgm:pt modelId="{944A05E7-C484-41E3-AEFD-A788F86075BC}">
      <dgm:prSet/>
      <dgm:spPr/>
      <dgm:t>
        <a:bodyPr/>
        <a:lstStyle/>
        <a:p>
          <a:r>
            <a:rPr lang="en-US" dirty="0"/>
            <a:t>Be sure to check suits limits for specific chemicals</a:t>
          </a:r>
        </a:p>
      </dgm:t>
    </dgm:pt>
    <dgm:pt modelId="{B3001D13-7EAB-4CC9-9FDD-2384F460B0D9}" type="parTrans" cxnId="{1E3B9F2A-5914-47AA-86F5-C25BD6742DCA}">
      <dgm:prSet/>
      <dgm:spPr/>
      <dgm:t>
        <a:bodyPr/>
        <a:lstStyle/>
        <a:p>
          <a:endParaRPr lang="en-US"/>
        </a:p>
      </dgm:t>
    </dgm:pt>
    <dgm:pt modelId="{68B4F07F-E3B3-4F88-B354-28099390CEA3}" type="sibTrans" cxnId="{1E3B9F2A-5914-47AA-86F5-C25BD6742DCA}">
      <dgm:prSet/>
      <dgm:spPr/>
      <dgm:t>
        <a:bodyPr/>
        <a:lstStyle/>
        <a:p>
          <a:endParaRPr lang="en-US"/>
        </a:p>
      </dgm:t>
    </dgm:pt>
    <dgm:pt modelId="{9A2615C3-AA01-410E-92F3-00483C125332}">
      <dgm:prSet/>
      <dgm:spPr/>
      <dgm:t>
        <a:bodyPr/>
        <a:lstStyle/>
        <a:p>
          <a:r>
            <a:rPr lang="en-US"/>
            <a:t>Have a helper assist with donning of respiratory protection</a:t>
          </a:r>
        </a:p>
      </dgm:t>
    </dgm:pt>
    <dgm:pt modelId="{8603AB0A-6791-4F87-B136-EB87CBE41E4F}" type="parTrans" cxnId="{B0E7139D-9AB7-49C2-B0E5-4131F7F8EB42}">
      <dgm:prSet/>
      <dgm:spPr/>
      <dgm:t>
        <a:bodyPr/>
        <a:lstStyle/>
        <a:p>
          <a:endParaRPr lang="en-US"/>
        </a:p>
      </dgm:t>
    </dgm:pt>
    <dgm:pt modelId="{98211E1A-80EF-4E86-808B-F0159595E98F}" type="sibTrans" cxnId="{B0E7139D-9AB7-49C2-B0E5-4131F7F8EB42}">
      <dgm:prSet/>
      <dgm:spPr/>
      <dgm:t>
        <a:bodyPr/>
        <a:lstStyle/>
        <a:p>
          <a:endParaRPr lang="en-US"/>
        </a:p>
      </dgm:t>
    </dgm:pt>
    <dgm:pt modelId="{A55C9F1C-B4DA-4237-BAD9-896F55ECDE17}">
      <dgm:prSet/>
      <dgm:spPr/>
      <dgm:t>
        <a:bodyPr/>
        <a:lstStyle/>
        <a:p>
          <a:r>
            <a:rPr lang="en-US"/>
            <a:t>SCBA</a:t>
          </a:r>
        </a:p>
      </dgm:t>
    </dgm:pt>
    <dgm:pt modelId="{DC219BE5-D8B9-4E64-A148-4684CDF68EE1}" type="parTrans" cxnId="{F1B0EB2A-7116-4B95-9DEA-D0AF6E7112F1}">
      <dgm:prSet/>
      <dgm:spPr/>
      <dgm:t>
        <a:bodyPr/>
        <a:lstStyle/>
        <a:p>
          <a:endParaRPr lang="en-US"/>
        </a:p>
      </dgm:t>
    </dgm:pt>
    <dgm:pt modelId="{7D5591EA-AE0C-49EE-A26A-63EFA004D8CE}" type="sibTrans" cxnId="{F1B0EB2A-7116-4B95-9DEA-D0AF6E7112F1}">
      <dgm:prSet/>
      <dgm:spPr/>
      <dgm:t>
        <a:bodyPr/>
        <a:lstStyle/>
        <a:p>
          <a:endParaRPr lang="en-US"/>
        </a:p>
      </dgm:t>
    </dgm:pt>
    <dgm:pt modelId="{F9B0ABCA-312D-4F09-9FF8-5B291D1EE536}">
      <dgm:prSet/>
      <dgm:spPr/>
      <dgm:t>
        <a:bodyPr/>
        <a:lstStyle/>
        <a:p>
          <a:r>
            <a:rPr lang="en-US"/>
            <a:t>Gloves – ask research for appropriate glove selection</a:t>
          </a:r>
        </a:p>
      </dgm:t>
    </dgm:pt>
    <dgm:pt modelId="{5B93F26D-200A-416E-996F-5FE40F3E0441}" type="parTrans" cxnId="{09211BD2-803E-4476-9D5B-A29DBC3EC6A2}">
      <dgm:prSet/>
      <dgm:spPr/>
      <dgm:t>
        <a:bodyPr/>
        <a:lstStyle/>
        <a:p>
          <a:endParaRPr lang="en-US"/>
        </a:p>
      </dgm:t>
    </dgm:pt>
    <dgm:pt modelId="{953A79A8-9002-42FA-9ABD-EE651B8C5F44}" type="sibTrans" cxnId="{09211BD2-803E-4476-9D5B-A29DBC3EC6A2}">
      <dgm:prSet/>
      <dgm:spPr/>
      <dgm:t>
        <a:bodyPr/>
        <a:lstStyle/>
        <a:p>
          <a:endParaRPr lang="en-US"/>
        </a:p>
      </dgm:t>
    </dgm:pt>
    <dgm:pt modelId="{A178AEEC-086E-47BD-BB7A-D2111294BF59}">
      <dgm:prSet/>
      <dgm:spPr/>
      <dgm:t>
        <a:bodyPr/>
        <a:lstStyle/>
        <a:p>
          <a:r>
            <a:rPr lang="en-US"/>
            <a:t>Inner &amp; Outer </a:t>
          </a:r>
        </a:p>
      </dgm:t>
    </dgm:pt>
    <dgm:pt modelId="{A0F85663-7D5F-4689-9895-E6A08B093EB6}" type="parTrans" cxnId="{D4DC5379-F15B-481B-A46E-124385CE63E5}">
      <dgm:prSet/>
      <dgm:spPr/>
      <dgm:t>
        <a:bodyPr/>
        <a:lstStyle/>
        <a:p>
          <a:endParaRPr lang="en-US"/>
        </a:p>
      </dgm:t>
    </dgm:pt>
    <dgm:pt modelId="{350C25DF-DB1D-49BE-B931-3345D20B0D35}" type="sibTrans" cxnId="{D4DC5379-F15B-481B-A46E-124385CE63E5}">
      <dgm:prSet/>
      <dgm:spPr/>
      <dgm:t>
        <a:bodyPr/>
        <a:lstStyle/>
        <a:p>
          <a:endParaRPr lang="en-US"/>
        </a:p>
      </dgm:t>
    </dgm:pt>
    <dgm:pt modelId="{C31685A3-A6BA-45D5-B76B-FE046206C989}">
      <dgm:prSet/>
      <dgm:spPr/>
      <dgm:t>
        <a:bodyPr/>
        <a:lstStyle/>
        <a:p>
          <a:r>
            <a:rPr lang="en-US"/>
            <a:t>Tape seams</a:t>
          </a:r>
        </a:p>
      </dgm:t>
    </dgm:pt>
    <dgm:pt modelId="{CD183A24-93C7-427E-88D2-2A0EDE53011A}" type="parTrans" cxnId="{20EE5ADC-B1D2-46D1-98DB-0E744F4397F4}">
      <dgm:prSet/>
      <dgm:spPr/>
      <dgm:t>
        <a:bodyPr/>
        <a:lstStyle/>
        <a:p>
          <a:endParaRPr lang="en-US"/>
        </a:p>
      </dgm:t>
    </dgm:pt>
    <dgm:pt modelId="{A64237C4-5FD6-4748-B4E8-6939E4F54A9B}" type="sibTrans" cxnId="{20EE5ADC-B1D2-46D1-98DB-0E744F4397F4}">
      <dgm:prSet/>
      <dgm:spPr/>
      <dgm:t>
        <a:bodyPr/>
        <a:lstStyle/>
        <a:p>
          <a:endParaRPr lang="en-US"/>
        </a:p>
      </dgm:t>
    </dgm:pt>
    <dgm:pt modelId="{D561FFF0-D48D-44FF-A710-A9C44FBA8770}">
      <dgm:prSet/>
      <dgm:spPr/>
      <dgm:t>
        <a:bodyPr/>
        <a:lstStyle/>
        <a:p>
          <a:r>
            <a:rPr lang="en-US" dirty="0"/>
            <a:t>Ask research personnel for recommendation</a:t>
          </a:r>
        </a:p>
      </dgm:t>
    </dgm:pt>
    <dgm:pt modelId="{3E90F289-3AEE-4582-A69E-3060598E724E}" type="parTrans" cxnId="{B9EA343E-AA97-48C1-B8DD-D4041D292965}">
      <dgm:prSet/>
      <dgm:spPr/>
    </dgm:pt>
    <dgm:pt modelId="{3A51DB85-F998-4B64-BC84-34A8B80364A6}" type="sibTrans" cxnId="{B9EA343E-AA97-48C1-B8DD-D4041D292965}">
      <dgm:prSet/>
      <dgm:spPr/>
    </dgm:pt>
    <dgm:pt modelId="{C01EC12B-4F0A-481A-913B-3E8584CB8B9E}" type="pres">
      <dgm:prSet presAssocID="{722E3B20-A735-4C75-A190-3DA0A2E16BA9}" presName="linear" presStyleCnt="0">
        <dgm:presLayoutVars>
          <dgm:animLvl val="lvl"/>
          <dgm:resizeHandles val="exact"/>
        </dgm:presLayoutVars>
      </dgm:prSet>
      <dgm:spPr/>
    </dgm:pt>
    <dgm:pt modelId="{B9BD0055-C9DD-45F3-A0F3-73DB8F92FA84}" type="pres">
      <dgm:prSet presAssocID="{DFDB502D-5AF3-4444-8897-23F467883183}" presName="parentText" presStyleLbl="node1" presStyleIdx="0" presStyleCnt="4">
        <dgm:presLayoutVars>
          <dgm:chMax val="0"/>
          <dgm:bulletEnabled val="1"/>
        </dgm:presLayoutVars>
      </dgm:prSet>
      <dgm:spPr/>
    </dgm:pt>
    <dgm:pt modelId="{79586945-9A91-4195-86BB-7140F756C1CA}" type="pres">
      <dgm:prSet presAssocID="{DFDB502D-5AF3-4444-8897-23F467883183}" presName="childText" presStyleLbl="revTx" presStyleIdx="0" presStyleCnt="4">
        <dgm:presLayoutVars>
          <dgm:bulletEnabled val="1"/>
        </dgm:presLayoutVars>
      </dgm:prSet>
      <dgm:spPr/>
    </dgm:pt>
    <dgm:pt modelId="{F7BBF338-124B-4B17-BF28-8762DB92123C}" type="pres">
      <dgm:prSet presAssocID="{C04A18CC-22AE-46FF-BD66-AF984CC128BC}" presName="parentText" presStyleLbl="node1" presStyleIdx="1" presStyleCnt="4">
        <dgm:presLayoutVars>
          <dgm:chMax val="0"/>
          <dgm:bulletEnabled val="1"/>
        </dgm:presLayoutVars>
      </dgm:prSet>
      <dgm:spPr/>
    </dgm:pt>
    <dgm:pt modelId="{CAC24E90-7B3B-4142-A671-26CB4527911F}" type="pres">
      <dgm:prSet presAssocID="{C04A18CC-22AE-46FF-BD66-AF984CC128BC}" presName="childText" presStyleLbl="revTx" presStyleIdx="1" presStyleCnt="4">
        <dgm:presLayoutVars>
          <dgm:bulletEnabled val="1"/>
        </dgm:presLayoutVars>
      </dgm:prSet>
      <dgm:spPr/>
    </dgm:pt>
    <dgm:pt modelId="{C337046F-583F-496A-8AA5-614E1830046E}" type="pres">
      <dgm:prSet presAssocID="{9A2615C3-AA01-410E-92F3-00483C125332}" presName="parentText" presStyleLbl="node1" presStyleIdx="2" presStyleCnt="4">
        <dgm:presLayoutVars>
          <dgm:chMax val="0"/>
          <dgm:bulletEnabled val="1"/>
        </dgm:presLayoutVars>
      </dgm:prSet>
      <dgm:spPr/>
    </dgm:pt>
    <dgm:pt modelId="{C94DA8F4-4502-439A-8F48-73E8E201D4F0}" type="pres">
      <dgm:prSet presAssocID="{9A2615C3-AA01-410E-92F3-00483C125332}" presName="childText" presStyleLbl="revTx" presStyleIdx="2" presStyleCnt="4">
        <dgm:presLayoutVars>
          <dgm:bulletEnabled val="1"/>
        </dgm:presLayoutVars>
      </dgm:prSet>
      <dgm:spPr/>
    </dgm:pt>
    <dgm:pt modelId="{1D27E5E9-7B07-4DC1-A68D-37AF1667926E}" type="pres">
      <dgm:prSet presAssocID="{F9B0ABCA-312D-4F09-9FF8-5B291D1EE536}" presName="parentText" presStyleLbl="node1" presStyleIdx="3" presStyleCnt="4">
        <dgm:presLayoutVars>
          <dgm:chMax val="0"/>
          <dgm:bulletEnabled val="1"/>
        </dgm:presLayoutVars>
      </dgm:prSet>
      <dgm:spPr/>
    </dgm:pt>
    <dgm:pt modelId="{906338D2-9DD0-43F4-A985-7D55B9C07F84}" type="pres">
      <dgm:prSet presAssocID="{F9B0ABCA-312D-4F09-9FF8-5B291D1EE536}" presName="childText" presStyleLbl="revTx" presStyleIdx="3" presStyleCnt="4">
        <dgm:presLayoutVars>
          <dgm:bulletEnabled val="1"/>
        </dgm:presLayoutVars>
      </dgm:prSet>
      <dgm:spPr/>
    </dgm:pt>
  </dgm:ptLst>
  <dgm:cxnLst>
    <dgm:cxn modelId="{A0009C1D-BFAA-469F-BAEE-E7487FCDF629}" type="presOf" srcId="{A178AEEC-086E-47BD-BB7A-D2111294BF59}" destId="{906338D2-9DD0-43F4-A985-7D55B9C07F84}" srcOrd="0" destOrd="0" presId="urn:microsoft.com/office/officeart/2005/8/layout/vList2"/>
    <dgm:cxn modelId="{1E3B9F2A-5914-47AA-86F5-C25BD6742DCA}" srcId="{C04A18CC-22AE-46FF-BD66-AF984CC128BC}" destId="{944A05E7-C484-41E3-AEFD-A788F86075BC}" srcOrd="0" destOrd="0" parTransId="{B3001D13-7EAB-4CC9-9FDD-2384F460B0D9}" sibTransId="{68B4F07F-E3B3-4F88-B354-28099390CEA3}"/>
    <dgm:cxn modelId="{F1B0EB2A-7116-4B95-9DEA-D0AF6E7112F1}" srcId="{9A2615C3-AA01-410E-92F3-00483C125332}" destId="{A55C9F1C-B4DA-4237-BAD9-896F55ECDE17}" srcOrd="0" destOrd="0" parTransId="{DC219BE5-D8B9-4E64-A148-4684CDF68EE1}" sibTransId="{7D5591EA-AE0C-49EE-A26A-63EFA004D8CE}"/>
    <dgm:cxn modelId="{984D0735-A407-4C38-8005-FCD4A6483360}" type="presOf" srcId="{722E3B20-A735-4C75-A190-3DA0A2E16BA9}" destId="{C01EC12B-4F0A-481A-913B-3E8584CB8B9E}" srcOrd="0" destOrd="0" presId="urn:microsoft.com/office/officeart/2005/8/layout/vList2"/>
    <dgm:cxn modelId="{B9EA343E-AA97-48C1-B8DD-D4041D292965}" srcId="{C04A18CC-22AE-46FF-BD66-AF984CC128BC}" destId="{D561FFF0-D48D-44FF-A710-A9C44FBA8770}" srcOrd="1" destOrd="0" parTransId="{3E90F289-3AEE-4582-A69E-3060598E724E}" sibTransId="{3A51DB85-F998-4B64-BC84-34A8B80364A6}"/>
    <dgm:cxn modelId="{0313386A-95ED-4EB0-B3BC-1C5466E68998}" type="presOf" srcId="{DFDB502D-5AF3-4444-8897-23F467883183}" destId="{B9BD0055-C9DD-45F3-A0F3-73DB8F92FA84}" srcOrd="0" destOrd="0" presId="urn:microsoft.com/office/officeart/2005/8/layout/vList2"/>
    <dgm:cxn modelId="{D4DC5379-F15B-481B-A46E-124385CE63E5}" srcId="{F9B0ABCA-312D-4F09-9FF8-5B291D1EE536}" destId="{A178AEEC-086E-47BD-BB7A-D2111294BF59}" srcOrd="0" destOrd="0" parTransId="{A0F85663-7D5F-4689-9895-E6A08B093EB6}" sibTransId="{350C25DF-DB1D-49BE-B931-3345D20B0D35}"/>
    <dgm:cxn modelId="{A4A37E7E-2035-485F-AEAF-FCB56A99ABBA}" type="presOf" srcId="{D561FFF0-D48D-44FF-A710-A9C44FBA8770}" destId="{CAC24E90-7B3B-4142-A671-26CB4527911F}" srcOrd="0" destOrd="1" presId="urn:microsoft.com/office/officeart/2005/8/layout/vList2"/>
    <dgm:cxn modelId="{24F39A80-1BE0-40B9-A6B3-E1783AC13FB8}" type="presOf" srcId="{A55C9F1C-B4DA-4237-BAD9-896F55ECDE17}" destId="{C94DA8F4-4502-439A-8F48-73E8E201D4F0}" srcOrd="0" destOrd="0" presId="urn:microsoft.com/office/officeart/2005/8/layout/vList2"/>
    <dgm:cxn modelId="{B0E7139D-9AB7-49C2-B0E5-4131F7F8EB42}" srcId="{722E3B20-A735-4C75-A190-3DA0A2E16BA9}" destId="{9A2615C3-AA01-410E-92F3-00483C125332}" srcOrd="2" destOrd="0" parTransId="{8603AB0A-6791-4F87-B136-EB87CBE41E4F}" sibTransId="{98211E1A-80EF-4E86-808B-F0159595E98F}"/>
    <dgm:cxn modelId="{018D8BA2-AC2A-4A42-B099-6792020D9C87}" srcId="{DFDB502D-5AF3-4444-8897-23F467883183}" destId="{C94F76C6-56FE-49B3-86DA-D64B034FB8B2}" srcOrd="0" destOrd="0" parTransId="{E96355DE-CF83-4C2A-91D3-713C448F862D}" sibTransId="{BA15B0AF-1B42-416B-A257-80CBA23BEE78}"/>
    <dgm:cxn modelId="{75D410A7-1D2D-4741-B724-C91477BBCA2F}" type="presOf" srcId="{C31685A3-A6BA-45D5-B76B-FE046206C989}" destId="{906338D2-9DD0-43F4-A985-7D55B9C07F84}" srcOrd="0" destOrd="1" presId="urn:microsoft.com/office/officeart/2005/8/layout/vList2"/>
    <dgm:cxn modelId="{17D37EA7-A163-470C-AF03-81112A0367B6}" type="presOf" srcId="{9A2615C3-AA01-410E-92F3-00483C125332}" destId="{C337046F-583F-496A-8AA5-614E1830046E}" srcOrd="0" destOrd="0" presId="urn:microsoft.com/office/officeart/2005/8/layout/vList2"/>
    <dgm:cxn modelId="{15054FBA-429E-4CF5-99EB-3D7CFA387EEB}" srcId="{722E3B20-A735-4C75-A190-3DA0A2E16BA9}" destId="{DFDB502D-5AF3-4444-8897-23F467883183}" srcOrd="0" destOrd="0" parTransId="{9125896B-01C8-4798-86F0-F65F5EFD8FF1}" sibTransId="{2D7FF8D0-4AE1-4FEB-8126-F6463FDA181C}"/>
    <dgm:cxn modelId="{D38AB2C2-0F0A-49DB-9037-52B60FDC8833}" type="presOf" srcId="{944A05E7-C484-41E3-AEFD-A788F86075BC}" destId="{CAC24E90-7B3B-4142-A671-26CB4527911F}" srcOrd="0" destOrd="0" presId="urn:microsoft.com/office/officeart/2005/8/layout/vList2"/>
    <dgm:cxn modelId="{09211BD2-803E-4476-9D5B-A29DBC3EC6A2}" srcId="{722E3B20-A735-4C75-A190-3DA0A2E16BA9}" destId="{F9B0ABCA-312D-4F09-9FF8-5B291D1EE536}" srcOrd="3" destOrd="0" parTransId="{5B93F26D-200A-416E-996F-5FE40F3E0441}" sibTransId="{953A79A8-9002-42FA-9ABD-EE651B8C5F44}"/>
    <dgm:cxn modelId="{20EE5ADC-B1D2-46D1-98DB-0E744F4397F4}" srcId="{F9B0ABCA-312D-4F09-9FF8-5B291D1EE536}" destId="{C31685A3-A6BA-45D5-B76B-FE046206C989}" srcOrd="1" destOrd="0" parTransId="{CD183A24-93C7-427E-88D2-2A0EDE53011A}" sibTransId="{A64237C4-5FD6-4748-B4E8-6939E4F54A9B}"/>
    <dgm:cxn modelId="{C79E4FEB-1D2C-4A8E-8FB1-EA58272D7B85}" type="presOf" srcId="{F9B0ABCA-312D-4F09-9FF8-5B291D1EE536}" destId="{1D27E5E9-7B07-4DC1-A68D-37AF1667926E}" srcOrd="0" destOrd="0" presId="urn:microsoft.com/office/officeart/2005/8/layout/vList2"/>
    <dgm:cxn modelId="{19580CF0-3108-4FAD-B5C8-C9840A8860E5}" srcId="{722E3B20-A735-4C75-A190-3DA0A2E16BA9}" destId="{C04A18CC-22AE-46FF-BD66-AF984CC128BC}" srcOrd="1" destOrd="0" parTransId="{11DDD18E-FB97-493F-8A6B-C27F79F5E324}" sibTransId="{E6E263E6-71F2-4EE0-8388-8DF960140143}"/>
    <dgm:cxn modelId="{10160BF5-38F0-415B-88FC-33B2C1F2BA5C}" type="presOf" srcId="{C94F76C6-56FE-49B3-86DA-D64B034FB8B2}" destId="{79586945-9A91-4195-86BB-7140F756C1CA}" srcOrd="0" destOrd="0" presId="urn:microsoft.com/office/officeart/2005/8/layout/vList2"/>
    <dgm:cxn modelId="{1DDE0CFE-8B1B-4507-B098-2F2911874C98}" type="presOf" srcId="{C04A18CC-22AE-46FF-BD66-AF984CC128BC}" destId="{F7BBF338-124B-4B17-BF28-8762DB92123C}" srcOrd="0" destOrd="0" presId="urn:microsoft.com/office/officeart/2005/8/layout/vList2"/>
    <dgm:cxn modelId="{507485C6-BDD6-4481-BDAD-AAB1BFF048BE}" type="presParOf" srcId="{C01EC12B-4F0A-481A-913B-3E8584CB8B9E}" destId="{B9BD0055-C9DD-45F3-A0F3-73DB8F92FA84}" srcOrd="0" destOrd="0" presId="urn:microsoft.com/office/officeart/2005/8/layout/vList2"/>
    <dgm:cxn modelId="{6CCCA22F-D930-4C12-ADCE-B0F0E947206E}" type="presParOf" srcId="{C01EC12B-4F0A-481A-913B-3E8584CB8B9E}" destId="{79586945-9A91-4195-86BB-7140F756C1CA}" srcOrd="1" destOrd="0" presId="urn:microsoft.com/office/officeart/2005/8/layout/vList2"/>
    <dgm:cxn modelId="{61AE24DD-5260-4030-945E-34D468B07C25}" type="presParOf" srcId="{C01EC12B-4F0A-481A-913B-3E8584CB8B9E}" destId="{F7BBF338-124B-4B17-BF28-8762DB92123C}" srcOrd="2" destOrd="0" presId="urn:microsoft.com/office/officeart/2005/8/layout/vList2"/>
    <dgm:cxn modelId="{BD54026B-D661-4247-B809-BE23B3425358}" type="presParOf" srcId="{C01EC12B-4F0A-481A-913B-3E8584CB8B9E}" destId="{CAC24E90-7B3B-4142-A671-26CB4527911F}" srcOrd="3" destOrd="0" presId="urn:microsoft.com/office/officeart/2005/8/layout/vList2"/>
    <dgm:cxn modelId="{5B2C4076-916F-45C8-9235-60AAD4B7C18C}" type="presParOf" srcId="{C01EC12B-4F0A-481A-913B-3E8584CB8B9E}" destId="{C337046F-583F-496A-8AA5-614E1830046E}" srcOrd="4" destOrd="0" presId="urn:microsoft.com/office/officeart/2005/8/layout/vList2"/>
    <dgm:cxn modelId="{D556D4B5-883B-48BA-822A-DC2C4042FACC}" type="presParOf" srcId="{C01EC12B-4F0A-481A-913B-3E8584CB8B9E}" destId="{C94DA8F4-4502-439A-8F48-73E8E201D4F0}" srcOrd="5" destOrd="0" presId="urn:microsoft.com/office/officeart/2005/8/layout/vList2"/>
    <dgm:cxn modelId="{0E6EC23D-2536-4D3E-B9B1-535EB29D153F}" type="presParOf" srcId="{C01EC12B-4F0A-481A-913B-3E8584CB8B9E}" destId="{1D27E5E9-7B07-4DC1-A68D-37AF1667926E}" srcOrd="6" destOrd="0" presId="urn:microsoft.com/office/officeart/2005/8/layout/vList2"/>
    <dgm:cxn modelId="{1F5CFF19-8130-4BC2-A617-400ED6FFB0DD}" type="presParOf" srcId="{C01EC12B-4F0A-481A-913B-3E8584CB8B9E}" destId="{906338D2-9DD0-43F4-A985-7D55B9C07F84}"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7980D-F868-4388-8FC2-EEF3240D0200}">
      <dsp:nvSpPr>
        <dsp:cNvPr id="0" name=""/>
        <dsp:cNvSpPr/>
      </dsp:nvSpPr>
      <dsp:spPr>
        <a:xfrm>
          <a:off x="0" y="1875690"/>
          <a:ext cx="7696200" cy="12306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EPA Levels:</a:t>
          </a:r>
        </a:p>
      </dsp:txBody>
      <dsp:txXfrm>
        <a:off x="0" y="1875690"/>
        <a:ext cx="7696200" cy="664554"/>
      </dsp:txXfrm>
    </dsp:sp>
    <dsp:sp modelId="{5F49DFC3-F516-41D3-829F-A25CDD9F9A26}">
      <dsp:nvSpPr>
        <dsp:cNvPr id="0" name=""/>
        <dsp:cNvSpPr/>
      </dsp:nvSpPr>
      <dsp:spPr>
        <a:xfrm>
          <a:off x="0" y="2515631"/>
          <a:ext cx="1924050" cy="56610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a:t>Level A</a:t>
          </a:r>
        </a:p>
      </dsp:txBody>
      <dsp:txXfrm>
        <a:off x="0" y="2515631"/>
        <a:ext cx="1924050" cy="566101"/>
      </dsp:txXfrm>
    </dsp:sp>
    <dsp:sp modelId="{6E753D2A-47F5-4607-BA18-73A7C49FAC80}">
      <dsp:nvSpPr>
        <dsp:cNvPr id="0" name=""/>
        <dsp:cNvSpPr/>
      </dsp:nvSpPr>
      <dsp:spPr>
        <a:xfrm>
          <a:off x="1924049" y="2515631"/>
          <a:ext cx="1924050" cy="56610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a:t>Level B</a:t>
          </a:r>
        </a:p>
      </dsp:txBody>
      <dsp:txXfrm>
        <a:off x="1924049" y="2515631"/>
        <a:ext cx="1924050" cy="566101"/>
      </dsp:txXfrm>
    </dsp:sp>
    <dsp:sp modelId="{429A4ED1-4DE4-4838-85C0-A354B84816DF}">
      <dsp:nvSpPr>
        <dsp:cNvPr id="0" name=""/>
        <dsp:cNvSpPr/>
      </dsp:nvSpPr>
      <dsp:spPr>
        <a:xfrm>
          <a:off x="3848100" y="2515631"/>
          <a:ext cx="1924050" cy="56610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a:t>Level C</a:t>
          </a:r>
        </a:p>
      </dsp:txBody>
      <dsp:txXfrm>
        <a:off x="3848100" y="2515631"/>
        <a:ext cx="1924050" cy="566101"/>
      </dsp:txXfrm>
    </dsp:sp>
    <dsp:sp modelId="{41522625-2B23-41A1-A8F8-83ABDAF9016B}">
      <dsp:nvSpPr>
        <dsp:cNvPr id="0" name=""/>
        <dsp:cNvSpPr/>
      </dsp:nvSpPr>
      <dsp:spPr>
        <a:xfrm>
          <a:off x="5772150" y="2515631"/>
          <a:ext cx="1924050" cy="56610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a:t>Level D</a:t>
          </a:r>
        </a:p>
      </dsp:txBody>
      <dsp:txXfrm>
        <a:off x="5772150" y="2515631"/>
        <a:ext cx="1924050" cy="566101"/>
      </dsp:txXfrm>
    </dsp:sp>
    <dsp:sp modelId="{4D998BE9-13F5-4FCB-8ED6-0E5F02B3508D}">
      <dsp:nvSpPr>
        <dsp:cNvPr id="0" name=""/>
        <dsp:cNvSpPr/>
      </dsp:nvSpPr>
      <dsp:spPr>
        <a:xfrm rot="10800000">
          <a:off x="0" y="1401"/>
          <a:ext cx="7696200" cy="1892749"/>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The main difference in levels of protection is the type of respiratory protection</a:t>
          </a:r>
        </a:p>
      </dsp:txBody>
      <dsp:txXfrm rot="10800000">
        <a:off x="0" y="1401"/>
        <a:ext cx="7696200" cy="1229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6C6E0-8BE0-4F2E-9E21-C1B0BAB7C3FB}">
      <dsp:nvSpPr>
        <dsp:cNvPr id="0" name=""/>
        <dsp:cNvSpPr/>
      </dsp:nvSpPr>
      <dsp:spPr>
        <a:xfrm>
          <a:off x="0" y="235737"/>
          <a:ext cx="4205288" cy="5850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Air Purifying Respirator (APR)</a:t>
          </a:r>
        </a:p>
      </dsp:txBody>
      <dsp:txXfrm>
        <a:off x="28557" y="264294"/>
        <a:ext cx="4148174" cy="527886"/>
      </dsp:txXfrm>
    </dsp:sp>
    <dsp:sp modelId="{A04F64D4-196A-4EBC-BE4D-FE82FF92455B}">
      <dsp:nvSpPr>
        <dsp:cNvPr id="0" name=""/>
        <dsp:cNvSpPr/>
      </dsp:nvSpPr>
      <dsp:spPr>
        <a:xfrm>
          <a:off x="0" y="820737"/>
          <a:ext cx="4205288"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Air Cleaned Through Cartridge and/or  Filter</a:t>
          </a:r>
        </a:p>
      </dsp:txBody>
      <dsp:txXfrm>
        <a:off x="0" y="820737"/>
        <a:ext cx="4205288" cy="595125"/>
      </dsp:txXfrm>
    </dsp:sp>
    <dsp:sp modelId="{CD2425A9-895C-4035-B247-26C95DE77563}">
      <dsp:nvSpPr>
        <dsp:cNvPr id="0" name=""/>
        <dsp:cNvSpPr/>
      </dsp:nvSpPr>
      <dsp:spPr>
        <a:xfrm>
          <a:off x="0" y="1415862"/>
          <a:ext cx="4205288" cy="58500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Supplied Air</a:t>
          </a:r>
        </a:p>
      </dsp:txBody>
      <dsp:txXfrm>
        <a:off x="28557" y="1444419"/>
        <a:ext cx="4148174" cy="527886"/>
      </dsp:txXfrm>
    </dsp:sp>
    <dsp:sp modelId="{E29CBB67-D4C1-4F46-BB72-CAEC25BBB150}">
      <dsp:nvSpPr>
        <dsp:cNvPr id="0" name=""/>
        <dsp:cNvSpPr/>
      </dsp:nvSpPr>
      <dsp:spPr>
        <a:xfrm>
          <a:off x="0" y="2000862"/>
          <a:ext cx="4205288"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Pressure Demand SCBA</a:t>
          </a:r>
        </a:p>
        <a:p>
          <a:pPr marL="457200" lvl="2" indent="-228600" algn="l" defTabSz="889000">
            <a:lnSpc>
              <a:spcPct val="90000"/>
            </a:lnSpc>
            <a:spcBef>
              <a:spcPct val="0"/>
            </a:spcBef>
            <a:spcAft>
              <a:spcPct val="20000"/>
            </a:spcAft>
            <a:buChar char="•"/>
          </a:pPr>
          <a:r>
            <a:rPr lang="en-US" sz="2000" kern="1200"/>
            <a:t>30 to 60 Minutes Breathing Air</a:t>
          </a:r>
        </a:p>
        <a:p>
          <a:pPr marL="457200" lvl="2" indent="-228600" algn="l" defTabSz="889000">
            <a:lnSpc>
              <a:spcPct val="90000"/>
            </a:lnSpc>
            <a:spcBef>
              <a:spcPct val="0"/>
            </a:spcBef>
            <a:spcAft>
              <a:spcPct val="20000"/>
            </a:spcAft>
            <a:buChar char="•"/>
          </a:pPr>
          <a:r>
            <a:rPr lang="en-US" sz="2000" kern="1200" dirty="0"/>
            <a:t>Used in Oxygen Deficient Atmosphere</a:t>
          </a:r>
        </a:p>
        <a:p>
          <a:pPr marL="457200" lvl="2" indent="-228600" algn="l" defTabSz="889000">
            <a:lnSpc>
              <a:spcPct val="90000"/>
            </a:lnSpc>
            <a:spcBef>
              <a:spcPct val="0"/>
            </a:spcBef>
            <a:spcAft>
              <a:spcPct val="20000"/>
            </a:spcAft>
            <a:buChar char="•"/>
          </a:pPr>
          <a:r>
            <a:rPr lang="en-US" sz="2000" kern="1200" dirty="0"/>
            <a:t>Can be used in Unknown Contaminant/Concentration Atmospheres</a:t>
          </a:r>
        </a:p>
        <a:p>
          <a:pPr marL="457200" lvl="2" indent="-228600" algn="l" defTabSz="889000">
            <a:lnSpc>
              <a:spcPct val="90000"/>
            </a:lnSpc>
            <a:spcBef>
              <a:spcPct val="0"/>
            </a:spcBef>
            <a:spcAft>
              <a:spcPct val="20000"/>
            </a:spcAft>
            <a:buChar char="•"/>
          </a:pPr>
          <a:r>
            <a:rPr lang="en-US" sz="2000" kern="1200" dirty="0"/>
            <a:t>Can be used in IDLH Atmospheres</a:t>
          </a:r>
        </a:p>
      </dsp:txBody>
      <dsp:txXfrm>
        <a:off x="0" y="2000862"/>
        <a:ext cx="4205288" cy="2691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DD7EB-C4F8-4C24-A8CA-C82779DEEFB3}">
      <dsp:nvSpPr>
        <dsp:cNvPr id="0" name=""/>
        <dsp:cNvSpPr/>
      </dsp:nvSpPr>
      <dsp:spPr>
        <a:xfrm>
          <a:off x="0" y="0"/>
          <a:ext cx="6541770" cy="139588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kern="1200" dirty="0"/>
            <a:t>GCHMU uses Scott Air Packs and Face Pieces AV2000/3000 </a:t>
          </a:r>
          <a:r>
            <a:rPr lang="en-US" sz="1400" kern="1200" dirty="0"/>
            <a:t>(We will be getting MSA packs sometime in 2024)</a:t>
          </a:r>
        </a:p>
      </dsp:txBody>
      <dsp:txXfrm>
        <a:off x="40884" y="40884"/>
        <a:ext cx="5099010" cy="1314120"/>
      </dsp:txXfrm>
    </dsp:sp>
    <dsp:sp modelId="{F2693E88-DE2F-4F58-8D6A-0950D144FD05}">
      <dsp:nvSpPr>
        <dsp:cNvPr id="0" name=""/>
        <dsp:cNvSpPr/>
      </dsp:nvSpPr>
      <dsp:spPr>
        <a:xfrm>
          <a:off x="1154429" y="1706086"/>
          <a:ext cx="6541770" cy="1395888"/>
        </a:xfrm>
        <a:prstGeom prst="roundRect">
          <a:avLst>
            <a:gd name="adj" fmla="val 10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kern="1200" dirty="0"/>
            <a:t>Each Technician and Research Personnel are required to maintain and pass an annual fit test</a:t>
          </a:r>
        </a:p>
      </dsp:txBody>
      <dsp:txXfrm>
        <a:off x="1195313" y="1746970"/>
        <a:ext cx="4398244" cy="1314120"/>
      </dsp:txXfrm>
    </dsp:sp>
    <dsp:sp modelId="{F922493D-8772-4513-834C-808A7009F8B0}">
      <dsp:nvSpPr>
        <dsp:cNvPr id="0" name=""/>
        <dsp:cNvSpPr/>
      </dsp:nvSpPr>
      <dsp:spPr>
        <a:xfrm>
          <a:off x="5634442" y="1097323"/>
          <a:ext cx="907327" cy="90732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838591" y="1097323"/>
        <a:ext cx="499029" cy="682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D1D4E-65CE-42C4-A1DC-105D67E26C88}">
      <dsp:nvSpPr>
        <dsp:cNvPr id="0" name=""/>
        <dsp:cNvSpPr/>
      </dsp:nvSpPr>
      <dsp:spPr>
        <a:xfrm>
          <a:off x="1884282" y="697025"/>
          <a:ext cx="402523" cy="91440"/>
        </a:xfrm>
        <a:custGeom>
          <a:avLst/>
          <a:gdLst/>
          <a:ahLst/>
          <a:cxnLst/>
          <a:rect l="0" t="0" r="0" b="0"/>
          <a:pathLst>
            <a:path>
              <a:moveTo>
                <a:pt x="0" y="45720"/>
              </a:moveTo>
              <a:lnTo>
                <a:pt x="402523"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74715" y="740577"/>
        <a:ext cx="21656" cy="4335"/>
      </dsp:txXfrm>
    </dsp:sp>
    <dsp:sp modelId="{4FDE9FDD-39B4-4D59-8284-C5A377E6C85F}">
      <dsp:nvSpPr>
        <dsp:cNvPr id="0" name=""/>
        <dsp:cNvSpPr/>
      </dsp:nvSpPr>
      <dsp:spPr>
        <a:xfrm>
          <a:off x="2935" y="177801"/>
          <a:ext cx="1883146" cy="1129888"/>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LEVEL A</a:t>
          </a:r>
        </a:p>
      </dsp:txBody>
      <dsp:txXfrm>
        <a:off x="2935" y="177801"/>
        <a:ext cx="1883146" cy="1129888"/>
      </dsp:txXfrm>
    </dsp:sp>
    <dsp:sp modelId="{62701B39-7271-4ADA-95C8-037EB16CA35B}">
      <dsp:nvSpPr>
        <dsp:cNvPr id="0" name=""/>
        <dsp:cNvSpPr/>
      </dsp:nvSpPr>
      <dsp:spPr>
        <a:xfrm>
          <a:off x="944508" y="1305889"/>
          <a:ext cx="2316270" cy="402523"/>
        </a:xfrm>
        <a:custGeom>
          <a:avLst/>
          <a:gdLst/>
          <a:ahLst/>
          <a:cxnLst/>
          <a:rect l="0" t="0" r="0" b="0"/>
          <a:pathLst>
            <a:path>
              <a:moveTo>
                <a:pt x="2316270" y="0"/>
              </a:moveTo>
              <a:lnTo>
                <a:pt x="2316270" y="218361"/>
              </a:lnTo>
              <a:lnTo>
                <a:pt x="0" y="218361"/>
              </a:lnTo>
              <a:lnTo>
                <a:pt x="0" y="402523"/>
              </a:lnTo>
            </a:path>
          </a:pathLst>
        </a:custGeom>
        <a:noFill/>
        <a:ln w="6350" cap="flat" cmpd="sng" algn="ctr">
          <a:solidFill>
            <a:schemeClr val="accent2">
              <a:hueOff val="-2587972"/>
              <a:satOff val="11465"/>
              <a:lumOff val="-421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43733" y="1504983"/>
        <a:ext cx="117820" cy="4335"/>
      </dsp:txXfrm>
    </dsp:sp>
    <dsp:sp modelId="{33ED91EC-1792-4FAE-B240-0AE0807C4A5A}">
      <dsp:nvSpPr>
        <dsp:cNvPr id="0" name=""/>
        <dsp:cNvSpPr/>
      </dsp:nvSpPr>
      <dsp:spPr>
        <a:xfrm>
          <a:off x="2319205" y="177801"/>
          <a:ext cx="1883146" cy="1129888"/>
        </a:xfrm>
        <a:prstGeom prst="rect">
          <a:avLst/>
        </a:prstGeom>
        <a:gradFill rotWithShape="0">
          <a:gsLst>
            <a:gs pos="0">
              <a:schemeClr val="accent2">
                <a:hueOff val="-2070378"/>
                <a:satOff val="9172"/>
                <a:lumOff val="-3373"/>
                <a:alphaOff val="0"/>
                <a:tint val="97000"/>
                <a:satMod val="100000"/>
                <a:lumMod val="102000"/>
              </a:schemeClr>
            </a:gs>
            <a:gs pos="50000">
              <a:schemeClr val="accent2">
                <a:hueOff val="-2070378"/>
                <a:satOff val="9172"/>
                <a:lumOff val="-3373"/>
                <a:alphaOff val="0"/>
                <a:shade val="100000"/>
                <a:satMod val="103000"/>
                <a:lumMod val="100000"/>
              </a:schemeClr>
            </a:gs>
            <a:gs pos="100000">
              <a:schemeClr val="accent2">
                <a:hueOff val="-2070378"/>
                <a:satOff val="9172"/>
                <a:lumOff val="-337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The highest available level of respiratory protection.</a:t>
          </a:r>
        </a:p>
      </dsp:txBody>
      <dsp:txXfrm>
        <a:off x="2319205" y="177801"/>
        <a:ext cx="1883146" cy="1129888"/>
      </dsp:txXfrm>
    </dsp:sp>
    <dsp:sp modelId="{D154242D-1005-481A-B563-6D0AA16575A0}">
      <dsp:nvSpPr>
        <dsp:cNvPr id="0" name=""/>
        <dsp:cNvSpPr/>
      </dsp:nvSpPr>
      <dsp:spPr>
        <a:xfrm>
          <a:off x="1884282" y="2260036"/>
          <a:ext cx="402523" cy="91440"/>
        </a:xfrm>
        <a:custGeom>
          <a:avLst/>
          <a:gdLst/>
          <a:ahLst/>
          <a:cxnLst/>
          <a:rect l="0" t="0" r="0" b="0"/>
          <a:pathLst>
            <a:path>
              <a:moveTo>
                <a:pt x="0" y="45720"/>
              </a:moveTo>
              <a:lnTo>
                <a:pt x="402523" y="45720"/>
              </a:lnTo>
            </a:path>
          </a:pathLst>
        </a:custGeom>
        <a:noFill/>
        <a:ln w="6350" cap="flat" cmpd="sng" algn="ctr">
          <a:solidFill>
            <a:schemeClr val="accent2">
              <a:hueOff val="-5175944"/>
              <a:satOff val="22930"/>
              <a:lumOff val="-843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74715" y="2303589"/>
        <a:ext cx="21656" cy="4335"/>
      </dsp:txXfrm>
    </dsp:sp>
    <dsp:sp modelId="{FA33C6DD-41A6-421A-A8ED-9085DA66B4CC}">
      <dsp:nvSpPr>
        <dsp:cNvPr id="0" name=""/>
        <dsp:cNvSpPr/>
      </dsp:nvSpPr>
      <dsp:spPr>
        <a:xfrm>
          <a:off x="2935" y="1740812"/>
          <a:ext cx="1883146" cy="1129888"/>
        </a:xfrm>
        <a:prstGeom prst="rect">
          <a:avLst/>
        </a:prstGeom>
        <a:gradFill rotWithShape="0">
          <a:gsLst>
            <a:gs pos="0">
              <a:schemeClr val="accent2">
                <a:hueOff val="-4140755"/>
                <a:satOff val="18344"/>
                <a:lumOff val="-6746"/>
                <a:alphaOff val="0"/>
                <a:tint val="97000"/>
                <a:satMod val="100000"/>
                <a:lumMod val="102000"/>
              </a:schemeClr>
            </a:gs>
            <a:gs pos="50000">
              <a:schemeClr val="accent2">
                <a:hueOff val="-4140755"/>
                <a:satOff val="18344"/>
                <a:lumOff val="-6746"/>
                <a:alphaOff val="0"/>
                <a:shade val="100000"/>
                <a:satMod val="103000"/>
                <a:lumMod val="100000"/>
              </a:schemeClr>
            </a:gs>
            <a:gs pos="100000">
              <a:schemeClr val="accent2">
                <a:hueOff val="-4140755"/>
                <a:satOff val="18344"/>
                <a:lumOff val="-674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Fully encapsulated chemical suit with breathing apparatus.</a:t>
          </a:r>
        </a:p>
      </dsp:txBody>
      <dsp:txXfrm>
        <a:off x="2935" y="1740812"/>
        <a:ext cx="1883146" cy="1129888"/>
      </dsp:txXfrm>
    </dsp:sp>
    <dsp:sp modelId="{E776EB0D-3773-40B7-85DD-DCBD748F430C}">
      <dsp:nvSpPr>
        <dsp:cNvPr id="0" name=""/>
        <dsp:cNvSpPr/>
      </dsp:nvSpPr>
      <dsp:spPr>
        <a:xfrm>
          <a:off x="944508" y="2868900"/>
          <a:ext cx="2316270" cy="402523"/>
        </a:xfrm>
        <a:custGeom>
          <a:avLst/>
          <a:gdLst/>
          <a:ahLst/>
          <a:cxnLst/>
          <a:rect l="0" t="0" r="0" b="0"/>
          <a:pathLst>
            <a:path>
              <a:moveTo>
                <a:pt x="2316270" y="0"/>
              </a:moveTo>
              <a:lnTo>
                <a:pt x="2316270" y="218361"/>
              </a:lnTo>
              <a:lnTo>
                <a:pt x="0" y="218361"/>
              </a:lnTo>
              <a:lnTo>
                <a:pt x="0" y="402523"/>
              </a:lnTo>
            </a:path>
          </a:pathLst>
        </a:custGeom>
        <a:noFill/>
        <a:ln w="6350" cap="flat" cmpd="sng" algn="ctr">
          <a:solidFill>
            <a:schemeClr val="accent2">
              <a:hueOff val="-7763915"/>
              <a:satOff val="34394"/>
              <a:lumOff val="-1264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43733" y="3067995"/>
        <a:ext cx="117820" cy="4335"/>
      </dsp:txXfrm>
    </dsp:sp>
    <dsp:sp modelId="{06A10BF4-88BB-402D-A30E-86A094F64DEF}">
      <dsp:nvSpPr>
        <dsp:cNvPr id="0" name=""/>
        <dsp:cNvSpPr/>
      </dsp:nvSpPr>
      <dsp:spPr>
        <a:xfrm>
          <a:off x="2319205" y="1740812"/>
          <a:ext cx="1883146" cy="1129888"/>
        </a:xfrm>
        <a:prstGeom prst="rect">
          <a:avLst/>
        </a:prstGeom>
        <a:gradFill rotWithShape="0">
          <a:gsLst>
            <a:gs pos="0">
              <a:schemeClr val="accent2">
                <a:hueOff val="-6211133"/>
                <a:satOff val="27515"/>
                <a:lumOff val="-10118"/>
                <a:alphaOff val="0"/>
                <a:tint val="97000"/>
                <a:satMod val="100000"/>
                <a:lumMod val="102000"/>
              </a:schemeClr>
            </a:gs>
            <a:gs pos="50000">
              <a:schemeClr val="accent2">
                <a:hueOff val="-6211133"/>
                <a:satOff val="27515"/>
                <a:lumOff val="-10118"/>
                <a:alphaOff val="0"/>
                <a:shade val="100000"/>
                <a:satMod val="103000"/>
                <a:lumMod val="100000"/>
              </a:schemeClr>
            </a:gs>
            <a:gs pos="100000">
              <a:schemeClr val="accent2">
                <a:hueOff val="-6211133"/>
                <a:satOff val="27515"/>
                <a:lumOff val="-1011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Chemical hazard will typically have a high vapor pressure and toxicity through skin absorption or carcinogenic.</a:t>
          </a:r>
        </a:p>
      </dsp:txBody>
      <dsp:txXfrm>
        <a:off x="2319205" y="1740812"/>
        <a:ext cx="1883146" cy="1129888"/>
      </dsp:txXfrm>
    </dsp:sp>
    <dsp:sp modelId="{97F58DFE-7D02-4E03-9084-8149308627D2}">
      <dsp:nvSpPr>
        <dsp:cNvPr id="0" name=""/>
        <dsp:cNvSpPr/>
      </dsp:nvSpPr>
      <dsp:spPr>
        <a:xfrm>
          <a:off x="1884282" y="3981091"/>
          <a:ext cx="402523" cy="91440"/>
        </a:xfrm>
        <a:custGeom>
          <a:avLst/>
          <a:gdLst/>
          <a:ahLst/>
          <a:cxnLst/>
          <a:rect l="0" t="0" r="0" b="0"/>
          <a:pathLst>
            <a:path>
              <a:moveTo>
                <a:pt x="0" y="45720"/>
              </a:moveTo>
              <a:lnTo>
                <a:pt x="402523" y="45720"/>
              </a:lnTo>
            </a:path>
          </a:pathLst>
        </a:custGeom>
        <a:noFill/>
        <a:ln w="6350" cap="flat" cmpd="sng" algn="ctr">
          <a:solidFill>
            <a:schemeClr val="accent2">
              <a:hueOff val="-10351888"/>
              <a:satOff val="45859"/>
              <a:lumOff val="-1686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74715" y="4024644"/>
        <a:ext cx="21656" cy="4335"/>
      </dsp:txXfrm>
    </dsp:sp>
    <dsp:sp modelId="{CB4DFECA-54EF-43CF-B778-773C0099D35C}">
      <dsp:nvSpPr>
        <dsp:cNvPr id="0" name=""/>
        <dsp:cNvSpPr/>
      </dsp:nvSpPr>
      <dsp:spPr>
        <a:xfrm>
          <a:off x="2935" y="3303824"/>
          <a:ext cx="1883146" cy="1445974"/>
        </a:xfrm>
        <a:prstGeom prst="rect">
          <a:avLst/>
        </a:prstGeom>
        <a:gradFill rotWithShape="0">
          <a:gsLst>
            <a:gs pos="0">
              <a:schemeClr val="accent2">
                <a:hueOff val="-8281511"/>
                <a:satOff val="36687"/>
                <a:lumOff val="-13491"/>
                <a:alphaOff val="0"/>
                <a:tint val="97000"/>
                <a:satMod val="100000"/>
                <a:lumMod val="102000"/>
              </a:schemeClr>
            </a:gs>
            <a:gs pos="50000">
              <a:schemeClr val="accent2">
                <a:hueOff val="-8281511"/>
                <a:satOff val="36687"/>
                <a:lumOff val="-13491"/>
                <a:alphaOff val="0"/>
                <a:shade val="100000"/>
                <a:satMod val="103000"/>
                <a:lumMod val="100000"/>
              </a:schemeClr>
            </a:gs>
            <a:gs pos="100000">
              <a:schemeClr val="accent2">
                <a:hueOff val="-8281511"/>
                <a:satOff val="36687"/>
                <a:lumOff val="-1349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dirty="0"/>
            <a:t>Work conditions that have a high potential (probability) for exposure to very high concentrations of chemical splash, immersion, or exposure to chemical vapors.</a:t>
          </a:r>
        </a:p>
      </dsp:txBody>
      <dsp:txXfrm>
        <a:off x="2935" y="3303824"/>
        <a:ext cx="1883146" cy="1445974"/>
      </dsp:txXfrm>
    </dsp:sp>
    <dsp:sp modelId="{2E7284F8-7E1F-467B-9412-7BFEC38D3A86}">
      <dsp:nvSpPr>
        <dsp:cNvPr id="0" name=""/>
        <dsp:cNvSpPr/>
      </dsp:nvSpPr>
      <dsp:spPr>
        <a:xfrm>
          <a:off x="2319205" y="3461867"/>
          <a:ext cx="1883146" cy="1129888"/>
        </a:xfrm>
        <a:prstGeom prst="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276" tIns="96860" rIns="92276" bIns="96860" numCol="1" spcCol="1270" anchor="ctr" anchorCtr="0">
          <a:noAutofit/>
        </a:bodyPr>
        <a:lstStyle/>
        <a:p>
          <a:pPr marL="0" lvl="0" indent="0" algn="ctr" defTabSz="533400">
            <a:lnSpc>
              <a:spcPct val="90000"/>
            </a:lnSpc>
            <a:spcBef>
              <a:spcPct val="0"/>
            </a:spcBef>
            <a:spcAft>
              <a:spcPct val="35000"/>
            </a:spcAft>
            <a:buNone/>
          </a:pPr>
          <a:r>
            <a:rPr lang="en-US" sz="1200" kern="1200"/>
            <a:t>Situations that may involve unknown chemicals or chemical combinations.</a:t>
          </a:r>
        </a:p>
      </dsp:txBody>
      <dsp:txXfrm>
        <a:off x="2319205" y="3461867"/>
        <a:ext cx="1883146" cy="11298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00BBF-4897-48D0-8B26-CF4A026B4350}">
      <dsp:nvSpPr>
        <dsp:cNvPr id="0" name=""/>
        <dsp:cNvSpPr/>
      </dsp:nvSpPr>
      <dsp:spPr>
        <a:xfrm>
          <a:off x="0" y="351094"/>
          <a:ext cx="4205288" cy="793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291592" rIns="32637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Outer</a:t>
          </a:r>
        </a:p>
        <a:p>
          <a:pPr marL="114300" lvl="1" indent="-114300" algn="l" defTabSz="622300">
            <a:lnSpc>
              <a:spcPct val="90000"/>
            </a:lnSpc>
            <a:spcBef>
              <a:spcPct val="0"/>
            </a:spcBef>
            <a:spcAft>
              <a:spcPct val="15000"/>
            </a:spcAft>
            <a:buChar char="•"/>
          </a:pPr>
          <a:r>
            <a:rPr lang="en-US" sz="1400" kern="1200"/>
            <a:t>Inner</a:t>
          </a:r>
        </a:p>
      </dsp:txBody>
      <dsp:txXfrm>
        <a:off x="0" y="351094"/>
        <a:ext cx="4205288" cy="793800"/>
      </dsp:txXfrm>
    </dsp:sp>
    <dsp:sp modelId="{1AB78F6E-0FD5-4FFB-B41F-BD15D148264D}">
      <dsp:nvSpPr>
        <dsp:cNvPr id="0" name=""/>
        <dsp:cNvSpPr/>
      </dsp:nvSpPr>
      <dsp:spPr>
        <a:xfrm>
          <a:off x="210264" y="144454"/>
          <a:ext cx="2943701" cy="41328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Gloves, chemical resistant</a:t>
          </a:r>
        </a:p>
      </dsp:txBody>
      <dsp:txXfrm>
        <a:off x="230439" y="164629"/>
        <a:ext cx="2903351" cy="372930"/>
      </dsp:txXfrm>
    </dsp:sp>
    <dsp:sp modelId="{513DF167-01DC-4FAE-977A-4F0C0EEA65F8}">
      <dsp:nvSpPr>
        <dsp:cNvPr id="0" name=""/>
        <dsp:cNvSpPr/>
      </dsp:nvSpPr>
      <dsp:spPr>
        <a:xfrm>
          <a:off x="0" y="1427134"/>
          <a:ext cx="4205288" cy="584325"/>
        </a:xfrm>
        <a:prstGeom prst="rect">
          <a:avLst/>
        </a:prstGeom>
        <a:solidFill>
          <a:schemeClr val="lt1">
            <a:alpha val="90000"/>
            <a:hueOff val="0"/>
            <a:satOff val="0"/>
            <a:lumOff val="0"/>
            <a:alphaOff val="0"/>
          </a:schemeClr>
        </a:solidFill>
        <a:ln w="6350" cap="flat" cmpd="sng" algn="ctr">
          <a:solidFill>
            <a:schemeClr val="accent2">
              <a:hueOff val="-2070378"/>
              <a:satOff val="9172"/>
              <a:lumOff val="-3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291592" rIns="32637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Coverall, splash suits, one or two piece</a:t>
          </a:r>
        </a:p>
      </dsp:txBody>
      <dsp:txXfrm>
        <a:off x="0" y="1427134"/>
        <a:ext cx="4205288" cy="584325"/>
      </dsp:txXfrm>
    </dsp:sp>
    <dsp:sp modelId="{588E7B91-3E04-4B7C-814D-2E20C065AB95}">
      <dsp:nvSpPr>
        <dsp:cNvPr id="0" name=""/>
        <dsp:cNvSpPr/>
      </dsp:nvSpPr>
      <dsp:spPr>
        <a:xfrm>
          <a:off x="210264" y="1220494"/>
          <a:ext cx="2943701" cy="413280"/>
        </a:xfrm>
        <a:prstGeom prst="roundRect">
          <a:avLst/>
        </a:prstGeom>
        <a:gradFill rotWithShape="0">
          <a:gsLst>
            <a:gs pos="0">
              <a:schemeClr val="accent2">
                <a:hueOff val="-2070378"/>
                <a:satOff val="9172"/>
                <a:lumOff val="-3373"/>
                <a:alphaOff val="0"/>
                <a:tint val="97000"/>
                <a:satMod val="100000"/>
                <a:lumMod val="102000"/>
              </a:schemeClr>
            </a:gs>
            <a:gs pos="50000">
              <a:schemeClr val="accent2">
                <a:hueOff val="-2070378"/>
                <a:satOff val="9172"/>
                <a:lumOff val="-3373"/>
                <a:alphaOff val="0"/>
                <a:shade val="100000"/>
                <a:satMod val="103000"/>
                <a:lumMod val="100000"/>
              </a:schemeClr>
            </a:gs>
            <a:gs pos="100000">
              <a:schemeClr val="accent2">
                <a:hueOff val="-2070378"/>
                <a:satOff val="9172"/>
                <a:lumOff val="-337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Chemical resistant clothing</a:t>
          </a:r>
        </a:p>
      </dsp:txBody>
      <dsp:txXfrm>
        <a:off x="230439" y="1240669"/>
        <a:ext cx="2903351" cy="372930"/>
      </dsp:txXfrm>
    </dsp:sp>
    <dsp:sp modelId="{BF0C4D5A-AD35-4A9C-97C8-0290F46AE55D}">
      <dsp:nvSpPr>
        <dsp:cNvPr id="0" name=""/>
        <dsp:cNvSpPr/>
      </dsp:nvSpPr>
      <dsp:spPr>
        <a:xfrm>
          <a:off x="0" y="2293699"/>
          <a:ext cx="4205288" cy="584325"/>
        </a:xfrm>
        <a:prstGeom prst="rect">
          <a:avLst/>
        </a:prstGeom>
        <a:solidFill>
          <a:schemeClr val="lt1">
            <a:alpha val="90000"/>
            <a:hueOff val="0"/>
            <a:satOff val="0"/>
            <a:lumOff val="0"/>
            <a:alphaOff val="0"/>
          </a:schemeClr>
        </a:solidFill>
        <a:ln w="6350" cap="flat" cmpd="sng" algn="ctr">
          <a:solidFill>
            <a:schemeClr val="accent2">
              <a:hueOff val="-4140755"/>
              <a:satOff val="18344"/>
              <a:lumOff val="-674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291592" rIns="32637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Booties</a:t>
          </a:r>
        </a:p>
      </dsp:txBody>
      <dsp:txXfrm>
        <a:off x="0" y="2293699"/>
        <a:ext cx="4205288" cy="584325"/>
      </dsp:txXfrm>
    </dsp:sp>
    <dsp:sp modelId="{DEC07CA5-E5EF-4DB0-BB7F-A629F60E2325}">
      <dsp:nvSpPr>
        <dsp:cNvPr id="0" name=""/>
        <dsp:cNvSpPr/>
      </dsp:nvSpPr>
      <dsp:spPr>
        <a:xfrm>
          <a:off x="210264" y="2087059"/>
          <a:ext cx="2943701" cy="413280"/>
        </a:xfrm>
        <a:prstGeom prst="roundRect">
          <a:avLst/>
        </a:prstGeom>
        <a:gradFill rotWithShape="0">
          <a:gsLst>
            <a:gs pos="0">
              <a:schemeClr val="accent2">
                <a:hueOff val="-4140755"/>
                <a:satOff val="18344"/>
                <a:lumOff val="-6746"/>
                <a:alphaOff val="0"/>
                <a:tint val="97000"/>
                <a:satMod val="100000"/>
                <a:lumMod val="102000"/>
              </a:schemeClr>
            </a:gs>
            <a:gs pos="50000">
              <a:schemeClr val="accent2">
                <a:hueOff val="-4140755"/>
                <a:satOff val="18344"/>
                <a:lumOff val="-6746"/>
                <a:alphaOff val="0"/>
                <a:shade val="100000"/>
                <a:satMod val="103000"/>
                <a:lumMod val="100000"/>
              </a:schemeClr>
            </a:gs>
            <a:gs pos="100000">
              <a:schemeClr val="accent2">
                <a:hueOff val="-4140755"/>
                <a:satOff val="18344"/>
                <a:lumOff val="-674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Boots (outer) chemical resistant</a:t>
          </a:r>
        </a:p>
      </dsp:txBody>
      <dsp:txXfrm>
        <a:off x="230439" y="2107234"/>
        <a:ext cx="2903351" cy="372930"/>
      </dsp:txXfrm>
    </dsp:sp>
    <dsp:sp modelId="{1052399F-D6FD-496B-B7F2-9A56D9B56078}">
      <dsp:nvSpPr>
        <dsp:cNvPr id="0" name=""/>
        <dsp:cNvSpPr/>
      </dsp:nvSpPr>
      <dsp:spPr>
        <a:xfrm>
          <a:off x="0" y="3160264"/>
          <a:ext cx="4205288" cy="352800"/>
        </a:xfrm>
        <a:prstGeom prst="rect">
          <a:avLst/>
        </a:prstGeom>
        <a:solidFill>
          <a:schemeClr val="lt1">
            <a:alpha val="90000"/>
            <a:hueOff val="0"/>
            <a:satOff val="0"/>
            <a:lumOff val="0"/>
            <a:alphaOff val="0"/>
          </a:schemeClr>
        </a:solidFill>
        <a:ln w="6350" cap="flat" cmpd="sng" algn="ctr">
          <a:solidFill>
            <a:schemeClr val="accent2">
              <a:hueOff val="-6211133"/>
              <a:satOff val="27515"/>
              <a:lumOff val="-10118"/>
              <a:alphaOff val="0"/>
            </a:schemeClr>
          </a:solidFill>
          <a:prstDash val="solid"/>
        </a:ln>
        <a:effectLst/>
      </dsp:spPr>
      <dsp:style>
        <a:lnRef idx="1">
          <a:scrgbClr r="0" g="0" b="0"/>
        </a:lnRef>
        <a:fillRef idx="1">
          <a:scrgbClr r="0" g="0" b="0"/>
        </a:fillRef>
        <a:effectRef idx="0">
          <a:scrgbClr r="0" g="0" b="0"/>
        </a:effectRef>
        <a:fontRef idx="minor"/>
      </dsp:style>
    </dsp:sp>
    <dsp:sp modelId="{E730A15E-D9A0-4174-8155-1352406F2F8B}">
      <dsp:nvSpPr>
        <dsp:cNvPr id="0" name=""/>
        <dsp:cNvSpPr/>
      </dsp:nvSpPr>
      <dsp:spPr>
        <a:xfrm>
          <a:off x="210264" y="2953624"/>
          <a:ext cx="2943701" cy="413280"/>
        </a:xfrm>
        <a:prstGeom prst="roundRect">
          <a:avLst/>
        </a:prstGeom>
        <a:gradFill rotWithShape="0">
          <a:gsLst>
            <a:gs pos="0">
              <a:schemeClr val="accent2">
                <a:hueOff val="-6211133"/>
                <a:satOff val="27515"/>
                <a:lumOff val="-10118"/>
                <a:alphaOff val="0"/>
                <a:tint val="97000"/>
                <a:satMod val="100000"/>
                <a:lumMod val="102000"/>
              </a:schemeClr>
            </a:gs>
            <a:gs pos="50000">
              <a:schemeClr val="accent2">
                <a:hueOff val="-6211133"/>
                <a:satOff val="27515"/>
                <a:lumOff val="-10118"/>
                <a:alphaOff val="0"/>
                <a:shade val="100000"/>
                <a:satMod val="103000"/>
                <a:lumMod val="100000"/>
              </a:schemeClr>
            </a:gs>
            <a:gs pos="100000">
              <a:schemeClr val="accent2">
                <a:hueOff val="-6211133"/>
                <a:satOff val="27515"/>
                <a:lumOff val="-1011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SCBA</a:t>
          </a:r>
        </a:p>
      </dsp:txBody>
      <dsp:txXfrm>
        <a:off x="230439" y="2973799"/>
        <a:ext cx="2903351" cy="372930"/>
      </dsp:txXfrm>
    </dsp:sp>
    <dsp:sp modelId="{3E9C5489-881C-4DDA-BEA9-767C6E41C3D5}">
      <dsp:nvSpPr>
        <dsp:cNvPr id="0" name=""/>
        <dsp:cNvSpPr/>
      </dsp:nvSpPr>
      <dsp:spPr>
        <a:xfrm>
          <a:off x="0" y="3795305"/>
          <a:ext cx="4205288" cy="352800"/>
        </a:xfrm>
        <a:prstGeom prst="rect">
          <a:avLst/>
        </a:prstGeom>
        <a:solidFill>
          <a:schemeClr val="lt1">
            <a:alpha val="90000"/>
            <a:hueOff val="0"/>
            <a:satOff val="0"/>
            <a:lumOff val="0"/>
            <a:alphaOff val="0"/>
          </a:schemeClr>
        </a:solidFill>
        <a:ln w="6350" cap="flat" cmpd="sng" algn="ctr">
          <a:solidFill>
            <a:schemeClr val="accent2">
              <a:hueOff val="-8281511"/>
              <a:satOff val="36687"/>
              <a:lumOff val="-13491"/>
              <a:alphaOff val="0"/>
            </a:schemeClr>
          </a:solidFill>
          <a:prstDash val="solid"/>
        </a:ln>
        <a:effectLst/>
      </dsp:spPr>
      <dsp:style>
        <a:lnRef idx="1">
          <a:scrgbClr r="0" g="0" b="0"/>
        </a:lnRef>
        <a:fillRef idx="1">
          <a:scrgbClr r="0" g="0" b="0"/>
        </a:fillRef>
        <a:effectRef idx="0">
          <a:scrgbClr r="0" g="0" b="0"/>
        </a:effectRef>
        <a:fontRef idx="minor"/>
      </dsp:style>
    </dsp:sp>
    <dsp:sp modelId="{4934B7C1-8A0C-481C-9CD4-759656F0E038}">
      <dsp:nvSpPr>
        <dsp:cNvPr id="0" name=""/>
        <dsp:cNvSpPr/>
      </dsp:nvSpPr>
      <dsp:spPr>
        <a:xfrm>
          <a:off x="210264" y="3588664"/>
          <a:ext cx="2943701" cy="413280"/>
        </a:xfrm>
        <a:prstGeom prst="roundRect">
          <a:avLst/>
        </a:prstGeom>
        <a:gradFill rotWithShape="0">
          <a:gsLst>
            <a:gs pos="0">
              <a:schemeClr val="accent2">
                <a:hueOff val="-8281511"/>
                <a:satOff val="36687"/>
                <a:lumOff val="-13491"/>
                <a:alphaOff val="0"/>
                <a:tint val="97000"/>
                <a:satMod val="100000"/>
                <a:lumMod val="102000"/>
              </a:schemeClr>
            </a:gs>
            <a:gs pos="50000">
              <a:schemeClr val="accent2">
                <a:hueOff val="-8281511"/>
                <a:satOff val="36687"/>
                <a:lumOff val="-13491"/>
                <a:alphaOff val="0"/>
                <a:shade val="100000"/>
                <a:satMod val="103000"/>
                <a:lumMod val="100000"/>
              </a:schemeClr>
            </a:gs>
            <a:gs pos="100000">
              <a:schemeClr val="accent2">
                <a:hueOff val="-8281511"/>
                <a:satOff val="36687"/>
                <a:lumOff val="-1349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Hard hat</a:t>
          </a:r>
        </a:p>
      </dsp:txBody>
      <dsp:txXfrm>
        <a:off x="230439" y="3608839"/>
        <a:ext cx="2903351" cy="372930"/>
      </dsp:txXfrm>
    </dsp:sp>
    <dsp:sp modelId="{CC7BD1B9-7903-4BA4-AC54-EED5496C684F}">
      <dsp:nvSpPr>
        <dsp:cNvPr id="0" name=""/>
        <dsp:cNvSpPr/>
      </dsp:nvSpPr>
      <dsp:spPr>
        <a:xfrm>
          <a:off x="0" y="4430345"/>
          <a:ext cx="4205288" cy="352800"/>
        </a:xfrm>
        <a:prstGeom prst="rect">
          <a:avLst/>
        </a:prstGeom>
        <a:solidFill>
          <a:schemeClr val="lt1">
            <a:alpha val="90000"/>
            <a:hueOff val="0"/>
            <a:satOff val="0"/>
            <a:lumOff val="0"/>
            <a:alphaOff val="0"/>
          </a:schemeClr>
        </a:solidFill>
        <a:ln w="6350" cap="flat" cmpd="sng" algn="ctr">
          <a:solidFill>
            <a:schemeClr val="accent2">
              <a:hueOff val="-10351888"/>
              <a:satOff val="45859"/>
              <a:lumOff val="-16864"/>
              <a:alphaOff val="0"/>
            </a:schemeClr>
          </a:solidFill>
          <a:prstDash val="solid"/>
        </a:ln>
        <a:effectLst/>
      </dsp:spPr>
      <dsp:style>
        <a:lnRef idx="1">
          <a:scrgbClr r="0" g="0" b="0"/>
        </a:lnRef>
        <a:fillRef idx="1">
          <a:scrgbClr r="0" g="0" b="0"/>
        </a:fillRef>
        <a:effectRef idx="0">
          <a:scrgbClr r="0" g="0" b="0"/>
        </a:effectRef>
        <a:fontRef idx="minor"/>
      </dsp:style>
    </dsp:sp>
    <dsp:sp modelId="{68D61009-987D-49D0-9CD1-563F37566ADA}">
      <dsp:nvSpPr>
        <dsp:cNvPr id="0" name=""/>
        <dsp:cNvSpPr/>
      </dsp:nvSpPr>
      <dsp:spPr>
        <a:xfrm>
          <a:off x="210264" y="4223704"/>
          <a:ext cx="2943701" cy="41328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22300">
            <a:lnSpc>
              <a:spcPct val="90000"/>
            </a:lnSpc>
            <a:spcBef>
              <a:spcPct val="0"/>
            </a:spcBef>
            <a:spcAft>
              <a:spcPct val="35000"/>
            </a:spcAft>
            <a:buNone/>
          </a:pPr>
          <a:r>
            <a:rPr lang="en-US" sz="1400" kern="1200"/>
            <a:t>Face shield</a:t>
          </a:r>
        </a:p>
      </dsp:txBody>
      <dsp:txXfrm>
        <a:off x="230439" y="4243879"/>
        <a:ext cx="2903351" cy="372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378BE-FE4F-436B-BFE5-46D45327E96A}">
      <dsp:nvSpPr>
        <dsp:cNvPr id="0" name=""/>
        <dsp:cNvSpPr/>
      </dsp:nvSpPr>
      <dsp:spPr>
        <a:xfrm>
          <a:off x="0" y="4168"/>
          <a:ext cx="4238625" cy="1427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B1F958-4112-4DE2-AC69-D3421529432F}">
      <dsp:nvSpPr>
        <dsp:cNvPr id="0" name=""/>
        <dsp:cNvSpPr/>
      </dsp:nvSpPr>
      <dsp:spPr>
        <a:xfrm>
          <a:off x="431943" y="325448"/>
          <a:ext cx="786119" cy="785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DA5C81-A06B-4949-B242-78250327C2B8}">
      <dsp:nvSpPr>
        <dsp:cNvPr id="0" name=""/>
        <dsp:cNvSpPr/>
      </dsp:nvSpPr>
      <dsp:spPr>
        <a:xfrm>
          <a:off x="1650005" y="4168"/>
          <a:ext cx="2501942" cy="1429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268" tIns="151268" rIns="151268" bIns="151268" numCol="1" spcCol="1270" anchor="ctr" anchorCtr="0">
          <a:noAutofit/>
        </a:bodyPr>
        <a:lstStyle/>
        <a:p>
          <a:pPr marL="0" lvl="0" indent="0" algn="l" defTabSz="622300">
            <a:lnSpc>
              <a:spcPct val="100000"/>
            </a:lnSpc>
            <a:spcBef>
              <a:spcPct val="0"/>
            </a:spcBef>
            <a:spcAft>
              <a:spcPct val="35000"/>
            </a:spcAft>
            <a:buNone/>
          </a:pPr>
          <a:r>
            <a:rPr lang="en-US" sz="1400" kern="1200"/>
            <a:t>No respiratory protection and very little skin protection is needed.</a:t>
          </a:r>
        </a:p>
      </dsp:txBody>
      <dsp:txXfrm>
        <a:off x="1650005" y="4168"/>
        <a:ext cx="2501942" cy="1429307"/>
      </dsp:txXfrm>
    </dsp:sp>
    <dsp:sp modelId="{10806D90-BFD7-4DEB-AE3C-C4796639D665}">
      <dsp:nvSpPr>
        <dsp:cNvPr id="0" name=""/>
        <dsp:cNvSpPr/>
      </dsp:nvSpPr>
      <dsp:spPr>
        <a:xfrm>
          <a:off x="0" y="1769783"/>
          <a:ext cx="4238625" cy="1427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06F91-3B3C-4CFC-9D9D-6717F3633E06}">
      <dsp:nvSpPr>
        <dsp:cNvPr id="0" name=""/>
        <dsp:cNvSpPr/>
      </dsp:nvSpPr>
      <dsp:spPr>
        <a:xfrm>
          <a:off x="431943" y="2091063"/>
          <a:ext cx="786119" cy="7853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821D8C-3860-474B-A997-CBBD54EED3E4}">
      <dsp:nvSpPr>
        <dsp:cNvPr id="0" name=""/>
        <dsp:cNvSpPr/>
      </dsp:nvSpPr>
      <dsp:spPr>
        <a:xfrm>
          <a:off x="1650005" y="1769783"/>
          <a:ext cx="2501942" cy="1429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268" tIns="151268" rIns="151268" bIns="151268" numCol="1" spcCol="1270" anchor="ctr" anchorCtr="0">
          <a:noAutofit/>
        </a:bodyPr>
        <a:lstStyle/>
        <a:p>
          <a:pPr marL="0" lvl="0" indent="0" algn="l" defTabSz="622300">
            <a:lnSpc>
              <a:spcPct val="100000"/>
            </a:lnSpc>
            <a:spcBef>
              <a:spcPct val="0"/>
            </a:spcBef>
            <a:spcAft>
              <a:spcPct val="35000"/>
            </a:spcAft>
            <a:buNone/>
          </a:pPr>
          <a:r>
            <a:rPr lang="en-US" sz="1400" kern="1200"/>
            <a:t>Coveralls and general safety gear (ie. shoes, gloves, eye, head wear) are worn.</a:t>
          </a:r>
        </a:p>
      </dsp:txBody>
      <dsp:txXfrm>
        <a:off x="1650005" y="1769783"/>
        <a:ext cx="2501942" cy="1429307"/>
      </dsp:txXfrm>
    </dsp:sp>
    <dsp:sp modelId="{E8689B0D-4F86-4D67-97BC-A13EEB50E00C}">
      <dsp:nvSpPr>
        <dsp:cNvPr id="0" name=""/>
        <dsp:cNvSpPr/>
      </dsp:nvSpPr>
      <dsp:spPr>
        <a:xfrm>
          <a:off x="0" y="3535399"/>
          <a:ext cx="4238625" cy="1427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67A6D-99EB-4B79-9885-0AAD22A56EE0}">
      <dsp:nvSpPr>
        <dsp:cNvPr id="0" name=""/>
        <dsp:cNvSpPr/>
      </dsp:nvSpPr>
      <dsp:spPr>
        <a:xfrm>
          <a:off x="432365" y="3856679"/>
          <a:ext cx="786119" cy="7853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3DA258-22BA-46EA-A985-5D9F8F5256AF}">
      <dsp:nvSpPr>
        <dsp:cNvPr id="0" name=""/>
        <dsp:cNvSpPr/>
      </dsp:nvSpPr>
      <dsp:spPr>
        <a:xfrm>
          <a:off x="1650850" y="3535399"/>
          <a:ext cx="2501942" cy="1429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268" tIns="151268" rIns="151268" bIns="151268" numCol="1" spcCol="1270" anchor="ctr" anchorCtr="0">
          <a:noAutofit/>
        </a:bodyPr>
        <a:lstStyle/>
        <a:p>
          <a:pPr marL="0" lvl="0" indent="0" algn="l" defTabSz="622300">
            <a:lnSpc>
              <a:spcPct val="100000"/>
            </a:lnSpc>
            <a:spcBef>
              <a:spcPct val="0"/>
            </a:spcBef>
            <a:spcAft>
              <a:spcPct val="35000"/>
            </a:spcAft>
            <a:buNone/>
          </a:pPr>
          <a:r>
            <a:rPr lang="en-US" sz="1400" kern="1200" dirty="0"/>
            <a:t>The work environment has no possibility for contact with hazardous chemicals. (The workers do not expect to come in contact with chemicals)</a:t>
          </a:r>
        </a:p>
      </dsp:txBody>
      <dsp:txXfrm>
        <a:off x="1650850" y="3535399"/>
        <a:ext cx="2501942" cy="14293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66F16-C358-4108-BEC8-7969852F6AFA}">
      <dsp:nvSpPr>
        <dsp:cNvPr id="0" name=""/>
        <dsp:cNvSpPr/>
      </dsp:nvSpPr>
      <dsp:spPr>
        <a:xfrm>
          <a:off x="2405" y="129363"/>
          <a:ext cx="2344935" cy="56518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Affects Mobility</a:t>
          </a:r>
        </a:p>
      </dsp:txBody>
      <dsp:txXfrm>
        <a:off x="2405" y="129363"/>
        <a:ext cx="2344935" cy="565181"/>
      </dsp:txXfrm>
    </dsp:sp>
    <dsp:sp modelId="{52FCF9F3-DDA8-46D2-8174-4491A40B68AB}">
      <dsp:nvSpPr>
        <dsp:cNvPr id="0" name=""/>
        <dsp:cNvSpPr/>
      </dsp:nvSpPr>
      <dsp:spPr>
        <a:xfrm>
          <a:off x="2405" y="694544"/>
          <a:ext cx="2344935" cy="22838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F9B1F-2F4A-4EBA-AC5F-E6CD30EBBC9F}">
      <dsp:nvSpPr>
        <dsp:cNvPr id="0" name=""/>
        <dsp:cNvSpPr/>
      </dsp:nvSpPr>
      <dsp:spPr>
        <a:xfrm>
          <a:off x="2675632" y="129363"/>
          <a:ext cx="2344935" cy="56518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Hazard Around Machinery</a:t>
          </a:r>
        </a:p>
      </dsp:txBody>
      <dsp:txXfrm>
        <a:off x="2675632" y="129363"/>
        <a:ext cx="2344935" cy="565181"/>
      </dsp:txXfrm>
    </dsp:sp>
    <dsp:sp modelId="{6B4F111B-58A0-4724-AA04-4B4FD3620E5F}">
      <dsp:nvSpPr>
        <dsp:cNvPr id="0" name=""/>
        <dsp:cNvSpPr/>
      </dsp:nvSpPr>
      <dsp:spPr>
        <a:xfrm>
          <a:off x="2675632" y="694544"/>
          <a:ext cx="2344935" cy="228384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4D2A59-DDA1-487E-9D28-E39D8A6B3D14}">
      <dsp:nvSpPr>
        <dsp:cNvPr id="0" name=""/>
        <dsp:cNvSpPr/>
      </dsp:nvSpPr>
      <dsp:spPr>
        <a:xfrm>
          <a:off x="5348859" y="129363"/>
          <a:ext cx="2344935" cy="56518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Heat Stress</a:t>
          </a:r>
        </a:p>
      </dsp:txBody>
      <dsp:txXfrm>
        <a:off x="5348859" y="129363"/>
        <a:ext cx="2344935" cy="565181"/>
      </dsp:txXfrm>
    </dsp:sp>
    <dsp:sp modelId="{E6242FA6-91CD-49D1-856B-D6113BDBCADF}">
      <dsp:nvSpPr>
        <dsp:cNvPr id="0" name=""/>
        <dsp:cNvSpPr/>
      </dsp:nvSpPr>
      <dsp:spPr>
        <a:xfrm>
          <a:off x="5348859" y="694544"/>
          <a:ext cx="2344935" cy="228384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Work-Rest Cycle</a:t>
          </a:r>
        </a:p>
        <a:p>
          <a:pPr marL="171450" lvl="1" indent="-171450" algn="l" defTabSz="711200">
            <a:lnSpc>
              <a:spcPct val="90000"/>
            </a:lnSpc>
            <a:spcBef>
              <a:spcPct val="0"/>
            </a:spcBef>
            <a:spcAft>
              <a:spcPct val="15000"/>
            </a:spcAft>
            <a:buChar char="•"/>
          </a:pPr>
          <a:r>
            <a:rPr lang="en-US" sz="1600" kern="1200"/>
            <a:t>Drink Fluids (8 oz. of Water) Every 30 Minutes</a:t>
          </a:r>
        </a:p>
        <a:p>
          <a:pPr marL="171450" lvl="1" indent="-171450" algn="l" defTabSz="711200">
            <a:lnSpc>
              <a:spcPct val="90000"/>
            </a:lnSpc>
            <a:spcBef>
              <a:spcPct val="0"/>
            </a:spcBef>
            <a:spcAft>
              <a:spcPct val="15000"/>
            </a:spcAft>
            <a:buChar char="•"/>
          </a:pPr>
          <a:r>
            <a:rPr lang="en-US" sz="1600" kern="1200"/>
            <a:t>Shaded Work/Rest Area</a:t>
          </a:r>
        </a:p>
        <a:p>
          <a:pPr marL="171450" lvl="1" indent="-171450" algn="l" defTabSz="711200">
            <a:lnSpc>
              <a:spcPct val="90000"/>
            </a:lnSpc>
            <a:spcBef>
              <a:spcPct val="0"/>
            </a:spcBef>
            <a:spcAft>
              <a:spcPct val="15000"/>
            </a:spcAft>
            <a:buChar char="•"/>
          </a:pPr>
          <a:r>
            <a:rPr lang="en-US" sz="1600" kern="1200"/>
            <a:t>Biological Monitoring (Heart Rate)</a:t>
          </a:r>
        </a:p>
        <a:p>
          <a:pPr marL="171450" lvl="1" indent="-171450" algn="l" defTabSz="711200">
            <a:lnSpc>
              <a:spcPct val="90000"/>
            </a:lnSpc>
            <a:spcBef>
              <a:spcPct val="0"/>
            </a:spcBef>
            <a:spcAft>
              <a:spcPct val="15000"/>
            </a:spcAft>
            <a:buChar char="•"/>
          </a:pPr>
          <a:r>
            <a:rPr lang="en-US" sz="1600" kern="1200"/>
            <a:t>Administrative Controls</a:t>
          </a:r>
        </a:p>
      </dsp:txBody>
      <dsp:txXfrm>
        <a:off x="5348859" y="694544"/>
        <a:ext cx="2344935" cy="22838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D0055-C9DD-45F3-A0F3-73DB8F92FA84}">
      <dsp:nvSpPr>
        <dsp:cNvPr id="0" name=""/>
        <dsp:cNvSpPr/>
      </dsp:nvSpPr>
      <dsp:spPr>
        <a:xfrm>
          <a:off x="0" y="104427"/>
          <a:ext cx="4205288" cy="722474"/>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Select boot appropriate for product</a:t>
          </a:r>
        </a:p>
      </dsp:txBody>
      <dsp:txXfrm>
        <a:off x="35268" y="139695"/>
        <a:ext cx="4134752" cy="651938"/>
      </dsp:txXfrm>
    </dsp:sp>
    <dsp:sp modelId="{79586945-9A91-4195-86BB-7140F756C1CA}">
      <dsp:nvSpPr>
        <dsp:cNvPr id="0" name=""/>
        <dsp:cNvSpPr/>
      </dsp:nvSpPr>
      <dsp:spPr>
        <a:xfrm>
          <a:off x="0" y="826902"/>
          <a:ext cx="420528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Tingley</a:t>
          </a:r>
        </a:p>
      </dsp:txBody>
      <dsp:txXfrm>
        <a:off x="0" y="826902"/>
        <a:ext cx="4205288" cy="314640"/>
      </dsp:txXfrm>
    </dsp:sp>
    <dsp:sp modelId="{F7BBF338-124B-4B17-BF28-8762DB92123C}">
      <dsp:nvSpPr>
        <dsp:cNvPr id="0" name=""/>
        <dsp:cNvSpPr/>
      </dsp:nvSpPr>
      <dsp:spPr>
        <a:xfrm>
          <a:off x="0" y="1141542"/>
          <a:ext cx="4205288" cy="722474"/>
        </a:xfrm>
        <a:prstGeom prst="roundRect">
          <a:avLst/>
        </a:prstGeom>
        <a:gradFill rotWithShape="0">
          <a:gsLst>
            <a:gs pos="0">
              <a:schemeClr val="accent2">
                <a:hueOff val="-3450629"/>
                <a:satOff val="15286"/>
                <a:lumOff val="-5621"/>
                <a:alphaOff val="0"/>
                <a:tint val="97000"/>
                <a:satMod val="100000"/>
                <a:lumMod val="102000"/>
              </a:schemeClr>
            </a:gs>
            <a:gs pos="50000">
              <a:schemeClr val="accent2">
                <a:hueOff val="-3450629"/>
                <a:satOff val="15286"/>
                <a:lumOff val="-5621"/>
                <a:alphaOff val="0"/>
                <a:shade val="100000"/>
                <a:satMod val="103000"/>
                <a:lumMod val="100000"/>
              </a:schemeClr>
            </a:gs>
            <a:gs pos="100000">
              <a:schemeClr val="accent2">
                <a:hueOff val="-3450629"/>
                <a:satOff val="15286"/>
                <a:lumOff val="-562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Select appropriate suit for product</a:t>
          </a:r>
        </a:p>
      </dsp:txBody>
      <dsp:txXfrm>
        <a:off x="35268" y="1176810"/>
        <a:ext cx="4134752" cy="651938"/>
      </dsp:txXfrm>
    </dsp:sp>
    <dsp:sp modelId="{CAC24E90-7B3B-4142-A671-26CB4527911F}">
      <dsp:nvSpPr>
        <dsp:cNvPr id="0" name=""/>
        <dsp:cNvSpPr/>
      </dsp:nvSpPr>
      <dsp:spPr>
        <a:xfrm>
          <a:off x="0" y="1864017"/>
          <a:ext cx="4205288" cy="70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Be sure to check suits limits for specific chemicals</a:t>
          </a:r>
        </a:p>
        <a:p>
          <a:pPr marL="114300" lvl="1" indent="-114300" algn="l" defTabSz="666750">
            <a:lnSpc>
              <a:spcPct val="90000"/>
            </a:lnSpc>
            <a:spcBef>
              <a:spcPct val="0"/>
            </a:spcBef>
            <a:spcAft>
              <a:spcPct val="20000"/>
            </a:spcAft>
            <a:buChar char="•"/>
          </a:pPr>
          <a:r>
            <a:rPr lang="en-US" sz="1500" kern="1200" dirty="0"/>
            <a:t>Ask research personnel for recommendation</a:t>
          </a:r>
        </a:p>
      </dsp:txBody>
      <dsp:txXfrm>
        <a:off x="0" y="1864017"/>
        <a:ext cx="4205288" cy="707940"/>
      </dsp:txXfrm>
    </dsp:sp>
    <dsp:sp modelId="{C337046F-583F-496A-8AA5-614E1830046E}">
      <dsp:nvSpPr>
        <dsp:cNvPr id="0" name=""/>
        <dsp:cNvSpPr/>
      </dsp:nvSpPr>
      <dsp:spPr>
        <a:xfrm>
          <a:off x="0" y="2571957"/>
          <a:ext cx="4205288" cy="722474"/>
        </a:xfrm>
        <a:prstGeom prst="roundRect">
          <a:avLst/>
        </a:prstGeom>
        <a:gradFill rotWithShape="0">
          <a:gsLst>
            <a:gs pos="0">
              <a:schemeClr val="accent2">
                <a:hueOff val="-6901259"/>
                <a:satOff val="30573"/>
                <a:lumOff val="-11243"/>
                <a:alphaOff val="0"/>
                <a:tint val="97000"/>
                <a:satMod val="100000"/>
                <a:lumMod val="102000"/>
              </a:schemeClr>
            </a:gs>
            <a:gs pos="50000">
              <a:schemeClr val="accent2">
                <a:hueOff val="-6901259"/>
                <a:satOff val="30573"/>
                <a:lumOff val="-11243"/>
                <a:alphaOff val="0"/>
                <a:shade val="100000"/>
                <a:satMod val="103000"/>
                <a:lumMod val="100000"/>
              </a:schemeClr>
            </a:gs>
            <a:gs pos="100000">
              <a:schemeClr val="accent2">
                <a:hueOff val="-6901259"/>
                <a:satOff val="30573"/>
                <a:lumOff val="-1124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Have a helper assist with donning of respiratory protection</a:t>
          </a:r>
        </a:p>
      </dsp:txBody>
      <dsp:txXfrm>
        <a:off x="35268" y="2607225"/>
        <a:ext cx="4134752" cy="651938"/>
      </dsp:txXfrm>
    </dsp:sp>
    <dsp:sp modelId="{C94DA8F4-4502-439A-8F48-73E8E201D4F0}">
      <dsp:nvSpPr>
        <dsp:cNvPr id="0" name=""/>
        <dsp:cNvSpPr/>
      </dsp:nvSpPr>
      <dsp:spPr>
        <a:xfrm>
          <a:off x="0" y="3294432"/>
          <a:ext cx="420528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SCBA</a:t>
          </a:r>
        </a:p>
      </dsp:txBody>
      <dsp:txXfrm>
        <a:off x="0" y="3294432"/>
        <a:ext cx="4205288" cy="314640"/>
      </dsp:txXfrm>
    </dsp:sp>
    <dsp:sp modelId="{1D27E5E9-7B07-4DC1-A68D-37AF1667926E}">
      <dsp:nvSpPr>
        <dsp:cNvPr id="0" name=""/>
        <dsp:cNvSpPr/>
      </dsp:nvSpPr>
      <dsp:spPr>
        <a:xfrm>
          <a:off x="0" y="3609072"/>
          <a:ext cx="4205288" cy="722474"/>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Gloves – ask research for appropriate glove selection</a:t>
          </a:r>
        </a:p>
      </dsp:txBody>
      <dsp:txXfrm>
        <a:off x="35268" y="3644340"/>
        <a:ext cx="4134752" cy="651938"/>
      </dsp:txXfrm>
    </dsp:sp>
    <dsp:sp modelId="{906338D2-9DD0-43F4-A985-7D55B9C07F84}">
      <dsp:nvSpPr>
        <dsp:cNvPr id="0" name=""/>
        <dsp:cNvSpPr/>
      </dsp:nvSpPr>
      <dsp:spPr>
        <a:xfrm>
          <a:off x="0" y="4331547"/>
          <a:ext cx="4205288"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1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Inner &amp; Outer </a:t>
          </a:r>
        </a:p>
        <a:p>
          <a:pPr marL="114300" lvl="1" indent="-114300" algn="l" defTabSz="666750">
            <a:lnSpc>
              <a:spcPct val="90000"/>
            </a:lnSpc>
            <a:spcBef>
              <a:spcPct val="0"/>
            </a:spcBef>
            <a:spcAft>
              <a:spcPct val="20000"/>
            </a:spcAft>
            <a:buChar char="•"/>
          </a:pPr>
          <a:r>
            <a:rPr lang="en-US" sz="1500" kern="1200"/>
            <a:t>Tape seams</a:t>
          </a:r>
        </a:p>
      </dsp:txBody>
      <dsp:txXfrm>
        <a:off x="0" y="4331547"/>
        <a:ext cx="4205288" cy="4916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4A19ACD-3056-4EF8-9D06-3305E5B246C8}"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26867745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19ACD-3056-4EF8-9D06-3305E5B246C8}"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377522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19ACD-3056-4EF8-9D06-3305E5B246C8}"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644778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A19ACD-3056-4EF8-9D06-3305E5B246C8}"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252BA-A104-4593-B4BF-878AE110AD9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94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A19ACD-3056-4EF8-9D06-3305E5B246C8}"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424218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4A19ACD-3056-4EF8-9D06-3305E5B246C8}"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10721151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4A19ACD-3056-4EF8-9D06-3305E5B246C8}" type="datetimeFigureOut">
              <a:rPr lang="en-US" smtClean="0"/>
              <a:t>2/6/2024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172749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4A19ACD-3056-4EF8-9D06-3305E5B246C8}"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252BA-A104-4593-B4BF-878AE110AD9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71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A19ACD-3056-4EF8-9D06-3305E5B246C8}" type="datetimeFigureOut">
              <a:rPr lang="en-US" smtClean="0"/>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215530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19ACD-3056-4EF8-9D06-3305E5B246C8}" type="datetimeFigureOut">
              <a:rPr lang="en-US" smtClean="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42008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4A19ACD-3056-4EF8-9D06-3305E5B246C8}" type="datetimeFigureOut">
              <a:rPr lang="en-US" smtClean="0"/>
              <a:t>2/6/2024</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185902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4A19ACD-3056-4EF8-9D06-3305E5B246C8}" type="datetimeFigureOut">
              <a:rPr lang="en-US" smtClean="0"/>
              <a:t>2/6/2024</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4D0252BA-A104-4593-B4BF-878AE110AD98}" type="slidenum">
              <a:rPr lang="en-US" smtClean="0"/>
              <a:t>‹#›</a:t>
            </a:fld>
            <a:endParaRPr lang="en-US"/>
          </a:p>
        </p:txBody>
      </p:sp>
    </p:spTree>
    <p:extLst>
      <p:ext uri="{BB962C8B-B14F-4D97-AF65-F5344CB8AC3E}">
        <p14:creationId xmlns:p14="http://schemas.microsoft.com/office/powerpoint/2010/main" val="254766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4A19ACD-3056-4EF8-9D06-3305E5B246C8}" type="datetimeFigureOut">
              <a:rPr lang="en-US" smtClean="0"/>
              <a:t>2/6/2024</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4D0252BA-A104-4593-B4BF-878AE110AD98}" type="slidenum">
              <a:rPr lang="en-US" smtClean="0"/>
              <a:t>‹#›</a:t>
            </a:fld>
            <a:endParaRPr lang="en-US"/>
          </a:p>
        </p:txBody>
      </p:sp>
    </p:spTree>
    <p:extLst>
      <p:ext uri="{BB962C8B-B14F-4D97-AF65-F5344CB8AC3E}">
        <p14:creationId xmlns:p14="http://schemas.microsoft.com/office/powerpoint/2010/main" val="157351717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15770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16682-2007-D316-F457-8EA83D17746C}"/>
              </a:ext>
            </a:extLst>
          </p:cNvPr>
          <p:cNvSpPr>
            <a:spLocks noGrp="1"/>
          </p:cNvSpPr>
          <p:nvPr>
            <p:ph type="title"/>
          </p:nvPr>
        </p:nvSpPr>
        <p:spPr>
          <a:xfrm>
            <a:off x="603503" y="1290025"/>
            <a:ext cx="3968495" cy="1188720"/>
          </a:xfrm>
          <a:solidFill>
            <a:srgbClr val="FFFFFF"/>
          </a:solidFill>
          <a:ln>
            <a:solidFill>
              <a:srgbClr val="404040"/>
            </a:solidFill>
          </a:ln>
        </p:spPr>
        <p:txBody>
          <a:bodyPr>
            <a:normAutofit/>
          </a:bodyPr>
          <a:lstStyle/>
          <a:p>
            <a:r>
              <a:rPr lang="en-US" sz="2200"/>
              <a:t>Emergency Response Guidebooks (ERG)</a:t>
            </a:r>
          </a:p>
        </p:txBody>
      </p:sp>
      <p:sp>
        <p:nvSpPr>
          <p:cNvPr id="3" name="Content Placeholder 2">
            <a:extLst>
              <a:ext uri="{FF2B5EF4-FFF2-40B4-BE49-F238E27FC236}">
                <a16:creationId xmlns:a16="http://schemas.microsoft.com/office/drawing/2014/main" id="{6C330166-7ED5-AA25-FB1D-F0EB246BB66F}"/>
              </a:ext>
            </a:extLst>
          </p:cNvPr>
          <p:cNvSpPr>
            <a:spLocks noGrp="1"/>
          </p:cNvSpPr>
          <p:nvPr>
            <p:ph idx="1"/>
          </p:nvPr>
        </p:nvSpPr>
        <p:spPr>
          <a:xfrm>
            <a:off x="603503" y="2858703"/>
            <a:ext cx="3964343" cy="3042547"/>
          </a:xfrm>
        </p:spPr>
        <p:txBody>
          <a:bodyPr>
            <a:normAutofit fontScale="77500" lnSpcReduction="20000"/>
          </a:bodyPr>
          <a:lstStyle/>
          <a:p>
            <a:pPr algn="ctr"/>
            <a:r>
              <a:rPr lang="en-US" dirty="0">
                <a:solidFill>
                  <a:srgbClr val="FFFFFF"/>
                </a:solidFill>
              </a:rPr>
              <a:t>New additions due out March 2024 </a:t>
            </a:r>
          </a:p>
          <a:p>
            <a:pPr algn="ctr"/>
            <a:r>
              <a:rPr lang="en-US" dirty="0">
                <a:solidFill>
                  <a:srgbClr val="FFFFFF"/>
                </a:solidFill>
              </a:rPr>
              <a:t>*</a:t>
            </a:r>
            <a:r>
              <a:rPr lang="en-US" u="sng" dirty="0">
                <a:solidFill>
                  <a:srgbClr val="FFFFFF"/>
                </a:solidFill>
              </a:rPr>
              <a:t>Changes/Additions for 2024</a:t>
            </a:r>
          </a:p>
          <a:p>
            <a:pPr marL="342900" indent="-342900">
              <a:buFont typeface="+mj-lt"/>
              <a:buAutoNum type="arabicPeriod"/>
            </a:pPr>
            <a:r>
              <a:rPr lang="en-US" dirty="0">
                <a:solidFill>
                  <a:srgbClr val="FFFFFF"/>
                </a:solidFill>
              </a:rPr>
              <a:t>Adding a QR code to reporting incidents</a:t>
            </a:r>
          </a:p>
          <a:p>
            <a:pPr marL="342900" indent="-342900">
              <a:buFont typeface="+mj-lt"/>
              <a:buAutoNum type="arabicPeriod"/>
            </a:pPr>
            <a:r>
              <a:rPr lang="en-US" dirty="0">
                <a:solidFill>
                  <a:srgbClr val="FFFFFF"/>
                </a:solidFill>
              </a:rPr>
              <a:t>Adding information for electric vehicles</a:t>
            </a:r>
          </a:p>
          <a:p>
            <a:pPr marL="342900" indent="-342900">
              <a:buFont typeface="+mj-lt"/>
              <a:buAutoNum type="arabicPeriod"/>
            </a:pPr>
            <a:r>
              <a:rPr lang="en-US" dirty="0">
                <a:solidFill>
                  <a:srgbClr val="FFFFFF"/>
                </a:solidFill>
              </a:rPr>
              <a:t>Expanding several guides, including 115 and 140</a:t>
            </a:r>
          </a:p>
          <a:p>
            <a:pPr marL="342900" indent="-342900">
              <a:buFont typeface="+mj-lt"/>
              <a:buAutoNum type="arabicPeriod"/>
            </a:pPr>
            <a:r>
              <a:rPr lang="en-US" dirty="0">
                <a:solidFill>
                  <a:srgbClr val="FFFFFF"/>
                </a:solidFill>
              </a:rPr>
              <a:t>Updating the Marking, Labeling, and Placard ID charts located in the front of the ERG</a:t>
            </a:r>
          </a:p>
          <a:p>
            <a:pPr marL="342900" indent="-342900">
              <a:buFont typeface="+mj-lt"/>
              <a:buAutoNum type="arabicPeriod"/>
            </a:pPr>
            <a:r>
              <a:rPr lang="en-US" dirty="0">
                <a:solidFill>
                  <a:srgbClr val="FFFFFF"/>
                </a:solidFill>
              </a:rPr>
              <a:t>Giving first aid guidance and chem warfare/biological agents their own sections</a:t>
            </a:r>
          </a:p>
          <a:p>
            <a:pPr marL="342900" indent="-342900">
              <a:buFont typeface="+mj-lt"/>
              <a:buAutoNum type="arabicPeriod"/>
            </a:pPr>
            <a:r>
              <a:rPr lang="en-US" dirty="0">
                <a:solidFill>
                  <a:srgbClr val="FFFFFF"/>
                </a:solidFill>
              </a:rPr>
              <a:t>Adding/Removing several UN/ID numbers from the ERG to harmonize with the HMR (Hazardous Materials Regulations)</a:t>
            </a:r>
          </a:p>
          <a:p>
            <a:endParaRPr lang="en-US" dirty="0">
              <a:solidFill>
                <a:srgbClr val="FFFFFF"/>
              </a:solidFill>
            </a:endParaRPr>
          </a:p>
        </p:txBody>
      </p:sp>
      <p:sp>
        <p:nvSpPr>
          <p:cNvPr id="15" name="Rectangle 14">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640080"/>
            <a:ext cx="301294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5579" y="806357"/>
            <a:ext cx="2763774"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4E592E1-8BF2-67C0-6F1E-4E446F256985}"/>
              </a:ext>
            </a:extLst>
          </p:cNvPr>
          <p:cNvPicPr>
            <a:picLocks noChangeAspect="1"/>
          </p:cNvPicPr>
          <p:nvPr/>
        </p:nvPicPr>
        <p:blipFill>
          <a:blip r:embed="rId2"/>
          <a:stretch>
            <a:fillRect/>
          </a:stretch>
        </p:blipFill>
        <p:spPr>
          <a:xfrm>
            <a:off x="5899023" y="2012222"/>
            <a:ext cx="2516886" cy="2516886"/>
          </a:xfrm>
          <a:prstGeom prst="rect">
            <a:avLst/>
          </a:prstGeom>
        </p:spPr>
      </p:pic>
    </p:spTree>
    <p:extLst>
      <p:ext uri="{BB962C8B-B14F-4D97-AF65-F5344CB8AC3E}">
        <p14:creationId xmlns:p14="http://schemas.microsoft.com/office/powerpoint/2010/main" val="97591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3352" y="467418"/>
            <a:ext cx="5797296" cy="1188720"/>
          </a:xfrm>
          <a:solidFill>
            <a:srgbClr val="FFFFFF"/>
          </a:solidFill>
        </p:spPr>
        <p:txBody>
          <a:bodyPr>
            <a:normAutofit/>
          </a:bodyPr>
          <a:lstStyle/>
          <a:p>
            <a:r>
              <a:rPr lang="en-US"/>
              <a:t>Level B (Liquid Splash Protection)</a:t>
            </a:r>
          </a:p>
        </p:txBody>
      </p:sp>
      <p:sp>
        <p:nvSpPr>
          <p:cNvPr id="18" name="Content Placeholder 2"/>
          <p:cNvSpPr>
            <a:spLocks noGrp="1"/>
          </p:cNvSpPr>
          <p:nvPr>
            <p:ph idx="1"/>
          </p:nvPr>
        </p:nvSpPr>
        <p:spPr>
          <a:xfrm>
            <a:off x="1279546" y="2291262"/>
            <a:ext cx="6584634" cy="2879256"/>
          </a:xfrm>
        </p:spPr>
        <p:txBody>
          <a:bodyPr>
            <a:normAutofit/>
          </a:bodyPr>
          <a:lstStyle/>
          <a:p>
            <a:pPr fontAlgn="base">
              <a:lnSpc>
                <a:spcPct val="90000"/>
              </a:lnSpc>
            </a:pPr>
            <a:r>
              <a:rPr lang="en-US" sz="1100" dirty="0">
                <a:solidFill>
                  <a:srgbClr val="404040"/>
                </a:solidFill>
                <a:latin typeface="Arial" panose="020B0604020202020204" pitchFamily="34" charset="0"/>
                <a:cs typeface="Arial" panose="020B0604020202020204" pitchFamily="34" charset="0"/>
              </a:rPr>
              <a:t>The same level of respiratory protection is required as in Level A. However, a lesser degree of skin protection is needed than for Level A.</a:t>
            </a:r>
          </a:p>
          <a:p>
            <a:pPr lvl="1" fontAlgn="base">
              <a:lnSpc>
                <a:spcPct val="90000"/>
              </a:lnSpc>
            </a:pPr>
            <a:r>
              <a:rPr lang="en-US" sz="1100" dirty="0">
                <a:solidFill>
                  <a:srgbClr val="404040"/>
                </a:solidFill>
                <a:latin typeface="Arial" panose="020B0604020202020204" pitchFamily="34" charset="0"/>
                <a:cs typeface="Arial" panose="020B0604020202020204" pitchFamily="34" charset="0"/>
              </a:rPr>
              <a:t>SCBA</a:t>
            </a:r>
          </a:p>
          <a:p>
            <a:pPr lvl="1" fontAlgn="base">
              <a:lnSpc>
                <a:spcPct val="90000"/>
              </a:lnSpc>
            </a:pPr>
            <a:r>
              <a:rPr lang="en-US" sz="1100" dirty="0">
                <a:solidFill>
                  <a:srgbClr val="404040"/>
                </a:solidFill>
                <a:latin typeface="Arial" panose="020B0604020202020204" pitchFamily="34" charset="0"/>
                <a:cs typeface="Arial" panose="020B0604020202020204" pitchFamily="34" charset="0"/>
              </a:rPr>
              <a:t>Level B protection allows for certain areas of exposed skin on the wearer.</a:t>
            </a:r>
          </a:p>
          <a:p>
            <a:pPr lvl="1" fontAlgn="base">
              <a:lnSpc>
                <a:spcPct val="90000"/>
              </a:lnSpc>
            </a:pPr>
            <a:r>
              <a:rPr lang="en-US" sz="1100" dirty="0">
                <a:solidFill>
                  <a:srgbClr val="404040"/>
                </a:solidFill>
                <a:latin typeface="Arial" panose="020B0604020202020204" pitchFamily="34" charset="0"/>
                <a:cs typeface="Arial" panose="020B0604020202020204" pitchFamily="34" charset="0"/>
              </a:rPr>
              <a:t>Level B protective clothing would include either a one piece or two-piece ensemble with the SCBA worn outside the garment. Separate gloves and boots would be "taped" or "sealed" at the interfaces to minimize chemical penetration. The trend now is to use encapsulating garments that are not "vapor tight" as Level B garments.</a:t>
            </a:r>
          </a:p>
          <a:p>
            <a:pPr marL="45720" indent="0" fontAlgn="base">
              <a:lnSpc>
                <a:spcPct val="90000"/>
              </a:lnSpc>
              <a:buNone/>
            </a:pPr>
            <a:endParaRPr lang="en-US" sz="1100" dirty="0">
              <a:solidFill>
                <a:srgbClr val="404040"/>
              </a:solidFill>
              <a:latin typeface="Arial" panose="020B0604020202020204" pitchFamily="34" charset="0"/>
              <a:cs typeface="Arial" panose="020B0604020202020204" pitchFamily="34" charset="0"/>
            </a:endParaRPr>
          </a:p>
          <a:p>
            <a:pPr fontAlgn="base">
              <a:lnSpc>
                <a:spcPct val="90000"/>
              </a:lnSpc>
              <a:buFont typeface="Arial"/>
              <a:buChar char="•"/>
            </a:pPr>
            <a:r>
              <a:rPr lang="en-US" sz="1100" dirty="0">
                <a:solidFill>
                  <a:srgbClr val="404040"/>
                </a:solidFill>
                <a:latin typeface="Arial" panose="020B0604020202020204" pitchFamily="34" charset="0"/>
                <a:cs typeface="Arial" panose="020B0604020202020204" pitchFamily="34" charset="0"/>
              </a:rPr>
              <a:t>Chemicals that are known and NOT to be vapors or gases that are toxic by skin absorption or are carcinogenic.</a:t>
            </a:r>
          </a:p>
          <a:p>
            <a:pPr fontAlgn="base">
              <a:lnSpc>
                <a:spcPct val="90000"/>
              </a:lnSpc>
              <a:buFont typeface="Arial"/>
              <a:buChar char="•"/>
            </a:pPr>
            <a:r>
              <a:rPr lang="en-US" sz="1100" dirty="0">
                <a:solidFill>
                  <a:srgbClr val="404040"/>
                </a:solidFill>
                <a:latin typeface="Arial" panose="020B0604020202020204" pitchFamily="34" charset="0"/>
                <a:cs typeface="Arial" panose="020B0604020202020204" pitchFamily="34" charset="0"/>
              </a:rPr>
              <a:t>Exposure situations will typically be at lower chemical concentrations (below established exposure limits).</a:t>
            </a:r>
          </a:p>
          <a:p>
            <a:pPr marL="45720" indent="0" fontAlgn="base">
              <a:lnSpc>
                <a:spcPct val="90000"/>
              </a:lnSpc>
              <a:buNone/>
            </a:pPr>
            <a:endParaRPr lang="en-US" sz="1100" dirty="0">
              <a:solidFill>
                <a:srgbClr val="404040"/>
              </a:solidFill>
              <a:latin typeface="Arial"/>
            </a:endParaRPr>
          </a:p>
          <a:p>
            <a:pPr>
              <a:lnSpc>
                <a:spcPct val="90000"/>
              </a:lnSpc>
            </a:pPr>
            <a:endParaRPr lang="en-US" sz="1100" dirty="0">
              <a:solidFill>
                <a:srgbClr val="404040"/>
              </a:solidFill>
            </a:endParaRPr>
          </a:p>
        </p:txBody>
      </p:sp>
    </p:spTree>
    <p:extLst>
      <p:ext uri="{BB962C8B-B14F-4D97-AF65-F5344CB8AC3E}">
        <p14:creationId xmlns:p14="http://schemas.microsoft.com/office/powerpoint/2010/main" val="168281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2600" y="2681103"/>
            <a:ext cx="2522980" cy="1495794"/>
          </a:xfrm>
          <a:noFill/>
          <a:ln>
            <a:solidFill>
              <a:schemeClr val="bg1"/>
            </a:solidFill>
          </a:ln>
        </p:spPr>
        <p:txBody>
          <a:bodyPr wrap="square">
            <a:normAutofit/>
          </a:bodyPr>
          <a:lstStyle/>
          <a:p>
            <a:r>
              <a:rPr lang="en-US">
                <a:solidFill>
                  <a:schemeClr val="bg1"/>
                </a:solidFill>
              </a:rPr>
              <a:t>Level B Equipment</a:t>
            </a:r>
          </a:p>
        </p:txBody>
      </p:sp>
      <p:graphicFrame>
        <p:nvGraphicFramePr>
          <p:cNvPr id="7" name="Content Placeholder 4">
            <a:extLst>
              <a:ext uri="{FF2B5EF4-FFF2-40B4-BE49-F238E27FC236}">
                <a16:creationId xmlns:a16="http://schemas.microsoft.com/office/drawing/2014/main" id="{D859B59C-CEE8-4305-9F0C-88A8C11A10F9}"/>
              </a:ext>
            </a:extLst>
          </p:cNvPr>
          <p:cNvGraphicFramePr>
            <a:graphicFrameLocks noGrp="1"/>
          </p:cNvGraphicFramePr>
          <p:nvPr>
            <p:ph idx="1"/>
            <p:extLst>
              <p:ext uri="{D42A27DB-BD31-4B8C-83A1-F6EECF244321}">
                <p14:modId xmlns:p14="http://schemas.microsoft.com/office/powerpoint/2010/main" val="2010702093"/>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869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75504" y="978776"/>
            <a:ext cx="3364992" cy="1174991"/>
          </a:xfrm>
        </p:spPr>
        <p:txBody>
          <a:bodyPr>
            <a:normAutofit/>
          </a:bodyPr>
          <a:lstStyle/>
          <a:p>
            <a:r>
              <a:rPr lang="en-US" sz="1900"/>
              <a:t>Level C (Particle or Liquid Splash Protection)</a:t>
            </a:r>
          </a:p>
        </p:txBody>
      </p:sp>
      <p:pic>
        <p:nvPicPr>
          <p:cNvPr id="15" name="Picture 14" descr="Blue facemask">
            <a:extLst>
              <a:ext uri="{FF2B5EF4-FFF2-40B4-BE49-F238E27FC236}">
                <a16:creationId xmlns:a16="http://schemas.microsoft.com/office/drawing/2014/main" id="{532D853D-EE6D-722F-2846-6AB99E67CB29}"/>
              </a:ext>
            </a:extLst>
          </p:cNvPr>
          <p:cNvPicPr>
            <a:picLocks noChangeAspect="1"/>
          </p:cNvPicPr>
          <p:nvPr/>
        </p:nvPicPr>
        <p:blipFill rotWithShape="1">
          <a:blip r:embed="rId2"/>
          <a:srcRect l="24740" r="30828" b="-1"/>
          <a:stretch/>
        </p:blipFill>
        <p:spPr>
          <a:xfrm>
            <a:off x="20" y="10"/>
            <a:ext cx="4564960" cy="6857990"/>
          </a:xfrm>
          <a:prstGeom prst="rect">
            <a:avLst/>
          </a:prstGeom>
        </p:spPr>
      </p:pic>
      <p:sp>
        <p:nvSpPr>
          <p:cNvPr id="13" name="Content Placeholder 2"/>
          <p:cNvSpPr>
            <a:spLocks noGrp="1"/>
          </p:cNvSpPr>
          <p:nvPr>
            <p:ph idx="1"/>
          </p:nvPr>
        </p:nvSpPr>
        <p:spPr>
          <a:xfrm>
            <a:off x="5175504" y="2640692"/>
            <a:ext cx="3364992" cy="3255252"/>
          </a:xfrm>
        </p:spPr>
        <p:txBody>
          <a:bodyPr>
            <a:normAutofit lnSpcReduction="10000"/>
          </a:bodyPr>
          <a:lstStyle/>
          <a:p>
            <a:pPr fontAlgn="base">
              <a:lnSpc>
                <a:spcPct val="90000"/>
              </a:lnSpc>
            </a:pPr>
            <a:r>
              <a:rPr lang="en-US" sz="1500" dirty="0">
                <a:latin typeface="inherit"/>
              </a:rPr>
              <a:t>The same level of skin protection as Level B, but a lower level of respiratory protection is needed (i.e. air purifying respirators).</a:t>
            </a:r>
          </a:p>
          <a:p>
            <a:pPr lvl="1" fontAlgn="base">
              <a:lnSpc>
                <a:spcPct val="90000"/>
              </a:lnSpc>
            </a:pPr>
            <a:r>
              <a:rPr lang="en-US" sz="1500" dirty="0">
                <a:latin typeface="inherit"/>
              </a:rPr>
              <a:t>APR</a:t>
            </a:r>
          </a:p>
          <a:p>
            <a:pPr fontAlgn="base">
              <a:lnSpc>
                <a:spcPct val="90000"/>
              </a:lnSpc>
              <a:buFont typeface="Arial"/>
              <a:buChar char="•"/>
            </a:pPr>
            <a:r>
              <a:rPr lang="en-US" sz="1500" dirty="0">
                <a:latin typeface="inherit"/>
              </a:rPr>
              <a:t>One or two piece splash suits are worn with a cartridge respirator.</a:t>
            </a:r>
          </a:p>
          <a:p>
            <a:pPr lvl="1" fontAlgn="base">
              <a:lnSpc>
                <a:spcPct val="90000"/>
              </a:lnSpc>
              <a:buFont typeface="Arial"/>
              <a:buChar char="•"/>
            </a:pPr>
            <a:r>
              <a:rPr lang="en-US" sz="1500" dirty="0">
                <a:latin typeface="inherit"/>
              </a:rPr>
              <a:t>Protective Clothing May or May Not Be Required</a:t>
            </a:r>
          </a:p>
          <a:p>
            <a:pPr fontAlgn="base">
              <a:lnSpc>
                <a:spcPct val="90000"/>
              </a:lnSpc>
            </a:pPr>
            <a:r>
              <a:rPr lang="en-US" sz="1500" dirty="0">
                <a:latin typeface="Arial"/>
              </a:rPr>
              <a:t>Chemicals are not hazardous via skin absorption and are typically well below established exposure limits</a:t>
            </a:r>
          </a:p>
          <a:p>
            <a:pPr fontAlgn="base">
              <a:lnSpc>
                <a:spcPct val="90000"/>
              </a:lnSpc>
            </a:pPr>
            <a:endParaRPr lang="en-US" sz="1500" dirty="0">
              <a:latin typeface="Arial"/>
            </a:endParaRPr>
          </a:p>
          <a:p>
            <a:pPr>
              <a:lnSpc>
                <a:spcPct val="90000"/>
              </a:lnSpc>
            </a:pPr>
            <a:endParaRPr lang="en-US" sz="1500" dirty="0"/>
          </a:p>
        </p:txBody>
      </p:sp>
    </p:spTree>
    <p:extLst>
      <p:ext uri="{BB962C8B-B14F-4D97-AF65-F5344CB8AC3E}">
        <p14:creationId xmlns:p14="http://schemas.microsoft.com/office/powerpoint/2010/main" val="3513529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138419" y="643467"/>
            <a:ext cx="2522980" cy="1728044"/>
          </a:xfrm>
          <a:noFill/>
          <a:ln>
            <a:solidFill>
              <a:schemeClr val="bg1"/>
            </a:solidFill>
          </a:ln>
        </p:spPr>
        <p:txBody>
          <a:bodyPr wrap="square">
            <a:normAutofit/>
          </a:bodyPr>
          <a:lstStyle/>
          <a:p>
            <a:r>
              <a:rPr lang="en-US">
                <a:solidFill>
                  <a:schemeClr val="bg1"/>
                </a:solidFill>
              </a:rPr>
              <a:t>Level C Equipment</a:t>
            </a:r>
          </a:p>
        </p:txBody>
      </p:sp>
      <p:pic>
        <p:nvPicPr>
          <p:cNvPr id="2050" name="Picture 2"/>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l="10422" r="4835" b="-3"/>
          <a:stretch/>
        </p:blipFill>
        <p:spPr bwMode="auto">
          <a:xfrm>
            <a:off x="482601" y="1531104"/>
            <a:ext cx="4688076" cy="36349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6138418" y="2638044"/>
            <a:ext cx="2522981" cy="3415622"/>
          </a:xfrm>
        </p:spPr>
        <p:txBody>
          <a:bodyPr>
            <a:normAutofit lnSpcReduction="10000"/>
          </a:bodyPr>
          <a:lstStyle/>
          <a:p>
            <a:pPr fontAlgn="base">
              <a:lnSpc>
                <a:spcPct val="90000"/>
              </a:lnSpc>
            </a:pPr>
            <a:r>
              <a:rPr lang="en-US" sz="1400">
                <a:solidFill>
                  <a:schemeClr val="bg1"/>
                </a:solidFill>
                <a:latin typeface="Arial"/>
              </a:rPr>
              <a:t> Air purifying respirator</a:t>
            </a:r>
          </a:p>
          <a:p>
            <a:pPr lvl="1" fontAlgn="base">
              <a:lnSpc>
                <a:spcPct val="90000"/>
              </a:lnSpc>
            </a:pPr>
            <a:r>
              <a:rPr lang="en-US" sz="1400">
                <a:solidFill>
                  <a:schemeClr val="bg1"/>
                </a:solidFill>
                <a:latin typeface="Helvetica Neue"/>
              </a:rPr>
              <a:t>Full-face or half-mask, </a:t>
            </a:r>
            <a:r>
              <a:rPr lang="en-US" sz="1400">
                <a:solidFill>
                  <a:schemeClr val="bg1"/>
                </a:solidFill>
                <a:latin typeface="Arial"/>
              </a:rPr>
              <a:t>(NIOSH approved)</a:t>
            </a:r>
          </a:p>
          <a:p>
            <a:pPr fontAlgn="base">
              <a:lnSpc>
                <a:spcPct val="90000"/>
              </a:lnSpc>
            </a:pPr>
            <a:r>
              <a:rPr lang="en-US" sz="1400">
                <a:solidFill>
                  <a:schemeClr val="bg1"/>
                </a:solidFill>
                <a:latin typeface="Arial"/>
              </a:rPr>
              <a:t>Chemical resistant clothing </a:t>
            </a:r>
          </a:p>
          <a:p>
            <a:pPr lvl="1" fontAlgn="base">
              <a:lnSpc>
                <a:spcPct val="90000"/>
              </a:lnSpc>
            </a:pPr>
            <a:r>
              <a:rPr lang="en-US" sz="1400">
                <a:solidFill>
                  <a:schemeClr val="bg1"/>
                </a:solidFill>
                <a:latin typeface="Arial"/>
              </a:rPr>
              <a:t>splash suit, one or two piece.</a:t>
            </a:r>
          </a:p>
          <a:p>
            <a:pPr fontAlgn="base">
              <a:lnSpc>
                <a:spcPct val="90000"/>
              </a:lnSpc>
            </a:pPr>
            <a:r>
              <a:rPr lang="en-US" sz="1400">
                <a:solidFill>
                  <a:schemeClr val="bg1"/>
                </a:solidFill>
                <a:latin typeface="Arial"/>
              </a:rPr>
              <a:t> Gloves, chemical resistant.</a:t>
            </a:r>
          </a:p>
          <a:p>
            <a:pPr lvl="1" fontAlgn="base">
              <a:lnSpc>
                <a:spcPct val="90000"/>
              </a:lnSpc>
            </a:pPr>
            <a:r>
              <a:rPr lang="en-US" sz="1400">
                <a:solidFill>
                  <a:schemeClr val="bg1"/>
                </a:solidFill>
                <a:latin typeface="Arial"/>
              </a:rPr>
              <a:t>Outer</a:t>
            </a:r>
          </a:p>
          <a:p>
            <a:pPr lvl="1" fontAlgn="base">
              <a:lnSpc>
                <a:spcPct val="90000"/>
              </a:lnSpc>
            </a:pPr>
            <a:r>
              <a:rPr lang="en-US" sz="1400">
                <a:solidFill>
                  <a:schemeClr val="bg1"/>
                </a:solidFill>
                <a:latin typeface="Arial"/>
              </a:rPr>
              <a:t>Inner</a:t>
            </a:r>
          </a:p>
          <a:p>
            <a:pPr fontAlgn="base">
              <a:lnSpc>
                <a:spcPct val="90000"/>
              </a:lnSpc>
            </a:pPr>
            <a:r>
              <a:rPr lang="en-US" sz="1400">
                <a:solidFill>
                  <a:schemeClr val="bg1"/>
                </a:solidFill>
                <a:latin typeface="Arial"/>
              </a:rPr>
              <a:t>Boots, outer, chemical resistant</a:t>
            </a:r>
            <a:endParaRPr lang="en-US" sz="1400">
              <a:solidFill>
                <a:schemeClr val="bg1"/>
              </a:solidFill>
            </a:endParaRPr>
          </a:p>
        </p:txBody>
      </p:sp>
    </p:spTree>
    <p:extLst>
      <p:ext uri="{BB962C8B-B14F-4D97-AF65-F5344CB8AC3E}">
        <p14:creationId xmlns:p14="http://schemas.microsoft.com/office/powerpoint/2010/main" val="321100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35878" y="2681103"/>
            <a:ext cx="2522980" cy="1495794"/>
          </a:xfrm>
          <a:noFill/>
          <a:ln>
            <a:solidFill>
              <a:srgbClr val="FFFFFF"/>
            </a:solidFill>
          </a:ln>
        </p:spPr>
        <p:txBody>
          <a:bodyPr wrap="square">
            <a:normAutofit/>
          </a:bodyPr>
          <a:lstStyle/>
          <a:p>
            <a:r>
              <a:rPr lang="en-US" sz="2200">
                <a:solidFill>
                  <a:srgbClr val="FFFFFF"/>
                </a:solidFill>
              </a:rPr>
              <a:t>Level D (No Hazard Protection)</a:t>
            </a:r>
          </a:p>
        </p:txBody>
      </p:sp>
      <p:graphicFrame>
        <p:nvGraphicFramePr>
          <p:cNvPr id="12" name="Content Placeholder 2">
            <a:extLst>
              <a:ext uri="{FF2B5EF4-FFF2-40B4-BE49-F238E27FC236}">
                <a16:creationId xmlns:a16="http://schemas.microsoft.com/office/drawing/2014/main" id="{376F8F90-6E46-435C-AD97-E49BAF576BAA}"/>
              </a:ext>
            </a:extLst>
          </p:cNvPr>
          <p:cNvGraphicFramePr>
            <a:graphicFrameLocks noGrp="1"/>
          </p:cNvGraphicFramePr>
          <p:nvPr>
            <p:ph idx="1"/>
            <p:extLst>
              <p:ext uri="{D42A27DB-BD31-4B8C-83A1-F6EECF244321}">
                <p14:modId xmlns:p14="http://schemas.microsoft.com/office/powerpoint/2010/main" val="3497943072"/>
              </p:ext>
            </p:extLst>
          </p:nvPr>
        </p:nvGraphicFramePr>
        <p:xfrm>
          <a:off x="690562" y="965200"/>
          <a:ext cx="4238625"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3326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03504" y="964692"/>
            <a:ext cx="2300202" cy="1188720"/>
          </a:xfrm>
        </p:spPr>
        <p:txBody>
          <a:bodyPr>
            <a:normAutofit/>
          </a:bodyPr>
          <a:lstStyle/>
          <a:p>
            <a:r>
              <a:rPr lang="en-US" sz="2400"/>
              <a:t>Level D Equipment</a:t>
            </a:r>
          </a:p>
        </p:txBody>
      </p:sp>
      <p:sp>
        <p:nvSpPr>
          <p:cNvPr id="5" name="Content Placeholder 4"/>
          <p:cNvSpPr>
            <a:spLocks noGrp="1"/>
          </p:cNvSpPr>
          <p:nvPr>
            <p:ph idx="1"/>
          </p:nvPr>
        </p:nvSpPr>
        <p:spPr>
          <a:xfrm>
            <a:off x="602433" y="2638044"/>
            <a:ext cx="2297823" cy="3263206"/>
          </a:xfrm>
        </p:spPr>
        <p:txBody>
          <a:bodyPr>
            <a:normAutofit/>
          </a:bodyPr>
          <a:lstStyle/>
          <a:p>
            <a:pPr fontAlgn="base"/>
            <a:r>
              <a:rPr lang="en-US">
                <a:latin typeface="Arial"/>
              </a:rPr>
              <a:t>Coveralls</a:t>
            </a:r>
          </a:p>
          <a:p>
            <a:pPr fontAlgn="base"/>
            <a:r>
              <a:rPr lang="en-US">
                <a:latin typeface="Arial"/>
              </a:rPr>
              <a:t>Boots/shoes</a:t>
            </a:r>
          </a:p>
          <a:p>
            <a:pPr lvl="1" fontAlgn="base"/>
            <a:r>
              <a:rPr lang="en-US">
                <a:latin typeface="Arial"/>
              </a:rPr>
              <a:t>leather or chemical resistant</a:t>
            </a:r>
          </a:p>
          <a:p>
            <a:pPr fontAlgn="base"/>
            <a:r>
              <a:rPr lang="en-US">
                <a:latin typeface="Arial"/>
              </a:rPr>
              <a:t>Misc. (i.e. head, eyewear, hearing protection, etc.)</a:t>
            </a:r>
          </a:p>
          <a:p>
            <a:endParaRPr lang="en-US"/>
          </a:p>
        </p:txBody>
      </p:sp>
      <p:sp>
        <p:nvSpPr>
          <p:cNvPr id="1031" name="Rectangle 103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0636" y="964692"/>
            <a:ext cx="516407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3351" y="1128683"/>
            <a:ext cx="4918644"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l="3338" r="-2" b="-2"/>
          <a:stretch/>
        </p:blipFill>
        <p:spPr bwMode="auto">
          <a:xfrm>
            <a:off x="3617524" y="1621132"/>
            <a:ext cx="4670298" cy="36236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700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352" y="964692"/>
            <a:ext cx="5797296" cy="1188720"/>
          </a:xfrm>
        </p:spPr>
        <p:txBody>
          <a:bodyPr>
            <a:normAutofit/>
          </a:bodyPr>
          <a:lstStyle/>
          <a:p>
            <a:r>
              <a:rPr lang="en-US"/>
              <a:t>PPE Limitations</a:t>
            </a:r>
          </a:p>
        </p:txBody>
      </p:sp>
      <p:graphicFrame>
        <p:nvGraphicFramePr>
          <p:cNvPr id="5" name="Content Placeholder 2">
            <a:extLst>
              <a:ext uri="{FF2B5EF4-FFF2-40B4-BE49-F238E27FC236}">
                <a16:creationId xmlns:a16="http://schemas.microsoft.com/office/drawing/2014/main" id="{B13E06E0-EF34-4AEC-D1DF-765B4908D960}"/>
              </a:ext>
            </a:extLst>
          </p:cNvPr>
          <p:cNvGraphicFramePr>
            <a:graphicFrameLocks noGrp="1"/>
          </p:cNvGraphicFramePr>
          <p:nvPr>
            <p:ph idx="1"/>
            <p:extLst>
              <p:ext uri="{D42A27DB-BD31-4B8C-83A1-F6EECF244321}">
                <p14:modId xmlns:p14="http://schemas.microsoft.com/office/powerpoint/2010/main" val="3113914962"/>
              </p:ext>
            </p:extLst>
          </p:nvPr>
        </p:nvGraphicFramePr>
        <p:xfrm>
          <a:off x="723900" y="2638425"/>
          <a:ext cx="76962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989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4611" r="3" b="2673"/>
          <a:stretch/>
        </p:blipFill>
        <p:spPr bwMode="auto">
          <a:xfrm>
            <a:off x="20" y="10"/>
            <a:ext cx="4567408"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15905" r="15373"/>
          <a:stretch/>
        </p:blipFill>
        <p:spPr bwMode="auto">
          <a:xfrm>
            <a:off x="4567428" y="-7629"/>
            <a:ext cx="4576572" cy="686562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3352" y="964692"/>
            <a:ext cx="5797296" cy="1188720"/>
          </a:xfrm>
          <a:noFill/>
          <a:ln>
            <a:solidFill>
              <a:schemeClr val="tx1"/>
            </a:solidFill>
          </a:ln>
        </p:spPr>
        <p:txBody>
          <a:bodyPr>
            <a:normAutofit/>
          </a:bodyPr>
          <a:lstStyle/>
          <a:p>
            <a:r>
              <a:rPr lang="en-US">
                <a:solidFill>
                  <a:schemeClr val="tx1"/>
                </a:solidFill>
              </a:rPr>
              <a:t>Donning</a:t>
            </a:r>
          </a:p>
        </p:txBody>
      </p:sp>
      <p:sp>
        <p:nvSpPr>
          <p:cNvPr id="3" name="Content Placeholder 2"/>
          <p:cNvSpPr>
            <a:spLocks noGrp="1"/>
          </p:cNvSpPr>
          <p:nvPr>
            <p:ph idx="1"/>
          </p:nvPr>
        </p:nvSpPr>
        <p:spPr>
          <a:xfrm>
            <a:off x="1673352" y="2638044"/>
            <a:ext cx="5797296" cy="3101983"/>
          </a:xfrm>
        </p:spPr>
        <p:txBody>
          <a:bodyPr>
            <a:normAutofit/>
          </a:bodyPr>
          <a:lstStyle/>
          <a:p>
            <a:pPr>
              <a:lnSpc>
                <a:spcPct val="90000"/>
              </a:lnSpc>
            </a:pPr>
            <a:r>
              <a:rPr lang="en-US" sz="1700" dirty="0"/>
              <a:t>When ambient temperature is 70 degrees and above,  a cool vest shall be donned.</a:t>
            </a:r>
          </a:p>
          <a:p>
            <a:pPr>
              <a:lnSpc>
                <a:spcPct val="90000"/>
              </a:lnSpc>
            </a:pPr>
            <a:r>
              <a:rPr lang="en-US" sz="1700" dirty="0"/>
              <a:t>Place all ice packs in vest</a:t>
            </a:r>
          </a:p>
          <a:p>
            <a:pPr lvl="1">
              <a:lnSpc>
                <a:spcPct val="90000"/>
              </a:lnSpc>
            </a:pPr>
            <a:r>
              <a:rPr lang="en-US" sz="1700" dirty="0"/>
              <a:t>Ice packs located in fridge in each trailer</a:t>
            </a:r>
          </a:p>
          <a:p>
            <a:pPr>
              <a:lnSpc>
                <a:spcPct val="90000"/>
              </a:lnSpc>
            </a:pPr>
            <a:r>
              <a:rPr lang="en-US" sz="1700" dirty="0"/>
              <a:t>Select Radio</a:t>
            </a:r>
          </a:p>
          <a:p>
            <a:pPr>
              <a:lnSpc>
                <a:spcPct val="90000"/>
              </a:lnSpc>
            </a:pPr>
            <a:r>
              <a:rPr lang="en-US" sz="1700" dirty="0"/>
              <a:t>Turn to appropriate channel for entry</a:t>
            </a:r>
          </a:p>
          <a:p>
            <a:pPr>
              <a:lnSpc>
                <a:spcPct val="90000"/>
              </a:lnSpc>
            </a:pPr>
            <a:r>
              <a:rPr lang="en-US" sz="1700" dirty="0"/>
              <a:t>Don earpiece</a:t>
            </a:r>
          </a:p>
          <a:p>
            <a:pPr>
              <a:lnSpc>
                <a:spcPct val="90000"/>
              </a:lnSpc>
            </a:pPr>
            <a:r>
              <a:rPr lang="en-US" sz="1700" dirty="0"/>
              <a:t>Don throat mic</a:t>
            </a:r>
          </a:p>
          <a:p>
            <a:pPr>
              <a:lnSpc>
                <a:spcPct val="90000"/>
              </a:lnSpc>
            </a:pPr>
            <a:r>
              <a:rPr lang="en-US" sz="1700" dirty="0"/>
              <a:t>Test radio</a:t>
            </a:r>
          </a:p>
          <a:p>
            <a:pPr>
              <a:lnSpc>
                <a:spcPct val="90000"/>
              </a:lnSpc>
            </a:pPr>
            <a:endParaRPr lang="en-US" sz="1700" dirty="0"/>
          </a:p>
        </p:txBody>
      </p:sp>
    </p:spTree>
    <p:extLst>
      <p:ext uri="{BB962C8B-B14F-4D97-AF65-F5344CB8AC3E}">
        <p14:creationId xmlns:p14="http://schemas.microsoft.com/office/powerpoint/2010/main" val="368819252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2600" y="2681103"/>
            <a:ext cx="2522980" cy="1495794"/>
          </a:xfrm>
          <a:noFill/>
          <a:ln>
            <a:solidFill>
              <a:schemeClr val="bg1"/>
            </a:solidFill>
          </a:ln>
        </p:spPr>
        <p:txBody>
          <a:bodyPr wrap="square">
            <a:normAutofit/>
          </a:bodyPr>
          <a:lstStyle/>
          <a:p>
            <a:r>
              <a:rPr lang="en-US">
                <a:solidFill>
                  <a:schemeClr val="bg1"/>
                </a:solidFill>
              </a:rPr>
              <a:t>Donning Suits and Boots</a:t>
            </a:r>
          </a:p>
        </p:txBody>
      </p:sp>
      <p:graphicFrame>
        <p:nvGraphicFramePr>
          <p:cNvPr id="7" name="Content Placeholder 4">
            <a:extLst>
              <a:ext uri="{FF2B5EF4-FFF2-40B4-BE49-F238E27FC236}">
                <a16:creationId xmlns:a16="http://schemas.microsoft.com/office/drawing/2014/main" id="{4126FDF7-A794-49BC-88EE-551F4EFA9031}"/>
              </a:ext>
            </a:extLst>
          </p:cNvPr>
          <p:cNvGraphicFramePr>
            <a:graphicFrameLocks noGrp="1"/>
          </p:cNvGraphicFramePr>
          <p:nvPr>
            <p:ph idx="1"/>
            <p:extLst>
              <p:ext uri="{D42A27DB-BD31-4B8C-83A1-F6EECF244321}">
                <p14:modId xmlns:p14="http://schemas.microsoft.com/office/powerpoint/2010/main" val="335628579"/>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9027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Picture 7" descr="Piles of paper">
            <a:extLst>
              <a:ext uri="{FF2B5EF4-FFF2-40B4-BE49-F238E27FC236}">
                <a16:creationId xmlns:a16="http://schemas.microsoft.com/office/drawing/2014/main" id="{5D3CFE54-4DC1-2E6C-EB93-79E8B097F36A}"/>
              </a:ext>
            </a:extLst>
          </p:cNvPr>
          <p:cNvPicPr>
            <a:picLocks noChangeAspect="1"/>
          </p:cNvPicPr>
          <p:nvPr/>
        </p:nvPicPr>
        <p:blipFill rotWithShape="1">
          <a:blip r:embed="rId2"/>
          <a:srcRect l="32020" r="12956" b="-2"/>
          <a:stretch/>
        </p:blipFill>
        <p:spPr>
          <a:xfrm>
            <a:off x="20" y="-1"/>
            <a:ext cx="5653257" cy="6858000"/>
          </a:xfrm>
          <a:prstGeom prst="rect">
            <a:avLst/>
          </a:prstGeom>
        </p:spPr>
      </p:pic>
      <p:sp>
        <p:nvSpPr>
          <p:cNvPr id="5" name="Title 4"/>
          <p:cNvSpPr>
            <a:spLocks noGrp="1"/>
          </p:cNvSpPr>
          <p:nvPr>
            <p:ph type="title"/>
          </p:nvPr>
        </p:nvSpPr>
        <p:spPr>
          <a:xfrm>
            <a:off x="652953" y="2846350"/>
            <a:ext cx="4348814" cy="1165300"/>
          </a:xfrm>
          <a:solidFill>
            <a:schemeClr val="bg1">
              <a:alpha val="60000"/>
            </a:schemeClr>
          </a:solidFill>
          <a:ln>
            <a:solidFill>
              <a:schemeClr val="tx1"/>
            </a:solidFill>
          </a:ln>
        </p:spPr>
        <p:txBody>
          <a:bodyPr vert="horz" lIns="274320" tIns="182880" rIns="274320" bIns="182880" rtlCol="0" anchor="ctr" anchorCtr="1">
            <a:normAutofit/>
          </a:bodyPr>
          <a:lstStyle/>
          <a:p>
            <a:r>
              <a:rPr lang="en-US" sz="2800">
                <a:solidFill>
                  <a:schemeClr val="tx1"/>
                </a:solidFill>
              </a:rPr>
              <a:t>Paperwork/Forms</a:t>
            </a:r>
          </a:p>
        </p:txBody>
      </p:sp>
      <p:sp>
        <p:nvSpPr>
          <p:cNvPr id="6" name="Text Placeholder 5"/>
          <p:cNvSpPr>
            <a:spLocks noGrp="1"/>
          </p:cNvSpPr>
          <p:nvPr>
            <p:ph type="body" idx="1"/>
          </p:nvPr>
        </p:nvSpPr>
        <p:spPr>
          <a:xfrm>
            <a:off x="6133338" y="2615986"/>
            <a:ext cx="2530602" cy="1626028"/>
          </a:xfrm>
        </p:spPr>
        <p:txBody>
          <a:bodyPr vert="horz" lIns="91440" tIns="45720" rIns="91440" bIns="45720" rtlCol="0" anchor="ctr">
            <a:normAutofit/>
          </a:bodyPr>
          <a:lstStyle/>
          <a:p>
            <a:r>
              <a:rPr lang="en-US" sz="2000" dirty="0">
                <a:solidFill>
                  <a:schemeClr val="tx1">
                    <a:lumMod val="75000"/>
                    <a:lumOff val="25000"/>
                  </a:schemeClr>
                </a:solidFill>
              </a:rPr>
              <a:t>What do I need to fill out?</a:t>
            </a:r>
          </a:p>
        </p:txBody>
      </p:sp>
    </p:spTree>
    <p:extLst>
      <p:ext uri="{BB962C8B-B14F-4D97-AF65-F5344CB8AC3E}">
        <p14:creationId xmlns:p14="http://schemas.microsoft.com/office/powerpoint/2010/main" val="2025597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ED4B-B922-D6D3-D702-FB018356073C}"/>
              </a:ext>
            </a:extLst>
          </p:cNvPr>
          <p:cNvSpPr>
            <a:spLocks noGrp="1"/>
          </p:cNvSpPr>
          <p:nvPr>
            <p:ph type="title"/>
          </p:nvPr>
        </p:nvSpPr>
        <p:spPr/>
        <p:txBody>
          <a:bodyPr>
            <a:normAutofit fontScale="90000"/>
          </a:bodyPr>
          <a:lstStyle/>
          <a:p>
            <a:r>
              <a:rPr lang="en-US"/>
              <a:t>What are the ERG section colors and what do they mean?</a:t>
            </a:r>
            <a:endParaRPr lang="en-US" dirty="0"/>
          </a:p>
        </p:txBody>
      </p:sp>
      <p:sp>
        <p:nvSpPr>
          <p:cNvPr id="3" name="Content Placeholder 2">
            <a:extLst>
              <a:ext uri="{FF2B5EF4-FFF2-40B4-BE49-F238E27FC236}">
                <a16:creationId xmlns:a16="http://schemas.microsoft.com/office/drawing/2014/main" id="{80FE71F2-9888-13EE-4B1A-889EF0DDD1F6}"/>
              </a:ext>
            </a:extLst>
          </p:cNvPr>
          <p:cNvSpPr>
            <a:spLocks noGrp="1"/>
          </p:cNvSpPr>
          <p:nvPr>
            <p:ph idx="1"/>
          </p:nvPr>
        </p:nvSpPr>
        <p:spPr>
          <a:xfrm>
            <a:off x="381000" y="2438400"/>
            <a:ext cx="8534399" cy="4190999"/>
          </a:xfrm>
        </p:spPr>
        <p:txBody>
          <a:bodyPr>
            <a:noAutofit/>
          </a:bodyPr>
          <a:lstStyle/>
          <a:p>
            <a:r>
              <a:rPr lang="en-US" sz="1400" dirty="0">
                <a:latin typeface="Arial" panose="020B0604020202020204" pitchFamily="34" charset="0"/>
                <a:cs typeface="Arial" panose="020B0604020202020204" pitchFamily="34" charset="0"/>
              </a:rPr>
              <a:t>The ERG is divided into five colored sections, which help you easily navigate through the pages and identify safety procedures when you are looking for information. The colored sections include: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All </a:t>
            </a:r>
            <a:r>
              <a:rPr lang="en-US" sz="1400" dirty="0">
                <a:solidFill>
                  <a:schemeClr val="bg1"/>
                </a:solidFill>
                <a:latin typeface="Arial" panose="020B0604020202020204" pitchFamily="34" charset="0"/>
                <a:cs typeface="Arial" panose="020B0604020202020204" pitchFamily="34" charset="0"/>
              </a:rPr>
              <a:t>white</a:t>
            </a:r>
            <a:r>
              <a:rPr lang="en-US" sz="1400" dirty="0">
                <a:latin typeface="Arial" panose="020B0604020202020204" pitchFamily="34" charset="0"/>
                <a:cs typeface="Arial" panose="020B0604020202020204" pitchFamily="34" charset="0"/>
              </a:rPr>
              <a:t> pages, found in the front and back of the ERG, provide information for:</a:t>
            </a:r>
          </a:p>
          <a:p>
            <a:pPr lvl="1"/>
            <a:r>
              <a:rPr lang="en-US" sz="1400" dirty="0">
                <a:latin typeface="Arial" panose="020B0604020202020204" pitchFamily="34" charset="0"/>
                <a:cs typeface="Arial" panose="020B0604020202020204" pitchFamily="34" charset="0"/>
              </a:rPr>
              <a:t>Instructions on how to use the ERG</a:t>
            </a:r>
          </a:p>
          <a:p>
            <a:pPr lvl="1"/>
            <a:r>
              <a:rPr lang="en-US" sz="1400" dirty="0">
                <a:latin typeface="Arial" panose="020B0604020202020204" pitchFamily="34" charset="0"/>
                <a:cs typeface="Arial" panose="020B0604020202020204" pitchFamily="34" charset="0"/>
              </a:rPr>
              <a:t>General safety precautions</a:t>
            </a:r>
          </a:p>
          <a:p>
            <a:pPr lvl="1"/>
            <a:r>
              <a:rPr lang="en-US" sz="1400" dirty="0">
                <a:latin typeface="Arial" panose="020B0604020202020204" pitchFamily="34" charset="0"/>
                <a:cs typeface="Arial" panose="020B0604020202020204" pitchFamily="34" charset="0"/>
              </a:rPr>
              <a:t>Notification and request for technical information</a:t>
            </a:r>
          </a:p>
          <a:p>
            <a:pPr lvl="1"/>
            <a:r>
              <a:rPr lang="en-US" sz="1400" dirty="0">
                <a:latin typeface="Arial" panose="020B0604020202020204" pitchFamily="34" charset="0"/>
                <a:cs typeface="Arial" panose="020B0604020202020204" pitchFamily="34" charset="0"/>
              </a:rPr>
              <a:t>Hazard classification</a:t>
            </a:r>
          </a:p>
          <a:p>
            <a:pPr lvl="1"/>
            <a:r>
              <a:rPr lang="en-US" sz="1400" dirty="0">
                <a:latin typeface="Arial" panose="020B0604020202020204" pitchFamily="34" charset="0"/>
                <a:cs typeface="Arial" panose="020B0604020202020204" pitchFamily="34" charset="0"/>
              </a:rPr>
              <a:t>Identification charts for markings, labels, placards, cargo tanks, and rail cars</a:t>
            </a:r>
          </a:p>
          <a:p>
            <a:pPr lvl="1"/>
            <a:r>
              <a:rPr lang="en-US" sz="1400" dirty="0">
                <a:latin typeface="Arial" panose="020B0604020202020204" pitchFamily="34" charset="0"/>
                <a:cs typeface="Arial" panose="020B0604020202020204" pitchFamily="34" charset="0"/>
              </a:rPr>
              <a:t>Fire and spill control measures</a:t>
            </a:r>
          </a:p>
          <a:p>
            <a:r>
              <a:rPr lang="en-US" sz="1400" dirty="0">
                <a:solidFill>
                  <a:srgbClr val="FFFF00"/>
                </a:solidFill>
                <a:latin typeface="Arial" panose="020B0604020202020204" pitchFamily="34" charset="0"/>
                <a:cs typeface="Arial" panose="020B0604020202020204" pitchFamily="34" charset="0"/>
              </a:rPr>
              <a:t>Yellow</a:t>
            </a:r>
            <a:r>
              <a:rPr lang="en-US" sz="1400" dirty="0">
                <a:latin typeface="Arial" panose="020B0604020202020204" pitchFamily="34" charset="0"/>
                <a:cs typeface="Arial" panose="020B0604020202020204" pitchFamily="34" charset="0"/>
              </a:rPr>
              <a:t> bordered pages are arranged in order by UN or ID number and provide the guide numbers for the material.</a:t>
            </a:r>
          </a:p>
          <a:p>
            <a:r>
              <a:rPr lang="en-US" sz="1400" dirty="0">
                <a:solidFill>
                  <a:srgbClr val="0070C0"/>
                </a:solidFill>
                <a:latin typeface="Arial" panose="020B0604020202020204" pitchFamily="34" charset="0"/>
                <a:cs typeface="Arial" panose="020B0604020202020204" pitchFamily="34" charset="0"/>
              </a:rPr>
              <a:t>Blue</a:t>
            </a:r>
            <a:r>
              <a:rPr lang="en-US" sz="1400" dirty="0">
                <a:latin typeface="Arial" panose="020B0604020202020204" pitchFamily="34" charset="0"/>
                <a:cs typeface="Arial" panose="020B0604020202020204" pitchFamily="34" charset="0"/>
              </a:rPr>
              <a:t> bordered pages are arranged in order by proper shipping name and provide the guide numbers for the material.</a:t>
            </a:r>
          </a:p>
        </p:txBody>
      </p:sp>
    </p:spTree>
    <p:extLst>
      <p:ext uri="{BB962C8B-B14F-4D97-AF65-F5344CB8AC3E}">
        <p14:creationId xmlns:p14="http://schemas.microsoft.com/office/powerpoint/2010/main" val="3341023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43467"/>
            <a:ext cx="2522980" cy="1728044"/>
          </a:xfrm>
          <a:noFill/>
          <a:ln>
            <a:solidFill>
              <a:schemeClr val="bg1"/>
            </a:solidFill>
          </a:ln>
        </p:spPr>
        <p:txBody>
          <a:bodyPr vert="horz" wrap="square" lIns="182880" tIns="182880" rIns="182880" bIns="182880" rtlCol="0" anchor="ctr">
            <a:normAutofit/>
          </a:bodyPr>
          <a:lstStyle/>
          <a:p>
            <a:r>
              <a:rPr lang="en-US" sz="2800">
                <a:solidFill>
                  <a:schemeClr val="bg1"/>
                </a:solidFill>
              </a:rPr>
              <a:t>Donning Checklist </a:t>
            </a:r>
          </a:p>
        </p:txBody>
      </p:sp>
      <p:sp>
        <p:nvSpPr>
          <p:cNvPr id="4" name="Text Placeholder 3"/>
          <p:cNvSpPr>
            <a:spLocks noGrp="1"/>
          </p:cNvSpPr>
          <p:nvPr>
            <p:ph type="body" sz="half" idx="2"/>
          </p:nvPr>
        </p:nvSpPr>
        <p:spPr>
          <a:xfrm>
            <a:off x="482601" y="2638044"/>
            <a:ext cx="2522980" cy="3415622"/>
          </a:xfrm>
        </p:spPr>
        <p:txBody>
          <a:bodyPr vert="horz" lIns="91440" tIns="45720" rIns="91440" bIns="45720" rtlCol="0">
            <a:normAutofit/>
          </a:bodyPr>
          <a:lstStyle/>
          <a:p>
            <a:pPr indent="-228600" algn="l">
              <a:buFont typeface="Arial" panose="020B0604020202020204" pitchFamily="34" charset="0"/>
              <a:buChar char="•"/>
            </a:pPr>
            <a:r>
              <a:rPr lang="en-US">
                <a:solidFill>
                  <a:schemeClr val="bg1"/>
                </a:solidFill>
              </a:rPr>
              <a:t>This checklist should be filled out by a support or ops personnel each time a Technician is to make entry. </a:t>
            </a:r>
          </a:p>
          <a:p>
            <a:pPr indent="-228600" algn="l">
              <a:buFont typeface="Arial" panose="020B0604020202020204" pitchFamily="34" charset="0"/>
              <a:buChar char="•"/>
            </a:pPr>
            <a:r>
              <a:rPr lang="en-US">
                <a:solidFill>
                  <a:schemeClr val="bg1"/>
                </a:solidFill>
              </a:rPr>
              <a:t>The checklist can be found in the trailers on a clip board. </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14683" y="643467"/>
            <a:ext cx="3405355" cy="5410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414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4105">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2601" y="820010"/>
            <a:ext cx="2561466" cy="3212654"/>
          </a:xfrm>
          <a:noFill/>
          <a:ln>
            <a:solidFill>
              <a:schemeClr val="bg1"/>
            </a:solidFill>
          </a:ln>
        </p:spPr>
        <p:txBody>
          <a:bodyPr vert="horz" lIns="274320" tIns="182880" rIns="274320" bIns="182880" rtlCol="0" anchor="ctr" anchorCtr="1">
            <a:normAutofit/>
          </a:bodyPr>
          <a:lstStyle/>
          <a:p>
            <a:r>
              <a:rPr lang="en-US">
                <a:solidFill>
                  <a:schemeClr val="bg1"/>
                </a:solidFill>
              </a:rPr>
              <a:t>Medical Evaluation Form</a:t>
            </a:r>
          </a:p>
        </p:txBody>
      </p:sp>
      <p:sp>
        <p:nvSpPr>
          <p:cNvPr id="6" name="Text Placeholder 5"/>
          <p:cNvSpPr>
            <a:spLocks noGrp="1"/>
          </p:cNvSpPr>
          <p:nvPr>
            <p:ph type="body" sz="half" idx="2"/>
          </p:nvPr>
        </p:nvSpPr>
        <p:spPr>
          <a:xfrm>
            <a:off x="524832" y="4352544"/>
            <a:ext cx="2561466" cy="1239894"/>
          </a:xfrm>
        </p:spPr>
        <p:txBody>
          <a:bodyPr vert="horz" lIns="91440" tIns="45720" rIns="91440" bIns="45720" rtlCol="0">
            <a:normAutofit/>
          </a:bodyPr>
          <a:lstStyle/>
          <a:p>
            <a:pPr>
              <a:lnSpc>
                <a:spcPct val="90000"/>
              </a:lnSpc>
            </a:pPr>
            <a:r>
              <a:rPr lang="en-US" sz="2000" kern="1200">
                <a:solidFill>
                  <a:schemeClr val="bg1"/>
                </a:solidFill>
                <a:latin typeface="+mn-lt"/>
                <a:ea typeface="+mn-ea"/>
                <a:cs typeface="+mn-cs"/>
              </a:rPr>
              <a:t>This form must be filled out completely prior to and after entry. </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322382" y="643467"/>
            <a:ext cx="3989957" cy="5410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135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94226" y="2386744"/>
            <a:ext cx="4446269" cy="1645920"/>
          </a:xfrm>
        </p:spPr>
        <p:txBody>
          <a:bodyPr>
            <a:normAutofit/>
          </a:bodyPr>
          <a:lstStyle/>
          <a:p>
            <a:r>
              <a:rPr lang="en-US" dirty="0"/>
              <a:t>Scenarios</a:t>
            </a:r>
          </a:p>
        </p:txBody>
      </p:sp>
      <p:sp>
        <p:nvSpPr>
          <p:cNvPr id="4" name="Subtitle 3"/>
          <p:cNvSpPr>
            <a:spLocks noGrp="1"/>
          </p:cNvSpPr>
          <p:nvPr>
            <p:ph type="subTitle" idx="1"/>
          </p:nvPr>
        </p:nvSpPr>
        <p:spPr>
          <a:xfrm>
            <a:off x="4094226" y="4352544"/>
            <a:ext cx="4446269" cy="1239894"/>
          </a:xfrm>
        </p:spPr>
        <p:txBody>
          <a:bodyPr>
            <a:normAutofit/>
          </a:bodyPr>
          <a:lstStyle/>
          <a:p>
            <a:r>
              <a:rPr lang="en-US" dirty="0"/>
              <a:t>Put your thinking caps on</a:t>
            </a:r>
          </a:p>
        </p:txBody>
      </p:sp>
      <p:pic>
        <p:nvPicPr>
          <p:cNvPr id="6" name="Picture 5">
            <a:extLst>
              <a:ext uri="{FF2B5EF4-FFF2-40B4-BE49-F238E27FC236}">
                <a16:creationId xmlns:a16="http://schemas.microsoft.com/office/drawing/2014/main" id="{A52DB1E3-3410-F1DB-E36D-064E987CDB69}"/>
              </a:ext>
            </a:extLst>
          </p:cNvPr>
          <p:cNvPicPr>
            <a:picLocks noChangeAspect="1"/>
          </p:cNvPicPr>
          <p:nvPr/>
        </p:nvPicPr>
        <p:blipFill rotWithShape="1">
          <a:blip r:embed="rId2"/>
          <a:srcRect l="31028" r="40341"/>
          <a:stretch/>
        </p:blipFill>
        <p:spPr>
          <a:xfrm>
            <a:off x="20" y="10"/>
            <a:ext cx="3490702" cy="6857990"/>
          </a:xfrm>
          <a:prstGeom prst="rect">
            <a:avLst/>
          </a:prstGeom>
        </p:spPr>
      </p:pic>
    </p:spTree>
    <p:extLst>
      <p:ext uri="{BB962C8B-B14F-4D97-AF65-F5344CB8AC3E}">
        <p14:creationId xmlns:p14="http://schemas.microsoft.com/office/powerpoint/2010/main" val="810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lose-up of intersecting railway tracks">
            <a:extLst>
              <a:ext uri="{FF2B5EF4-FFF2-40B4-BE49-F238E27FC236}">
                <a16:creationId xmlns:a16="http://schemas.microsoft.com/office/drawing/2014/main" id="{3351E3E6-0F8D-3F26-73A6-643ADAF15EBE}"/>
              </a:ext>
            </a:extLst>
          </p:cNvPr>
          <p:cNvPicPr>
            <a:picLocks noChangeAspect="1"/>
          </p:cNvPicPr>
          <p:nvPr/>
        </p:nvPicPr>
        <p:blipFill rotWithShape="1">
          <a:blip r:embed="rId2"/>
          <a:srcRect l="32989" r="22510" b="-1"/>
          <a:stretch/>
        </p:blipFill>
        <p:spPr>
          <a:xfrm>
            <a:off x="481" y="10"/>
            <a:ext cx="4572000" cy="6857990"/>
          </a:xfrm>
          <a:prstGeom prst="rect">
            <a:avLst/>
          </a:prstGeom>
        </p:spPr>
      </p:pic>
      <p:sp>
        <p:nvSpPr>
          <p:cNvPr id="2" name="Title 1"/>
          <p:cNvSpPr>
            <a:spLocks noGrp="1"/>
          </p:cNvSpPr>
          <p:nvPr>
            <p:ph type="title"/>
          </p:nvPr>
        </p:nvSpPr>
        <p:spPr>
          <a:xfrm>
            <a:off x="603504" y="2841505"/>
            <a:ext cx="3365473" cy="1174991"/>
          </a:xfrm>
          <a:solidFill>
            <a:schemeClr val="tx1">
              <a:alpha val="60000"/>
            </a:schemeClr>
          </a:solidFill>
          <a:ln>
            <a:solidFill>
              <a:schemeClr val="bg1"/>
            </a:solidFill>
          </a:ln>
        </p:spPr>
        <p:txBody>
          <a:bodyPr>
            <a:normAutofit/>
          </a:bodyPr>
          <a:lstStyle/>
          <a:p>
            <a:r>
              <a:rPr lang="en-US" sz="2100">
                <a:solidFill>
                  <a:schemeClr val="bg1"/>
                </a:solidFill>
              </a:rPr>
              <a:t>Scenarios</a:t>
            </a:r>
          </a:p>
        </p:txBody>
      </p:sp>
      <p:sp>
        <p:nvSpPr>
          <p:cNvPr id="3" name="Content Placeholder 2"/>
          <p:cNvSpPr>
            <a:spLocks noGrp="1"/>
          </p:cNvSpPr>
          <p:nvPr>
            <p:ph idx="1"/>
          </p:nvPr>
        </p:nvSpPr>
        <p:spPr>
          <a:xfrm>
            <a:off x="5057955" y="976129"/>
            <a:ext cx="3603699" cy="4919815"/>
          </a:xfrm>
        </p:spPr>
        <p:txBody>
          <a:bodyPr anchor="ctr">
            <a:normAutofit lnSpcReduction="10000"/>
          </a:bodyPr>
          <a:lstStyle/>
          <a:p>
            <a:pPr>
              <a:lnSpc>
                <a:spcPct val="90000"/>
              </a:lnSpc>
            </a:pPr>
            <a:r>
              <a:rPr lang="en-US" sz="1500" dirty="0"/>
              <a:t>Please review the scenarios and consider the following:</a:t>
            </a:r>
          </a:p>
          <a:p>
            <a:pPr>
              <a:lnSpc>
                <a:spcPct val="90000"/>
              </a:lnSpc>
            </a:pPr>
            <a:endParaRPr lang="en-US" sz="1500" dirty="0"/>
          </a:p>
          <a:p>
            <a:pPr lvl="1">
              <a:lnSpc>
                <a:spcPct val="90000"/>
              </a:lnSpc>
            </a:pPr>
            <a:r>
              <a:rPr lang="en-US" sz="1500" dirty="0"/>
              <a:t>Based on the incident provided, what are your concerns?</a:t>
            </a:r>
          </a:p>
          <a:p>
            <a:pPr lvl="1">
              <a:lnSpc>
                <a:spcPct val="90000"/>
              </a:lnSpc>
            </a:pPr>
            <a:r>
              <a:rPr lang="en-US" sz="1500" dirty="0"/>
              <a:t>(i.e. waterways, rail, residential, school </a:t>
            </a:r>
            <a:r>
              <a:rPr lang="en-US" sz="1500" dirty="0" err="1"/>
              <a:t>etc</a:t>
            </a:r>
            <a:r>
              <a:rPr lang="en-US" sz="1500" dirty="0"/>
              <a:t>)</a:t>
            </a:r>
          </a:p>
          <a:p>
            <a:pPr lvl="1">
              <a:lnSpc>
                <a:spcPct val="90000"/>
              </a:lnSpc>
            </a:pPr>
            <a:endParaRPr lang="en-US" sz="1500" dirty="0"/>
          </a:p>
          <a:p>
            <a:pPr lvl="1">
              <a:lnSpc>
                <a:spcPct val="90000"/>
              </a:lnSpc>
            </a:pPr>
            <a:r>
              <a:rPr lang="en-US" sz="1500" dirty="0"/>
              <a:t>What Level PPE should be worn?</a:t>
            </a:r>
          </a:p>
          <a:p>
            <a:pPr lvl="2">
              <a:lnSpc>
                <a:spcPct val="90000"/>
              </a:lnSpc>
            </a:pPr>
            <a:r>
              <a:rPr lang="en-US" sz="1500" dirty="0"/>
              <a:t>A, B, C or D</a:t>
            </a:r>
          </a:p>
          <a:p>
            <a:pPr lvl="2">
              <a:lnSpc>
                <a:spcPct val="90000"/>
              </a:lnSpc>
            </a:pPr>
            <a:endParaRPr lang="en-US" sz="1500" dirty="0"/>
          </a:p>
          <a:p>
            <a:pPr lvl="1">
              <a:lnSpc>
                <a:spcPct val="90000"/>
              </a:lnSpc>
            </a:pPr>
            <a:r>
              <a:rPr lang="en-US" sz="1500" dirty="0"/>
              <a:t>Is there an identifiable chemical? Are they Identifiable by placard?</a:t>
            </a:r>
          </a:p>
          <a:p>
            <a:pPr lvl="1">
              <a:lnSpc>
                <a:spcPct val="90000"/>
              </a:lnSpc>
            </a:pPr>
            <a:endParaRPr lang="en-US" sz="1500" dirty="0"/>
          </a:p>
          <a:p>
            <a:pPr lvl="1">
              <a:lnSpc>
                <a:spcPct val="90000"/>
              </a:lnSpc>
            </a:pPr>
            <a:r>
              <a:rPr lang="en-US" sz="1500" dirty="0"/>
              <a:t>Would you use any metering equipment or papers?</a:t>
            </a:r>
          </a:p>
          <a:p>
            <a:pPr lvl="2">
              <a:lnSpc>
                <a:spcPct val="90000"/>
              </a:lnSpc>
            </a:pPr>
            <a:r>
              <a:rPr lang="en-US" sz="1500" dirty="0"/>
              <a:t>If so, what instruments?</a:t>
            </a:r>
          </a:p>
          <a:p>
            <a:pPr lvl="2">
              <a:lnSpc>
                <a:spcPct val="90000"/>
              </a:lnSpc>
            </a:pPr>
            <a:endParaRPr lang="en-US" sz="1500" dirty="0"/>
          </a:p>
          <a:p>
            <a:pPr marL="640080" lvl="2" indent="0">
              <a:lnSpc>
                <a:spcPct val="90000"/>
              </a:lnSpc>
              <a:buNone/>
            </a:pPr>
            <a:endParaRPr lang="en-US" sz="1500" dirty="0"/>
          </a:p>
          <a:p>
            <a:pPr>
              <a:lnSpc>
                <a:spcPct val="90000"/>
              </a:lnSpc>
            </a:pPr>
            <a:endParaRPr lang="en-US" sz="1500" dirty="0"/>
          </a:p>
        </p:txBody>
      </p:sp>
    </p:spTree>
    <p:extLst>
      <p:ext uri="{BB962C8B-B14F-4D97-AF65-F5344CB8AC3E}">
        <p14:creationId xmlns:p14="http://schemas.microsoft.com/office/powerpoint/2010/main" val="831949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F30C6A1-57D0-FD1F-A1FC-AC212589759F}"/>
              </a:ext>
            </a:extLst>
          </p:cNvPr>
          <p:cNvPicPr>
            <a:picLocks noGrp="1" noChangeAspect="1"/>
          </p:cNvPicPr>
          <p:nvPr>
            <p:ph type="pic" idx="1"/>
          </p:nvPr>
        </p:nvPicPr>
        <p:blipFill rotWithShape="1">
          <a:blip r:embed="rId2"/>
          <a:srcRect t="3195" b="27292"/>
          <a:stretch/>
        </p:blipFill>
        <p:spPr>
          <a:xfrm>
            <a:off x="20" y="10"/>
            <a:ext cx="9143980" cy="4242806"/>
          </a:xfrm>
          <a:prstGeom prst="rect">
            <a:avLst/>
          </a:prstGeom>
        </p:spPr>
      </p:pic>
      <p:sp>
        <p:nvSpPr>
          <p:cNvPr id="12" name="Rectangle 11">
            <a:extLst>
              <a:ext uri="{FF2B5EF4-FFF2-40B4-BE49-F238E27FC236}">
                <a16:creationId xmlns:a16="http://schemas.microsoft.com/office/drawing/2014/main" id="{17928EA2-88ED-424C-A811-B45B398F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9144000" cy="2615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304F0B90-9D71-4D15-94CC-B9E1F445B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9144000" cy="2615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 name="Title 6">
            <a:extLst>
              <a:ext uri="{FF2B5EF4-FFF2-40B4-BE49-F238E27FC236}">
                <a16:creationId xmlns:a16="http://schemas.microsoft.com/office/drawing/2014/main" id="{7D441C50-6C18-174F-09D1-4984CAE12758}"/>
              </a:ext>
            </a:extLst>
          </p:cNvPr>
          <p:cNvSpPr>
            <a:spLocks noGrp="1"/>
          </p:cNvSpPr>
          <p:nvPr>
            <p:ph type="title"/>
          </p:nvPr>
        </p:nvSpPr>
        <p:spPr>
          <a:xfrm>
            <a:off x="1200150" y="4489554"/>
            <a:ext cx="6743700" cy="2216046"/>
          </a:xfrm>
          <a:noFill/>
          <a:ln>
            <a:noFill/>
          </a:ln>
        </p:spPr>
        <p:txBody>
          <a:bodyPr vert="horz" lIns="274320" tIns="182880" rIns="274320" bIns="182880" rtlCol="0" anchor="ctr" anchorCtr="1">
            <a:normAutofit/>
          </a:bodyPr>
          <a:lstStyle/>
          <a:p>
            <a:r>
              <a:rPr lang="en-US" sz="2800" dirty="0">
                <a:solidFill>
                  <a:srgbClr val="FFFFFF"/>
                </a:solidFill>
              </a:rPr>
              <a:t>Scenario 1</a:t>
            </a:r>
            <a:br>
              <a:rPr lang="en-US" sz="2800" dirty="0">
                <a:solidFill>
                  <a:srgbClr val="FFFFFF"/>
                </a:solidFill>
              </a:rPr>
            </a:br>
            <a:br>
              <a:rPr lang="en-US" sz="2800" dirty="0">
                <a:solidFill>
                  <a:srgbClr val="FFFFFF"/>
                </a:solidFill>
              </a:rPr>
            </a:br>
            <a:r>
              <a:rPr lang="en-US" sz="2800" dirty="0">
                <a:solidFill>
                  <a:srgbClr val="FFFFFF"/>
                </a:solidFill>
              </a:rPr>
              <a:t>4,000 gallons of jet fuel overturned on a highway</a:t>
            </a:r>
          </a:p>
        </p:txBody>
      </p:sp>
    </p:spTree>
    <p:extLst>
      <p:ext uri="{BB962C8B-B14F-4D97-AF65-F5344CB8AC3E}">
        <p14:creationId xmlns:p14="http://schemas.microsoft.com/office/powerpoint/2010/main" val="25746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90FF-F054-0598-E092-C4F027A0AE72}"/>
              </a:ext>
            </a:extLst>
          </p:cNvPr>
          <p:cNvSpPr>
            <a:spLocks noGrp="1"/>
          </p:cNvSpPr>
          <p:nvPr>
            <p:ph type="title"/>
          </p:nvPr>
        </p:nvSpPr>
        <p:spPr>
          <a:xfrm>
            <a:off x="603504" y="2386744"/>
            <a:ext cx="3364992" cy="1645920"/>
          </a:xfrm>
        </p:spPr>
        <p:txBody>
          <a:bodyPr vert="horz" lIns="274320" tIns="182880" rIns="274320" bIns="182880" rtlCol="0" anchor="ctr" anchorCtr="1">
            <a:normAutofit/>
          </a:bodyPr>
          <a:lstStyle/>
          <a:p>
            <a:r>
              <a:rPr lang="en-US" sz="2800"/>
              <a:t>Scenario 4</a:t>
            </a:r>
          </a:p>
        </p:txBody>
      </p:sp>
      <p:sp>
        <p:nvSpPr>
          <p:cNvPr id="11" name="Content Placeholder 10">
            <a:extLst>
              <a:ext uri="{FF2B5EF4-FFF2-40B4-BE49-F238E27FC236}">
                <a16:creationId xmlns:a16="http://schemas.microsoft.com/office/drawing/2014/main" id="{E2DEF1CF-3124-8AE8-C53E-0809D635732B}"/>
              </a:ext>
            </a:extLst>
          </p:cNvPr>
          <p:cNvSpPr>
            <a:spLocks noGrp="1"/>
          </p:cNvSpPr>
          <p:nvPr>
            <p:ph idx="1"/>
          </p:nvPr>
        </p:nvSpPr>
        <p:spPr>
          <a:xfrm>
            <a:off x="861461" y="4352544"/>
            <a:ext cx="2849077" cy="1239894"/>
          </a:xfrm>
        </p:spPr>
        <p:txBody>
          <a:bodyPr vert="horz" lIns="91440" tIns="45720" rIns="91440" bIns="45720" rtlCol="0">
            <a:normAutofit/>
          </a:bodyPr>
          <a:lstStyle/>
          <a:p>
            <a:pPr marL="0" indent="0" algn="ctr">
              <a:buNone/>
            </a:pPr>
            <a:r>
              <a:rPr lang="en-US" sz="1600" dirty="0">
                <a:solidFill>
                  <a:schemeClr val="tx1">
                    <a:lumMod val="75000"/>
                    <a:lumOff val="25000"/>
                  </a:schemeClr>
                </a:solidFill>
              </a:rPr>
              <a:t>Rollover accident at the intersection of </a:t>
            </a:r>
            <a:r>
              <a:rPr lang="en-US" sz="1600" dirty="0" err="1">
                <a:solidFill>
                  <a:schemeClr val="tx1">
                    <a:lumMod val="75000"/>
                    <a:lumOff val="25000"/>
                  </a:schemeClr>
                </a:solidFill>
              </a:rPr>
              <a:t>Mosteller</a:t>
            </a:r>
            <a:r>
              <a:rPr lang="en-US" sz="1600" dirty="0">
                <a:solidFill>
                  <a:schemeClr val="tx1">
                    <a:lumMod val="75000"/>
                    <a:lumOff val="25000"/>
                  </a:schemeClr>
                </a:solidFill>
              </a:rPr>
              <a:t> and E Kemper</a:t>
            </a:r>
          </a:p>
        </p:txBody>
      </p:sp>
      <p:pic>
        <p:nvPicPr>
          <p:cNvPr id="7" name="Content Placeholder 6">
            <a:extLst>
              <a:ext uri="{FF2B5EF4-FFF2-40B4-BE49-F238E27FC236}">
                <a16:creationId xmlns:a16="http://schemas.microsoft.com/office/drawing/2014/main" id="{D62C9AC6-AFE0-FCF4-574D-4012DCFC8E04}"/>
              </a:ext>
            </a:extLst>
          </p:cNvPr>
          <p:cNvPicPr>
            <a:picLocks noChangeAspect="1"/>
          </p:cNvPicPr>
          <p:nvPr/>
        </p:nvPicPr>
        <p:blipFill rotWithShape="1">
          <a:blip r:embed="rId2"/>
          <a:srcRect l="8846" r="2265"/>
          <a:stretch/>
        </p:blipFill>
        <p:spPr>
          <a:xfrm>
            <a:off x="4572000" y="10"/>
            <a:ext cx="4571999" cy="6857990"/>
          </a:xfrm>
          <a:prstGeom prst="rect">
            <a:avLst/>
          </a:prstGeom>
        </p:spPr>
      </p:pic>
    </p:spTree>
    <p:extLst>
      <p:ext uri="{BB962C8B-B14F-4D97-AF65-F5344CB8AC3E}">
        <p14:creationId xmlns:p14="http://schemas.microsoft.com/office/powerpoint/2010/main" val="4054302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410F3FC-F8CD-DD4D-5789-0D7755AD786D}"/>
              </a:ext>
            </a:extLst>
          </p:cNvPr>
          <p:cNvPicPr>
            <a:picLocks noGrp="1" noChangeAspect="1"/>
          </p:cNvPicPr>
          <p:nvPr>
            <p:ph idx="1"/>
          </p:nvPr>
        </p:nvPicPr>
        <p:blipFill rotWithShape="1">
          <a:blip r:embed="rId2"/>
          <a:srcRect t="13695" b="24438"/>
          <a:stretch/>
        </p:blipFill>
        <p:spPr>
          <a:xfrm>
            <a:off x="20" y="10"/>
            <a:ext cx="9143980" cy="4242806"/>
          </a:xfrm>
          <a:prstGeom prst="rect">
            <a:avLst/>
          </a:prstGeom>
        </p:spPr>
      </p:pic>
      <p:sp>
        <p:nvSpPr>
          <p:cNvPr id="11" name="Rectangle 10">
            <a:extLst>
              <a:ext uri="{FF2B5EF4-FFF2-40B4-BE49-F238E27FC236}">
                <a16:creationId xmlns:a16="http://schemas.microsoft.com/office/drawing/2014/main" id="{17928EA2-88ED-424C-A811-B45B398F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9144000" cy="2615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304F0B90-9D71-4D15-94CC-B9E1F445B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9144000" cy="2615184"/>
          </a:xfrm>
          <a:prstGeom prst="rect">
            <a:avLst/>
          </a:prstGeom>
          <a:solidFill>
            <a:srgbClr val="554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141AFD9-5727-E7CF-963E-DF3FF3990A40}"/>
              </a:ext>
            </a:extLst>
          </p:cNvPr>
          <p:cNvSpPr>
            <a:spLocks noGrp="1"/>
          </p:cNvSpPr>
          <p:nvPr>
            <p:ph type="title"/>
          </p:nvPr>
        </p:nvSpPr>
        <p:spPr>
          <a:xfrm>
            <a:off x="1200150" y="4489554"/>
            <a:ext cx="6743700" cy="1279910"/>
          </a:xfrm>
          <a:noFill/>
          <a:ln>
            <a:noFill/>
          </a:ln>
        </p:spPr>
        <p:txBody>
          <a:bodyPr vert="horz" lIns="274320" tIns="182880" rIns="274320" bIns="182880" rtlCol="0" anchor="ctr" anchorCtr="1">
            <a:normAutofit/>
          </a:bodyPr>
          <a:lstStyle/>
          <a:p>
            <a:r>
              <a:rPr lang="en-US" sz="2800">
                <a:solidFill>
                  <a:srgbClr val="FFFFFF"/>
                </a:solidFill>
              </a:rPr>
              <a:t>Scenario 2</a:t>
            </a:r>
          </a:p>
        </p:txBody>
      </p:sp>
    </p:spTree>
    <p:extLst>
      <p:ext uri="{BB962C8B-B14F-4D97-AF65-F5344CB8AC3E}">
        <p14:creationId xmlns:p14="http://schemas.microsoft.com/office/powerpoint/2010/main" val="4071741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6501D-51F0-EE76-1046-509BBB0FD9B3}"/>
              </a:ext>
            </a:extLst>
          </p:cNvPr>
          <p:cNvSpPr>
            <a:spLocks noGrp="1"/>
          </p:cNvSpPr>
          <p:nvPr>
            <p:ph type="title"/>
          </p:nvPr>
        </p:nvSpPr>
        <p:spPr>
          <a:xfrm>
            <a:off x="1673352" y="3781241"/>
            <a:ext cx="5797296" cy="855406"/>
          </a:xfrm>
          <a:noFill/>
          <a:ln>
            <a:solidFill>
              <a:schemeClr val="bg1"/>
            </a:solidFill>
          </a:ln>
        </p:spPr>
        <p:txBody>
          <a:bodyPr>
            <a:normAutofit/>
          </a:bodyPr>
          <a:lstStyle/>
          <a:p>
            <a:r>
              <a:rPr lang="en-US" sz="2100">
                <a:solidFill>
                  <a:schemeClr val="bg1"/>
                </a:solidFill>
              </a:rPr>
              <a:t>Scenario 3</a:t>
            </a:r>
          </a:p>
        </p:txBody>
      </p:sp>
      <p:pic>
        <p:nvPicPr>
          <p:cNvPr id="4" name="Picture 3">
            <a:extLst>
              <a:ext uri="{FF2B5EF4-FFF2-40B4-BE49-F238E27FC236}">
                <a16:creationId xmlns:a16="http://schemas.microsoft.com/office/drawing/2014/main" id="{17D79556-864F-32C4-704C-90CB59D93580}"/>
              </a:ext>
            </a:extLst>
          </p:cNvPr>
          <p:cNvPicPr>
            <a:picLocks noChangeAspect="1"/>
          </p:cNvPicPr>
          <p:nvPr/>
        </p:nvPicPr>
        <p:blipFill rotWithShape="1">
          <a:blip r:embed="rId2"/>
          <a:srcRect t="30624" b="19376"/>
          <a:stretch/>
        </p:blipFill>
        <p:spPr>
          <a:xfrm>
            <a:off x="20" y="-2"/>
            <a:ext cx="9143980" cy="3429000"/>
          </a:xfrm>
          <a:prstGeom prst="rect">
            <a:avLst/>
          </a:prstGeom>
        </p:spPr>
      </p:pic>
      <p:sp>
        <p:nvSpPr>
          <p:cNvPr id="3" name="Content Placeholder 2">
            <a:extLst>
              <a:ext uri="{FF2B5EF4-FFF2-40B4-BE49-F238E27FC236}">
                <a16:creationId xmlns:a16="http://schemas.microsoft.com/office/drawing/2014/main" id="{035704B7-5352-4441-3B2F-F7CCF6DA2A0B}"/>
              </a:ext>
            </a:extLst>
          </p:cNvPr>
          <p:cNvSpPr>
            <a:spLocks noGrp="1"/>
          </p:cNvSpPr>
          <p:nvPr>
            <p:ph idx="1"/>
          </p:nvPr>
        </p:nvSpPr>
        <p:spPr>
          <a:xfrm>
            <a:off x="1678809" y="4846076"/>
            <a:ext cx="5786382" cy="1271556"/>
          </a:xfrm>
        </p:spPr>
        <p:txBody>
          <a:bodyPr>
            <a:normAutofit/>
          </a:bodyPr>
          <a:lstStyle/>
          <a:p>
            <a:endParaRPr lang="en-US">
              <a:solidFill>
                <a:schemeClr val="bg1"/>
              </a:solidFill>
            </a:endParaRPr>
          </a:p>
          <a:p>
            <a:endParaRPr lang="en-US">
              <a:solidFill>
                <a:schemeClr val="bg1"/>
              </a:solidFill>
            </a:endParaRPr>
          </a:p>
        </p:txBody>
      </p:sp>
      <p:sp>
        <p:nvSpPr>
          <p:cNvPr id="6" name="TextBox 5">
            <a:extLst>
              <a:ext uri="{FF2B5EF4-FFF2-40B4-BE49-F238E27FC236}">
                <a16:creationId xmlns:a16="http://schemas.microsoft.com/office/drawing/2014/main" id="{95708A91-D445-433D-F769-2AC480C05828}"/>
              </a:ext>
            </a:extLst>
          </p:cNvPr>
          <p:cNvSpPr txBox="1"/>
          <p:nvPr/>
        </p:nvSpPr>
        <p:spPr>
          <a:xfrm>
            <a:off x="228601" y="5410200"/>
            <a:ext cx="8382000" cy="923330"/>
          </a:xfrm>
          <a:prstGeom prst="rect">
            <a:avLst/>
          </a:prstGeom>
          <a:noFill/>
        </p:spPr>
        <p:txBody>
          <a:bodyPr wrap="square" rtlCol="0">
            <a:spAutoFit/>
          </a:bodyPr>
          <a:lstStyle/>
          <a:p>
            <a:r>
              <a:rPr lang="en-US" dirty="0"/>
              <a:t>Traffic accident causing a truck to run off the road causing the release of liquid oxygen.  Upon arriving, no placard was visible to first responders. The driver was unconscious in the cab. </a:t>
            </a:r>
          </a:p>
        </p:txBody>
      </p:sp>
    </p:spTree>
    <p:extLst>
      <p:ext uri="{BB962C8B-B14F-4D97-AF65-F5344CB8AC3E}">
        <p14:creationId xmlns:p14="http://schemas.microsoft.com/office/powerpoint/2010/main" val="3003357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875C-B841-D797-ABB3-8766F2D95196}"/>
              </a:ext>
            </a:extLst>
          </p:cNvPr>
          <p:cNvSpPr>
            <a:spLocks noGrp="1"/>
          </p:cNvSpPr>
          <p:nvPr>
            <p:ph type="title"/>
          </p:nvPr>
        </p:nvSpPr>
        <p:spPr/>
        <p:txBody>
          <a:bodyPr>
            <a:normAutofit fontScale="90000"/>
          </a:bodyPr>
          <a:lstStyle/>
          <a:p>
            <a:r>
              <a:rPr lang="en-US" dirty="0"/>
              <a:t>What are the ERG section colors and what do they mean?</a:t>
            </a:r>
          </a:p>
        </p:txBody>
      </p:sp>
      <p:sp>
        <p:nvSpPr>
          <p:cNvPr id="3" name="Content Placeholder 2">
            <a:extLst>
              <a:ext uri="{FF2B5EF4-FFF2-40B4-BE49-F238E27FC236}">
                <a16:creationId xmlns:a16="http://schemas.microsoft.com/office/drawing/2014/main" id="{AA93BD48-BC58-8C53-9189-10881D7506A2}"/>
              </a:ext>
            </a:extLst>
          </p:cNvPr>
          <p:cNvSpPr>
            <a:spLocks noGrp="1"/>
          </p:cNvSpPr>
          <p:nvPr>
            <p:ph idx="1"/>
          </p:nvPr>
        </p:nvSpPr>
        <p:spPr>
          <a:xfrm>
            <a:off x="1371601" y="2638045"/>
            <a:ext cx="6172200" cy="3838955"/>
          </a:xfrm>
        </p:spPr>
        <p:txBody>
          <a:bodyPr>
            <a:normAutofit fontScale="70000" lnSpcReduction="20000"/>
          </a:bodyPr>
          <a:lstStyle/>
          <a:p>
            <a:r>
              <a:rPr lang="en-US" sz="2200" dirty="0">
                <a:solidFill>
                  <a:schemeClr val="accent1"/>
                </a:solidFill>
                <a:latin typeface="Arial" panose="020B0604020202020204" pitchFamily="34" charset="0"/>
                <a:cs typeface="Arial" panose="020B0604020202020204" pitchFamily="34" charset="0"/>
              </a:rPr>
              <a:t>Orange</a:t>
            </a:r>
            <a:r>
              <a:rPr lang="en-US" sz="2200" dirty="0">
                <a:latin typeface="Arial" panose="020B0604020202020204" pitchFamily="34" charset="0"/>
                <a:cs typeface="Arial" panose="020B0604020202020204" pitchFamily="34" charset="0"/>
              </a:rPr>
              <a:t> bordered pages include the actual response guides. Each of the guides provides safety recommendations and directions on how to proceed during the initial response phase of the incident. The guides provide information for:</a:t>
            </a:r>
          </a:p>
          <a:p>
            <a:pPr lvl="1"/>
            <a:r>
              <a:rPr lang="en-US" sz="2200" dirty="0">
                <a:latin typeface="Arial" panose="020B0604020202020204" pitchFamily="34" charset="0"/>
                <a:cs typeface="Arial" panose="020B0604020202020204" pitchFamily="34" charset="0"/>
              </a:rPr>
              <a:t>Fire or explosion risks</a:t>
            </a:r>
          </a:p>
          <a:p>
            <a:pPr lvl="1"/>
            <a:r>
              <a:rPr lang="en-US" sz="2200" dirty="0">
                <a:latin typeface="Arial" panose="020B0604020202020204" pitchFamily="34" charset="0"/>
                <a:cs typeface="Arial" panose="020B0604020202020204" pitchFamily="34" charset="0"/>
              </a:rPr>
              <a:t>Health</a:t>
            </a:r>
          </a:p>
          <a:p>
            <a:pPr lvl="1"/>
            <a:r>
              <a:rPr lang="en-US" sz="2200" dirty="0">
                <a:latin typeface="Arial" panose="020B0604020202020204" pitchFamily="34" charset="0"/>
                <a:cs typeface="Arial" panose="020B0604020202020204" pitchFamily="34" charset="0"/>
              </a:rPr>
              <a:t>Protective clothing needed</a:t>
            </a:r>
          </a:p>
          <a:p>
            <a:pPr lvl="1"/>
            <a:r>
              <a:rPr lang="en-US" sz="2200" dirty="0">
                <a:latin typeface="Arial" panose="020B0604020202020204" pitchFamily="34" charset="0"/>
                <a:cs typeface="Arial" panose="020B0604020202020204" pitchFamily="34" charset="0"/>
              </a:rPr>
              <a:t>Evacuation</a:t>
            </a:r>
          </a:p>
          <a:p>
            <a:pPr lvl="1"/>
            <a:r>
              <a:rPr lang="en-US" sz="2200" dirty="0">
                <a:latin typeface="Arial" panose="020B0604020202020204" pitchFamily="34" charset="0"/>
                <a:cs typeface="Arial" panose="020B0604020202020204" pitchFamily="34" charset="0"/>
              </a:rPr>
              <a:t>Fire mitigation</a:t>
            </a:r>
          </a:p>
          <a:p>
            <a:pPr lvl="1"/>
            <a:r>
              <a:rPr lang="en-US" sz="2200" dirty="0">
                <a:latin typeface="Arial" panose="020B0604020202020204" pitchFamily="34" charset="0"/>
                <a:cs typeface="Arial" panose="020B0604020202020204" pitchFamily="34" charset="0"/>
              </a:rPr>
              <a:t>Spill or leaks</a:t>
            </a:r>
          </a:p>
          <a:p>
            <a:pPr lvl="1"/>
            <a:r>
              <a:rPr lang="en-US" sz="2200" dirty="0">
                <a:latin typeface="Arial" panose="020B0604020202020204" pitchFamily="34" charset="0"/>
                <a:cs typeface="Arial" panose="020B0604020202020204" pitchFamily="34" charset="0"/>
              </a:rPr>
              <a:t>First aid measures</a:t>
            </a:r>
          </a:p>
          <a:p>
            <a:r>
              <a:rPr lang="en-US" sz="2200" dirty="0">
                <a:solidFill>
                  <a:srgbClr val="00B050"/>
                </a:solidFill>
                <a:latin typeface="Arial" panose="020B0604020202020204" pitchFamily="34" charset="0"/>
                <a:cs typeface="Arial" panose="020B0604020202020204" pitchFamily="34" charset="0"/>
              </a:rPr>
              <a:t>Green</a:t>
            </a:r>
            <a:r>
              <a:rPr lang="en-US" sz="2200" dirty="0">
                <a:latin typeface="Arial" panose="020B0604020202020204" pitchFamily="34" charset="0"/>
                <a:cs typeface="Arial" panose="020B0604020202020204" pitchFamily="34" charset="0"/>
              </a:rPr>
              <a:t> bordered pages provide initial evacuation or shelter in place distances (protective action distances) for spills of materials that are Toxic-by-Inhalation (TIH).</a:t>
            </a:r>
          </a:p>
          <a:p>
            <a:endParaRPr lang="en-US" dirty="0"/>
          </a:p>
        </p:txBody>
      </p:sp>
    </p:spTree>
    <p:extLst>
      <p:ext uri="{BB962C8B-B14F-4D97-AF65-F5344CB8AC3E}">
        <p14:creationId xmlns:p14="http://schemas.microsoft.com/office/powerpoint/2010/main" val="4037213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94226" y="2386744"/>
            <a:ext cx="4446269" cy="1645920"/>
          </a:xfrm>
        </p:spPr>
        <p:txBody>
          <a:bodyPr>
            <a:normAutofit/>
          </a:bodyPr>
          <a:lstStyle/>
          <a:p>
            <a:r>
              <a:rPr lang="en-US" sz="3000"/>
              <a:t>Personal Protective Equipment (PPE) </a:t>
            </a:r>
          </a:p>
        </p:txBody>
      </p:sp>
      <p:sp>
        <p:nvSpPr>
          <p:cNvPr id="3" name="Subtitle 2"/>
          <p:cNvSpPr>
            <a:spLocks noGrp="1"/>
          </p:cNvSpPr>
          <p:nvPr>
            <p:ph type="subTitle" idx="1"/>
          </p:nvPr>
        </p:nvSpPr>
        <p:spPr>
          <a:xfrm>
            <a:off x="4094226" y="4352544"/>
            <a:ext cx="4446269" cy="1239894"/>
          </a:xfrm>
        </p:spPr>
        <p:txBody>
          <a:bodyPr>
            <a:normAutofit/>
          </a:bodyPr>
          <a:lstStyle/>
          <a:p>
            <a:r>
              <a:rPr lang="en-US" dirty="0"/>
              <a:t>February 2024</a:t>
            </a:r>
          </a:p>
        </p:txBody>
      </p:sp>
      <p:pic>
        <p:nvPicPr>
          <p:cNvPr id="5" name="Picture 4" descr="Construction work tools">
            <a:extLst>
              <a:ext uri="{FF2B5EF4-FFF2-40B4-BE49-F238E27FC236}">
                <a16:creationId xmlns:a16="http://schemas.microsoft.com/office/drawing/2014/main" id="{B5115961-20E2-3A2B-6CE8-77ED0A3E9FF3}"/>
              </a:ext>
            </a:extLst>
          </p:cNvPr>
          <p:cNvPicPr>
            <a:picLocks noChangeAspect="1"/>
          </p:cNvPicPr>
          <p:nvPr/>
        </p:nvPicPr>
        <p:blipFill rotWithShape="1">
          <a:blip r:embed="rId2"/>
          <a:srcRect l="36293" r="29731" b="-1"/>
          <a:stretch/>
        </p:blipFill>
        <p:spPr>
          <a:xfrm>
            <a:off x="20" y="10"/>
            <a:ext cx="3490702" cy="6857990"/>
          </a:xfrm>
          <a:prstGeom prst="rect">
            <a:avLst/>
          </a:prstGeom>
        </p:spPr>
      </p:pic>
    </p:spTree>
    <p:extLst>
      <p:ext uri="{BB962C8B-B14F-4D97-AF65-F5344CB8AC3E}">
        <p14:creationId xmlns:p14="http://schemas.microsoft.com/office/powerpoint/2010/main" val="352888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352" y="964692"/>
            <a:ext cx="5797296" cy="1188720"/>
          </a:xfrm>
        </p:spPr>
        <p:txBody>
          <a:bodyPr>
            <a:normAutofit/>
          </a:bodyPr>
          <a:lstStyle/>
          <a:p>
            <a:r>
              <a:rPr lang="en-US"/>
              <a:t>U.S EPA Levels of Protection</a:t>
            </a:r>
          </a:p>
        </p:txBody>
      </p:sp>
      <p:graphicFrame>
        <p:nvGraphicFramePr>
          <p:cNvPr id="25" name="Content Placeholder 2">
            <a:extLst>
              <a:ext uri="{FF2B5EF4-FFF2-40B4-BE49-F238E27FC236}">
                <a16:creationId xmlns:a16="http://schemas.microsoft.com/office/drawing/2014/main" id="{08A39BBA-7CD2-438D-8659-4254CE43F06E}"/>
              </a:ext>
            </a:extLst>
          </p:cNvPr>
          <p:cNvGraphicFramePr>
            <a:graphicFrameLocks noGrp="1"/>
          </p:cNvGraphicFramePr>
          <p:nvPr>
            <p:ph sz="quarter" idx="13"/>
            <p:extLst>
              <p:ext uri="{D42A27DB-BD31-4B8C-83A1-F6EECF244321}">
                <p14:modId xmlns:p14="http://schemas.microsoft.com/office/powerpoint/2010/main" val="1277578813"/>
              </p:ext>
            </p:extLst>
          </p:nvPr>
        </p:nvGraphicFramePr>
        <p:xfrm>
          <a:off x="723900" y="2638425"/>
          <a:ext cx="76962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253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2600" y="2681103"/>
            <a:ext cx="2522980" cy="1495794"/>
          </a:xfrm>
          <a:noFill/>
          <a:ln>
            <a:solidFill>
              <a:schemeClr val="bg1"/>
            </a:solidFill>
          </a:ln>
        </p:spPr>
        <p:txBody>
          <a:bodyPr wrap="square">
            <a:normAutofit/>
          </a:bodyPr>
          <a:lstStyle/>
          <a:p>
            <a:r>
              <a:rPr lang="en-US" sz="2400">
                <a:solidFill>
                  <a:schemeClr val="bg1"/>
                </a:solidFill>
              </a:rPr>
              <a:t>Types of Respirators</a:t>
            </a:r>
          </a:p>
        </p:txBody>
      </p:sp>
      <p:graphicFrame>
        <p:nvGraphicFramePr>
          <p:cNvPr id="7" name="Content Placeholder 4">
            <a:extLst>
              <a:ext uri="{FF2B5EF4-FFF2-40B4-BE49-F238E27FC236}">
                <a16:creationId xmlns:a16="http://schemas.microsoft.com/office/drawing/2014/main" id="{766BE655-897D-40A6-BE59-17EAF70FE345}"/>
              </a:ext>
            </a:extLst>
          </p:cNvPr>
          <p:cNvGraphicFramePr>
            <a:graphicFrameLocks noGrp="1"/>
          </p:cNvGraphicFramePr>
          <p:nvPr>
            <p:ph idx="1"/>
            <p:extLst>
              <p:ext uri="{D42A27DB-BD31-4B8C-83A1-F6EECF244321}">
                <p14:modId xmlns:p14="http://schemas.microsoft.com/office/powerpoint/2010/main" val="2784386625"/>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517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C41E-B131-4DCC-9BF3-16B80D28CD14}"/>
              </a:ext>
            </a:extLst>
          </p:cNvPr>
          <p:cNvSpPr>
            <a:spLocks noGrp="1"/>
          </p:cNvSpPr>
          <p:nvPr>
            <p:ph type="title"/>
          </p:nvPr>
        </p:nvSpPr>
        <p:spPr>
          <a:xfrm>
            <a:off x="1673352" y="964692"/>
            <a:ext cx="5797296" cy="1188720"/>
          </a:xfrm>
        </p:spPr>
        <p:txBody>
          <a:bodyPr>
            <a:normAutofit/>
          </a:bodyPr>
          <a:lstStyle/>
          <a:p>
            <a:r>
              <a:rPr lang="en-US" dirty="0"/>
              <a:t>Respirators</a:t>
            </a:r>
          </a:p>
        </p:txBody>
      </p:sp>
      <p:graphicFrame>
        <p:nvGraphicFramePr>
          <p:cNvPr id="5" name="Content Placeholder 2">
            <a:extLst>
              <a:ext uri="{FF2B5EF4-FFF2-40B4-BE49-F238E27FC236}">
                <a16:creationId xmlns:a16="http://schemas.microsoft.com/office/drawing/2014/main" id="{F1942C44-2580-4D27-8BCE-D41A06A20E77}"/>
              </a:ext>
            </a:extLst>
          </p:cNvPr>
          <p:cNvGraphicFramePr>
            <a:graphicFrameLocks noGrp="1"/>
          </p:cNvGraphicFramePr>
          <p:nvPr>
            <p:ph idx="1"/>
            <p:extLst>
              <p:ext uri="{D42A27DB-BD31-4B8C-83A1-F6EECF244321}">
                <p14:modId xmlns:p14="http://schemas.microsoft.com/office/powerpoint/2010/main" val="2585585943"/>
              </p:ext>
            </p:extLst>
          </p:nvPr>
        </p:nvGraphicFramePr>
        <p:xfrm>
          <a:off x="723900" y="2638425"/>
          <a:ext cx="769620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761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2681103"/>
            <a:ext cx="2522980" cy="1495794"/>
          </a:xfrm>
          <a:noFill/>
          <a:ln>
            <a:solidFill>
              <a:schemeClr val="bg1"/>
            </a:solidFill>
          </a:ln>
        </p:spPr>
        <p:txBody>
          <a:bodyPr wrap="square">
            <a:normAutofit/>
          </a:bodyPr>
          <a:lstStyle/>
          <a:p>
            <a:r>
              <a:rPr lang="en-US" sz="2000">
                <a:solidFill>
                  <a:schemeClr val="bg1"/>
                </a:solidFill>
              </a:rPr>
              <a:t>Level A:</a:t>
            </a:r>
            <a:br>
              <a:rPr lang="en-US" sz="2000">
                <a:solidFill>
                  <a:schemeClr val="bg1"/>
                </a:solidFill>
              </a:rPr>
            </a:br>
            <a:r>
              <a:rPr lang="en-US" sz="2000">
                <a:solidFill>
                  <a:schemeClr val="bg1"/>
                </a:solidFill>
              </a:rPr>
              <a:t> (Vapor or Gas </a:t>
            </a:r>
            <a:br>
              <a:rPr lang="en-US" sz="2000">
                <a:solidFill>
                  <a:schemeClr val="bg1"/>
                </a:solidFill>
              </a:rPr>
            </a:br>
            <a:r>
              <a:rPr lang="en-US" sz="2000">
                <a:solidFill>
                  <a:schemeClr val="bg1"/>
                </a:solidFill>
              </a:rPr>
              <a:t>Protection)</a:t>
            </a:r>
          </a:p>
        </p:txBody>
      </p:sp>
      <p:graphicFrame>
        <p:nvGraphicFramePr>
          <p:cNvPr id="5" name="Content Placeholder 2">
            <a:extLst>
              <a:ext uri="{FF2B5EF4-FFF2-40B4-BE49-F238E27FC236}">
                <a16:creationId xmlns:a16="http://schemas.microsoft.com/office/drawing/2014/main" id="{2B243EDD-C636-4682-B8C1-F343F9AEB789}"/>
              </a:ext>
            </a:extLst>
          </p:cNvPr>
          <p:cNvGraphicFramePr>
            <a:graphicFrameLocks noGrp="1"/>
          </p:cNvGraphicFramePr>
          <p:nvPr>
            <p:ph sz="quarter" idx="13"/>
            <p:extLst>
              <p:ext uri="{D42A27DB-BD31-4B8C-83A1-F6EECF244321}">
                <p14:modId xmlns:p14="http://schemas.microsoft.com/office/powerpoint/2010/main" val="1067518814"/>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5142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84122" y="978776"/>
            <a:ext cx="4443982" cy="1174991"/>
          </a:xfrm>
        </p:spPr>
        <p:txBody>
          <a:bodyPr>
            <a:normAutofit/>
          </a:bodyPr>
          <a:lstStyle/>
          <a:p>
            <a:r>
              <a:rPr lang="en-US" sz="2100"/>
              <a:t>Level A Equipment </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6" r="11329"/>
          <a:stretch/>
        </p:blipFill>
        <p:spPr bwMode="auto">
          <a:xfrm>
            <a:off x="20" y="10"/>
            <a:ext cx="3492988"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4084122" y="2640692"/>
            <a:ext cx="4443982" cy="3255252"/>
          </a:xfrm>
        </p:spPr>
        <p:txBody>
          <a:bodyPr>
            <a:normAutofit lnSpcReduction="10000"/>
          </a:bodyPr>
          <a:lstStyle/>
          <a:p>
            <a:pPr fontAlgn="base">
              <a:lnSpc>
                <a:spcPct val="90000"/>
              </a:lnSpc>
            </a:pPr>
            <a:endParaRPr lang="en-US" sz="1100">
              <a:latin typeface="Arial"/>
            </a:endParaRPr>
          </a:p>
          <a:p>
            <a:pPr fontAlgn="base">
              <a:lnSpc>
                <a:spcPct val="90000"/>
              </a:lnSpc>
            </a:pPr>
            <a:r>
              <a:rPr lang="en-US" sz="1100">
                <a:latin typeface="Arial" panose="020B0604020202020204" pitchFamily="34" charset="0"/>
                <a:cs typeface="Arial" panose="020B0604020202020204" pitchFamily="34" charset="0"/>
              </a:rPr>
              <a:t>Fully encapsulating chemical resistant suit</a:t>
            </a:r>
          </a:p>
          <a:p>
            <a:pPr lvl="1" fontAlgn="base">
              <a:lnSpc>
                <a:spcPct val="90000"/>
              </a:lnSpc>
            </a:pPr>
            <a:r>
              <a:rPr lang="en-US" sz="1100">
                <a:latin typeface="Arial" panose="020B0604020202020204" pitchFamily="34" charset="0"/>
                <a:cs typeface="Arial" panose="020B0604020202020204" pitchFamily="34" charset="0"/>
              </a:rPr>
              <a:t>Inhalation Hazard</a:t>
            </a:r>
          </a:p>
          <a:p>
            <a:pPr lvl="1" fontAlgn="base">
              <a:lnSpc>
                <a:spcPct val="90000"/>
              </a:lnSpc>
            </a:pPr>
            <a:r>
              <a:rPr lang="en-US" sz="1100">
                <a:latin typeface="Arial" panose="020B0604020202020204" pitchFamily="34" charset="0"/>
                <a:cs typeface="Arial" panose="020B0604020202020204" pitchFamily="34" charset="0"/>
              </a:rPr>
              <a:t>Skin Hazard</a:t>
            </a:r>
          </a:p>
          <a:p>
            <a:pPr fontAlgn="base">
              <a:lnSpc>
                <a:spcPct val="90000"/>
              </a:lnSpc>
            </a:pPr>
            <a:r>
              <a:rPr lang="en-US" sz="1100">
                <a:latin typeface="Arial" panose="020B0604020202020204" pitchFamily="34" charset="0"/>
                <a:cs typeface="Arial" panose="020B0604020202020204" pitchFamily="34" charset="0"/>
              </a:rPr>
              <a:t>SCBA</a:t>
            </a:r>
          </a:p>
          <a:p>
            <a:pPr fontAlgn="base">
              <a:lnSpc>
                <a:spcPct val="90000"/>
              </a:lnSpc>
            </a:pPr>
            <a:r>
              <a:rPr lang="en-US" sz="1100">
                <a:latin typeface="Arial" panose="020B0604020202020204" pitchFamily="34" charset="0"/>
                <a:cs typeface="Arial" panose="020B0604020202020204" pitchFamily="34" charset="0"/>
              </a:rPr>
              <a:t>Gloves, chemical resistant</a:t>
            </a:r>
          </a:p>
          <a:p>
            <a:pPr lvl="1" fontAlgn="base">
              <a:lnSpc>
                <a:spcPct val="90000"/>
              </a:lnSpc>
            </a:pPr>
            <a:r>
              <a:rPr lang="en-US" sz="1100">
                <a:latin typeface="Arial" panose="020B0604020202020204" pitchFamily="34" charset="0"/>
                <a:cs typeface="Arial" panose="020B0604020202020204" pitchFamily="34" charset="0"/>
              </a:rPr>
              <a:t>Outer</a:t>
            </a:r>
          </a:p>
          <a:p>
            <a:pPr lvl="1" fontAlgn="base">
              <a:lnSpc>
                <a:spcPct val="90000"/>
              </a:lnSpc>
            </a:pPr>
            <a:r>
              <a:rPr lang="en-US" sz="1100">
                <a:latin typeface="Arial" panose="020B0604020202020204" pitchFamily="34" charset="0"/>
                <a:cs typeface="Arial" panose="020B0604020202020204" pitchFamily="34" charset="0"/>
              </a:rPr>
              <a:t>Inner</a:t>
            </a:r>
          </a:p>
          <a:p>
            <a:pPr fontAlgn="base">
              <a:lnSpc>
                <a:spcPct val="90000"/>
              </a:lnSpc>
            </a:pPr>
            <a:r>
              <a:rPr lang="en-US" sz="1100">
                <a:latin typeface="Arial" panose="020B0604020202020204" pitchFamily="34" charset="0"/>
                <a:cs typeface="Arial" panose="020B0604020202020204" pitchFamily="34" charset="0"/>
              </a:rPr>
              <a:t>Boots</a:t>
            </a:r>
          </a:p>
          <a:p>
            <a:pPr lvl="1" fontAlgn="base">
              <a:lnSpc>
                <a:spcPct val="90000"/>
              </a:lnSpc>
            </a:pPr>
            <a:r>
              <a:rPr lang="en-US" sz="1100">
                <a:latin typeface="Arial" panose="020B0604020202020204" pitchFamily="34" charset="0"/>
                <a:cs typeface="Arial" panose="020B0604020202020204" pitchFamily="34" charset="0"/>
              </a:rPr>
              <a:t>chemical resistant</a:t>
            </a:r>
          </a:p>
          <a:p>
            <a:pPr>
              <a:lnSpc>
                <a:spcPct val="90000"/>
              </a:lnSpc>
            </a:pPr>
            <a:r>
              <a:rPr lang="en-US" sz="1100">
                <a:latin typeface="Arial" panose="020B0604020202020204" pitchFamily="34" charset="0"/>
                <a:cs typeface="Arial" panose="020B0604020202020204" pitchFamily="34" charset="0"/>
              </a:rPr>
              <a:t>Hard hat (under suit)</a:t>
            </a:r>
          </a:p>
          <a:p>
            <a:pPr lvl="1">
              <a:lnSpc>
                <a:spcPct val="90000"/>
              </a:lnSpc>
            </a:pPr>
            <a:r>
              <a:rPr lang="en-US" sz="1100">
                <a:latin typeface="Arial" panose="020B0604020202020204" pitchFamily="34" charset="0"/>
                <a:cs typeface="Arial" panose="020B0604020202020204" pitchFamily="34" charset="0"/>
              </a:rPr>
              <a:t>Highest Level of Protection</a:t>
            </a:r>
          </a:p>
          <a:p>
            <a:pPr marL="128016" lvl="1" indent="0" fontAlgn="base">
              <a:lnSpc>
                <a:spcPct val="90000"/>
              </a:lnSpc>
              <a:buNone/>
            </a:pPr>
            <a:endParaRPr lang="en-US" sz="1100"/>
          </a:p>
        </p:txBody>
      </p:sp>
    </p:spTree>
    <p:extLst>
      <p:ext uri="{BB962C8B-B14F-4D97-AF65-F5344CB8AC3E}">
        <p14:creationId xmlns:p14="http://schemas.microsoft.com/office/powerpoint/2010/main" val="55128225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5523</TotalTime>
  <Words>1292</Words>
  <Application>Microsoft Office PowerPoint</Application>
  <PresentationFormat>On-screen Show (4:3)</PresentationFormat>
  <Paragraphs>173</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Gill Sans MT</vt:lpstr>
      <vt:lpstr>Helvetica Neue</vt:lpstr>
      <vt:lpstr>inherit</vt:lpstr>
      <vt:lpstr>Parcel</vt:lpstr>
      <vt:lpstr>Emergency Response Guidebooks (ERG)</vt:lpstr>
      <vt:lpstr>What are the ERG section colors and what do they mean?</vt:lpstr>
      <vt:lpstr>What are the ERG section colors and what do they mean?</vt:lpstr>
      <vt:lpstr>Personal Protective Equipment (PPE) </vt:lpstr>
      <vt:lpstr>U.S EPA Levels of Protection</vt:lpstr>
      <vt:lpstr>Types of Respirators</vt:lpstr>
      <vt:lpstr>Respirators</vt:lpstr>
      <vt:lpstr>Level A:  (Vapor or Gas  Protection)</vt:lpstr>
      <vt:lpstr>Level A Equipment </vt:lpstr>
      <vt:lpstr>Level B (Liquid Splash Protection)</vt:lpstr>
      <vt:lpstr>Level B Equipment</vt:lpstr>
      <vt:lpstr>Level C (Particle or Liquid Splash Protection)</vt:lpstr>
      <vt:lpstr>Level C Equipment</vt:lpstr>
      <vt:lpstr>Level D (No Hazard Protection)</vt:lpstr>
      <vt:lpstr>Level D Equipment</vt:lpstr>
      <vt:lpstr>PPE Limitations</vt:lpstr>
      <vt:lpstr>Donning</vt:lpstr>
      <vt:lpstr>Donning Suits and Boots</vt:lpstr>
      <vt:lpstr>Paperwork/Forms</vt:lpstr>
      <vt:lpstr>Donning Checklist </vt:lpstr>
      <vt:lpstr>Medical Evaluation Form</vt:lpstr>
      <vt:lpstr>Scenarios</vt:lpstr>
      <vt:lpstr>Scenarios</vt:lpstr>
      <vt:lpstr>Scenario 1  4,000 gallons of jet fuel overturned on a highway</vt:lpstr>
      <vt:lpstr>Scenario 4</vt:lpstr>
      <vt:lpstr>Scenario 2</vt:lpstr>
      <vt:lpstr>Scenario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(PPE)</dc:title>
  <dc:creator>Brooke Matzen</dc:creator>
  <cp:lastModifiedBy>Brooke Matzen</cp:lastModifiedBy>
  <cp:revision>4</cp:revision>
  <dcterms:created xsi:type="dcterms:W3CDTF">2020-08-06T16:00:17Z</dcterms:created>
  <dcterms:modified xsi:type="dcterms:W3CDTF">2024-02-08T14:54:15Z</dcterms:modified>
</cp:coreProperties>
</file>