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Matzen" userId="6fd6c065b9f23f44" providerId="LiveId" clId="{9496E613-D8C1-4852-898C-F003BCE4453D}"/>
    <pc:docChg chg="delSld">
      <pc:chgData name="Brooke Matzen" userId="6fd6c065b9f23f44" providerId="LiveId" clId="{9496E613-D8C1-4852-898C-F003BCE4453D}" dt="2023-05-12T16:29:57.201" v="4" actId="47"/>
      <pc:docMkLst>
        <pc:docMk/>
      </pc:docMkLst>
      <pc:sldChg chg="del">
        <pc:chgData name="Brooke Matzen" userId="6fd6c065b9f23f44" providerId="LiveId" clId="{9496E613-D8C1-4852-898C-F003BCE4453D}" dt="2023-05-12T16:29:51.356" v="0" actId="47"/>
        <pc:sldMkLst>
          <pc:docMk/>
          <pc:sldMk cId="1228187589" sldId="264"/>
        </pc:sldMkLst>
      </pc:sldChg>
      <pc:sldChg chg="del">
        <pc:chgData name="Brooke Matzen" userId="6fd6c065b9f23f44" providerId="LiveId" clId="{9496E613-D8C1-4852-898C-F003BCE4453D}" dt="2023-05-12T16:29:52.778" v="1" actId="47"/>
        <pc:sldMkLst>
          <pc:docMk/>
          <pc:sldMk cId="3899069589" sldId="265"/>
        </pc:sldMkLst>
      </pc:sldChg>
      <pc:sldChg chg="del">
        <pc:chgData name="Brooke Matzen" userId="6fd6c065b9f23f44" providerId="LiveId" clId="{9496E613-D8C1-4852-898C-F003BCE4453D}" dt="2023-05-12T16:29:54.699" v="2" actId="47"/>
        <pc:sldMkLst>
          <pc:docMk/>
          <pc:sldMk cId="2085818916" sldId="266"/>
        </pc:sldMkLst>
      </pc:sldChg>
      <pc:sldChg chg="del">
        <pc:chgData name="Brooke Matzen" userId="6fd6c065b9f23f44" providerId="LiveId" clId="{9496E613-D8C1-4852-898C-F003BCE4453D}" dt="2023-05-12T16:29:56.107" v="3" actId="47"/>
        <pc:sldMkLst>
          <pc:docMk/>
          <pc:sldMk cId="1262516751" sldId="267"/>
        </pc:sldMkLst>
      </pc:sldChg>
      <pc:sldChg chg="del">
        <pc:chgData name="Brooke Matzen" userId="6fd6c065b9f23f44" providerId="LiveId" clId="{9496E613-D8C1-4852-898C-F003BCE4453D}" dt="2023-05-12T16:29:57.201" v="4" actId="47"/>
        <pc:sldMkLst>
          <pc:docMk/>
          <pc:sldMk cId="29078102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0C47-31CE-7B44-3DD8-072D64115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DB1F8-B2AE-B258-0A45-0A759A057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E352-4FE9-CAAD-A9AB-FC0089A9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ECCE8-B803-F039-EAE0-E3607E4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1120-E276-88A8-6AC6-B97C3DAC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F86A-9E3B-E263-B1A5-B37A9136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DBE6C-D048-C9D0-E1BA-16769CF7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1C57-27AC-5AA8-E486-63FCC18E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B723-A535-D18D-6973-938EEAF0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0F56-D79E-60E2-02AE-5FC184A1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B93DE-A725-452C-E6D1-9B634C3E6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0AFD0-8373-208E-455B-5A9E57246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05757-AB25-F76B-227D-B45A3668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850D-D4E9-FD2D-A112-2D637359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357C9-A237-C99B-B6DF-E24FC528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041C-2D06-5246-3EB7-62A0331A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6D05-D468-4A3F-93E6-3714E04F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F7C87-A976-13A2-5F32-4008B385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A144-1242-5F03-34EE-D82D13AF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0B35-E866-D9BD-34C5-39332D1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EB5A-EE2D-AE67-24A9-963FA5E7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98F1-E77A-4155-8AA6-657C798E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E8AA-DAC5-906B-B761-26E5B25E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72C2-32D0-56BE-8FF4-0823A91F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187FF-0141-66B0-57B1-1BCC3BE1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3B9D-7587-92AB-3448-0D215783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6EEA-0E8A-5833-D04F-501388626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9B26-AA89-36FC-D725-12ACEC185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96E9E-E506-0130-5082-6EB56B61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05BDC-6112-D895-A0B2-B75D94E2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36E8-99EB-4F3E-ACC5-B019EA01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BE04-AD46-4E24-804B-C8AB69E5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0B634-799B-C262-B4D4-DB4B0DBF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ABDA2-5DC4-3593-F311-94BB31FA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AA4DC-CA9D-C274-306E-D8825DB28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2CE4F-E72A-6DA6-4B57-BE8BF442D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D3175-2BC1-223F-F369-5B4A053F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2782A-5A62-3018-4243-BC924967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020AD-A700-B1E8-ADA6-685E6B5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D56A-C453-91A9-D1E1-2C2E2D57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AB8A0-832F-D45A-63F8-EAC661C1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56E3C-C3C6-57D5-2D83-CF9DDF18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9969F-EF06-F43E-D8A0-9A184E2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B072-8ABF-4C4D-9587-8089950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9EA17-8FEC-BE89-DC1F-F96175BD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28E1-9330-594F-C9B7-AB407069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758E-2753-79C5-F911-B3ECBE8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234B-2266-8276-8180-2924C207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C353C-CE14-C03F-E6B1-5AAC0F36E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71E98-35E6-5C53-C775-74B561F8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CB026-423E-C365-57E7-4716205E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1C04A-E78B-48EB-5CAC-B5EA368B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B4F5-5399-7655-1AD7-7B438F68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ED96-9A5D-98C7-725F-C5D712111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A6E53-78DE-C13B-4416-656C637AB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A900-9A61-18D8-F365-328BDC9E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6D11C-5505-E9FE-8B1C-ACF0955A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19B8-2733-44FF-BC5E-EFC6C964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EC19A-41F0-57B9-B46E-9CE3D9FF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46F2-B8C6-711A-BF85-8C14B9641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C212-0251-021B-25C6-4CAFDF467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8DD-42B3-428B-AFC0-734BBD75ECEB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6779-3CB0-8FA1-0C3D-B766FBD76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60E0-7C0D-237E-77DC-6684BC7F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24DC-651D-478C-B580-6BA8CD30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97C1D-7654-0465-A3E7-B835618F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7BC9-0B5A-65EF-B55E-380799A0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Freon Detection/</a:t>
            </a:r>
            <a:r>
              <a:rPr lang="en-US" sz="6600" dirty="0" err="1"/>
              <a:t>Spilfyter</a:t>
            </a:r>
            <a:r>
              <a:rPr lang="en-US" sz="6600" dirty="0"/>
              <a:t>/</a:t>
            </a:r>
            <a:r>
              <a:rPr lang="en-US" sz="6600" dirty="0" err="1"/>
              <a:t>Decon</a:t>
            </a:r>
            <a:endParaRPr lang="en-US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36FEA-81C9-FCD8-2FDB-4E5F6E87B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3501572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4C2C2-8A63-0E06-08B7-0CF79C3E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Spilfyter Chemical Classifier Strips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FA35A-4511-3EFA-3F6E-B5004AA4BA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67CE9-DDB3-732E-57B8-D79551EB3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Shows the responder if an unknown spill contains:</a:t>
            </a:r>
          </a:p>
          <a:p>
            <a:pPr lvl="1"/>
            <a:r>
              <a:rPr lang="en-US" sz="2000"/>
              <a:t>acid/base</a:t>
            </a:r>
          </a:p>
          <a:p>
            <a:pPr lvl="1"/>
            <a:r>
              <a:rPr lang="en-US" sz="2000"/>
              <a:t>Oxidizer</a:t>
            </a:r>
          </a:p>
          <a:p>
            <a:pPr lvl="1"/>
            <a:r>
              <a:rPr lang="en-US" sz="2000"/>
              <a:t>Chlorine</a:t>
            </a:r>
          </a:p>
          <a:p>
            <a:pPr lvl="1"/>
            <a:r>
              <a:rPr lang="en-US" sz="2000"/>
              <a:t>Bromine</a:t>
            </a:r>
          </a:p>
          <a:p>
            <a:pPr lvl="1"/>
            <a:r>
              <a:rPr lang="en-US" sz="2000"/>
              <a:t>Fluoride</a:t>
            </a:r>
          </a:p>
          <a:p>
            <a:pPr lvl="1"/>
            <a:r>
              <a:rPr lang="en-US" sz="2000"/>
              <a:t>Iodine</a:t>
            </a:r>
          </a:p>
          <a:p>
            <a:pPr lvl="1"/>
            <a:r>
              <a:rPr lang="en-US" sz="2000"/>
              <a:t>Organic solvent</a:t>
            </a:r>
          </a:p>
          <a:p>
            <a:pPr lvl="1"/>
            <a:r>
              <a:rPr lang="en-US" sz="2000"/>
              <a:t>Petroleum distillate</a:t>
            </a:r>
          </a:p>
        </p:txBody>
      </p:sp>
    </p:spTree>
    <p:extLst>
      <p:ext uri="{BB962C8B-B14F-4D97-AF65-F5344CB8AC3E}">
        <p14:creationId xmlns:p14="http://schemas.microsoft.com/office/powerpoint/2010/main" val="65826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1DF55C-DCCB-0B34-D465-1B7281CE8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294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C37750-E851-8FCB-86A0-3E607635D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1" r="-1" b="2923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13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54D9E-9A0E-5BC6-11B1-3852AA7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Halogen Leak Detection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CEB1B9-2020-943E-36A3-716BD62116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720" r="-2" b="-2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354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CEF96-614D-9651-8729-5F823400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Elitech </a:t>
            </a:r>
            <a:br>
              <a:rPr lang="en-US" sz="4600"/>
            </a:br>
            <a:r>
              <a:rPr lang="en-US" sz="4600"/>
              <a:t>Model: WJL-6000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E092-49EA-5592-D742-3CC6F14D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/>
              <a:t>7 adjustable sensitivity</a:t>
            </a:r>
          </a:p>
          <a:p>
            <a:r>
              <a:rPr lang="en-US" sz="1500"/>
              <a:t>Warm up time is 6 seconds</a:t>
            </a:r>
          </a:p>
          <a:p>
            <a:r>
              <a:rPr lang="en-US" sz="1500"/>
              <a:t>Audible Alarm </a:t>
            </a:r>
          </a:p>
          <a:p>
            <a:r>
              <a:rPr lang="en-US" sz="1500"/>
              <a:t>Low battery indicator</a:t>
            </a:r>
          </a:p>
          <a:p>
            <a:r>
              <a:rPr lang="en-US" sz="1500"/>
              <a:t>Qty 2 – Located on:</a:t>
            </a:r>
          </a:p>
          <a:p>
            <a:pPr lvl="1"/>
            <a:r>
              <a:rPr lang="en-US" sz="1500"/>
              <a:t>ARU</a:t>
            </a:r>
          </a:p>
          <a:p>
            <a:pPr lvl="1"/>
            <a:r>
              <a:rPr lang="en-US" sz="1500"/>
              <a:t>HM 302 – Deerfield Twp </a:t>
            </a:r>
          </a:p>
          <a:p>
            <a:r>
              <a:rPr lang="en-US" sz="1500"/>
              <a:t>Can detect all your common refrigerant classes </a:t>
            </a:r>
          </a:p>
          <a:p>
            <a:pPr lvl="1"/>
            <a:r>
              <a:rPr lang="en-US" sz="1500"/>
              <a:t>CFC’s</a:t>
            </a:r>
          </a:p>
          <a:p>
            <a:pPr lvl="1"/>
            <a:r>
              <a:rPr lang="en-US" sz="1500"/>
              <a:t>HCFC’s</a:t>
            </a:r>
          </a:p>
          <a:p>
            <a:pPr lvl="1"/>
            <a:r>
              <a:rPr lang="en-US" sz="1500"/>
              <a:t>HFC’s</a:t>
            </a:r>
          </a:p>
        </p:txBody>
      </p:sp>
      <p:pic>
        <p:nvPicPr>
          <p:cNvPr id="5" name="Picture 4" descr="Wristwatch face">
            <a:extLst>
              <a:ext uri="{FF2B5EF4-FFF2-40B4-BE49-F238E27FC236}">
                <a16:creationId xmlns:a16="http://schemas.microsoft.com/office/drawing/2014/main" id="{B89D7BE5-E8ED-06AF-BB76-C5E5C001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2" r="2039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983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4163D-6F57-AB61-2245-D963E101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Decon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Bio-Hazard">
            <a:extLst>
              <a:ext uri="{FF2B5EF4-FFF2-40B4-BE49-F238E27FC236}">
                <a16:creationId xmlns:a16="http://schemas.microsoft.com/office/drawing/2014/main" id="{BDB6AF91-986D-034E-AF2E-41B4D7BE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3D76-554B-01C5-1099-A60C7D63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The process of removing or neutralizing contaminants that have accumulated on personnel or equipment.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 process of removing hazardous materials to prevent the spread of contaminants beyond a specific area and reduce the level of contamination to levels that are no longer harmful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Is performed when a victim, responder, animal, or equipment leaves the hot zone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92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1575F-9107-4B4C-91E1-5C67B48F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Decon Corridor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72047-F4B7-21D0-1C68-4098CCD64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040" y="961812"/>
            <a:ext cx="564131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D7E0C-B1F0-9060-6535-8F68B96E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45" b="140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C385F-C7AD-19F8-C6CB-F1DEFC9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Decon 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9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723BF-9CB1-FD3B-9B35-F025D877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Examples of Equipment Items for Decon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0F4D-8154-AE59-8A75-DBBCDB1F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Plastic Sheeting</a:t>
            </a:r>
          </a:p>
          <a:p>
            <a:r>
              <a:rPr lang="en-US" sz="1700" dirty="0"/>
              <a:t>Lowes/Home Depot </a:t>
            </a:r>
          </a:p>
          <a:p>
            <a:r>
              <a:rPr lang="en-US" sz="1700" dirty="0" err="1"/>
              <a:t>Decon</a:t>
            </a:r>
            <a:r>
              <a:rPr lang="en-US" sz="1700" dirty="0"/>
              <a:t> Solution</a:t>
            </a:r>
          </a:p>
          <a:p>
            <a:r>
              <a:rPr lang="en-US" sz="1700" dirty="0"/>
              <a:t>Dawn </a:t>
            </a:r>
          </a:p>
          <a:p>
            <a:r>
              <a:rPr lang="en-US" sz="1700" dirty="0"/>
              <a:t>Rinse Water</a:t>
            </a:r>
          </a:p>
          <a:p>
            <a:r>
              <a:rPr lang="en-US" sz="1700" dirty="0"/>
              <a:t>Long and short handled brushes</a:t>
            </a:r>
          </a:p>
          <a:p>
            <a:r>
              <a:rPr lang="en-US" sz="1700" dirty="0"/>
              <a:t>Toilet or Car Wash Brush</a:t>
            </a:r>
          </a:p>
          <a:p>
            <a:r>
              <a:rPr lang="en-US" sz="1700" dirty="0"/>
              <a:t>Stools</a:t>
            </a:r>
          </a:p>
          <a:p>
            <a:r>
              <a:rPr lang="en-US" sz="1700" dirty="0"/>
              <a:t>Tape</a:t>
            </a:r>
          </a:p>
          <a:p>
            <a:r>
              <a:rPr lang="en-US" sz="1700" dirty="0"/>
              <a:t>Gloves - Nitrile</a:t>
            </a:r>
          </a:p>
          <a:p>
            <a:r>
              <a:rPr lang="en-US" sz="1700" dirty="0"/>
              <a:t>Water Spray Units</a:t>
            </a:r>
          </a:p>
          <a:p>
            <a:r>
              <a:rPr lang="en-US" sz="1700" dirty="0"/>
              <a:t>Cones</a:t>
            </a:r>
          </a:p>
          <a:p>
            <a:r>
              <a:rPr lang="en-US" sz="1700" dirty="0"/>
              <a:t>Tarps/Drop Cloths</a:t>
            </a:r>
          </a:p>
          <a:p>
            <a:r>
              <a:rPr lang="en-US" sz="1700" dirty="0"/>
              <a:t>Buckets</a:t>
            </a:r>
          </a:p>
          <a:p>
            <a:r>
              <a:rPr lang="en-US" sz="1700" dirty="0"/>
              <a:t>5 gallon – Home Depot or Lowes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5484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Freon Detection/Spilfyter/Decon</vt:lpstr>
      <vt:lpstr>Spilfyter Chemical Classifier Strips</vt:lpstr>
      <vt:lpstr>PowerPoint Presentation</vt:lpstr>
      <vt:lpstr>Halogen Leak Detection</vt:lpstr>
      <vt:lpstr>Elitech  Model: WJL-6000</vt:lpstr>
      <vt:lpstr>Decon</vt:lpstr>
      <vt:lpstr>Decon Corridor</vt:lpstr>
      <vt:lpstr>Decon Line</vt:lpstr>
      <vt:lpstr>Examples of Equipment Items for Decon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Freon Detection/Spilfyter/Decon</dc:title>
  <dc:creator>Brooke Matzen</dc:creator>
  <cp:lastModifiedBy>Brooke Matzen</cp:lastModifiedBy>
  <cp:revision>1</cp:revision>
  <dcterms:created xsi:type="dcterms:W3CDTF">2023-05-10T16:01:46Z</dcterms:created>
  <dcterms:modified xsi:type="dcterms:W3CDTF">2023-05-12T16:30:00Z</dcterms:modified>
</cp:coreProperties>
</file>