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59" r:id="rId7"/>
    <p:sldId id="263" r:id="rId8"/>
    <p:sldId id="265" r:id="rId9"/>
    <p:sldId id="266" r:id="rId10"/>
    <p:sldId id="26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ooke Matzen" userId="6fd6c065b9f23f44" providerId="LiveId" clId="{029BB650-ED06-4C27-9A27-7BB311862697}"/>
    <pc:docChg chg="custSel addSld modSld sldOrd">
      <pc:chgData name="Brooke Matzen" userId="6fd6c065b9f23f44" providerId="LiveId" clId="{029BB650-ED06-4C27-9A27-7BB311862697}" dt="2024-01-11T15:39:43.045" v="317" actId="962"/>
      <pc:docMkLst>
        <pc:docMk/>
      </pc:docMkLst>
      <pc:sldChg chg="ord">
        <pc:chgData name="Brooke Matzen" userId="6fd6c065b9f23f44" providerId="LiveId" clId="{029BB650-ED06-4C27-9A27-7BB311862697}" dt="2024-01-11T15:31:56.711" v="1"/>
        <pc:sldMkLst>
          <pc:docMk/>
          <pc:sldMk cId="4076571100" sldId="260"/>
        </pc:sldMkLst>
      </pc:sldChg>
      <pc:sldChg chg="modSp mod">
        <pc:chgData name="Brooke Matzen" userId="6fd6c065b9f23f44" providerId="LiveId" clId="{029BB650-ED06-4C27-9A27-7BB311862697}" dt="2024-01-11T15:34:53.049" v="21" actId="20577"/>
        <pc:sldMkLst>
          <pc:docMk/>
          <pc:sldMk cId="1531892835" sldId="261"/>
        </pc:sldMkLst>
        <pc:spChg chg="mod">
          <ac:chgData name="Brooke Matzen" userId="6fd6c065b9f23f44" providerId="LiveId" clId="{029BB650-ED06-4C27-9A27-7BB311862697}" dt="2024-01-11T15:34:53.049" v="21" actId="20577"/>
          <ac:spMkLst>
            <pc:docMk/>
            <pc:sldMk cId="1531892835" sldId="261"/>
            <ac:spMk id="3" creationId="{7DF97F1C-48F6-4A83-4828-E98C3C2ECDBA}"/>
          </ac:spMkLst>
        </pc:spChg>
      </pc:sldChg>
      <pc:sldChg chg="addSp delSp modSp new mod ord setBg">
        <pc:chgData name="Brooke Matzen" userId="6fd6c065b9f23f44" providerId="LiveId" clId="{029BB650-ED06-4C27-9A27-7BB311862697}" dt="2024-01-11T15:39:43.045" v="317" actId="962"/>
        <pc:sldMkLst>
          <pc:docMk/>
          <pc:sldMk cId="3394977986" sldId="267"/>
        </pc:sldMkLst>
        <pc:spChg chg="mod">
          <ac:chgData name="Brooke Matzen" userId="6fd6c065b9f23f44" providerId="LiveId" clId="{029BB650-ED06-4C27-9A27-7BB311862697}" dt="2024-01-11T15:39:43.045" v="317" actId="962"/>
          <ac:spMkLst>
            <pc:docMk/>
            <pc:sldMk cId="3394977986" sldId="267"/>
            <ac:spMk id="2" creationId="{BAA46CC8-258A-7D48-A6CC-87F044A5C42C}"/>
          </ac:spMkLst>
        </pc:spChg>
        <pc:spChg chg="del mod">
          <ac:chgData name="Brooke Matzen" userId="6fd6c065b9f23f44" providerId="LiveId" clId="{029BB650-ED06-4C27-9A27-7BB311862697}" dt="2024-01-11T15:39:35.421" v="314" actId="26606"/>
          <ac:spMkLst>
            <pc:docMk/>
            <pc:sldMk cId="3394977986" sldId="267"/>
            <ac:spMk id="3" creationId="{D2AC180C-A23E-83B3-CCA5-B02CD1AE1876}"/>
          </ac:spMkLst>
        </pc:spChg>
        <pc:spChg chg="add del">
          <ac:chgData name="Brooke Matzen" userId="6fd6c065b9f23f44" providerId="LiveId" clId="{029BB650-ED06-4C27-9A27-7BB311862697}" dt="2024-01-11T15:39:35.421" v="314" actId="26606"/>
          <ac:spMkLst>
            <pc:docMk/>
            <pc:sldMk cId="3394977986" sldId="267"/>
            <ac:spMk id="9" creationId="{9F7D5CDA-D291-4307-BF55-1381FED29634}"/>
          </ac:spMkLst>
        </pc:spChg>
        <pc:spChg chg="add">
          <ac:chgData name="Brooke Matzen" userId="6fd6c065b9f23f44" providerId="LiveId" clId="{029BB650-ED06-4C27-9A27-7BB311862697}" dt="2024-01-11T15:39:35.421" v="314" actId="26606"/>
          <ac:spMkLst>
            <pc:docMk/>
            <pc:sldMk cId="3394977986" sldId="267"/>
            <ac:spMk id="16" creationId="{B50AB553-2A96-4A92-96F2-93548E096954}"/>
          </ac:spMkLst>
        </pc:spChg>
        <pc:graphicFrameChg chg="add">
          <ac:chgData name="Brooke Matzen" userId="6fd6c065b9f23f44" providerId="LiveId" clId="{029BB650-ED06-4C27-9A27-7BB311862697}" dt="2024-01-11T15:39:35.421" v="314" actId="26606"/>
          <ac:graphicFrameMkLst>
            <pc:docMk/>
            <pc:sldMk cId="3394977986" sldId="267"/>
            <ac:graphicFrameMk id="11" creationId="{CCA3B7D1-A791-F66A-EA51-AE6EE69D30D7}"/>
          </ac:graphicFrameMkLst>
        </pc:graphicFrameChg>
        <pc:picChg chg="add del">
          <ac:chgData name="Brooke Matzen" userId="6fd6c065b9f23f44" providerId="LiveId" clId="{029BB650-ED06-4C27-9A27-7BB311862697}" dt="2024-01-11T15:39:29.809" v="313" actId="478"/>
          <ac:picMkLst>
            <pc:docMk/>
            <pc:sldMk cId="3394977986" sldId="267"/>
            <ac:picMk id="5" creationId="{5B10DE04-DB0C-B8C8-F6F0-BE2AD2EDCE91}"/>
          </ac:picMkLst>
        </pc:picChg>
        <pc:picChg chg="add mod">
          <ac:chgData name="Brooke Matzen" userId="6fd6c065b9f23f44" providerId="LiveId" clId="{029BB650-ED06-4C27-9A27-7BB311862697}" dt="2024-01-11T15:39:43.045" v="316" actId="27614"/>
          <ac:picMkLst>
            <pc:docMk/>
            <pc:sldMk cId="3394977986" sldId="267"/>
            <ac:picMk id="12" creationId="{AC5CF577-F57B-D005-B906-CFA7A6324E8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AF702-7D0D-4D07-A1C0-763A463D8055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B062ED-43E4-4A37-A0E7-71ADF883D31C}">
      <dgm:prSet/>
      <dgm:spPr/>
      <dgm:t>
        <a:bodyPr/>
        <a:lstStyle/>
        <a:p>
          <a:r>
            <a:rPr lang="en-US"/>
            <a:t>Review the Indian Springs Emergency Response Kit</a:t>
          </a:r>
        </a:p>
      </dgm:t>
    </dgm:pt>
    <dgm:pt modelId="{29EDC524-B746-415D-A69A-6634B08FDB10}" type="parTrans" cxnId="{7F26D639-C926-4722-9B38-AE440CDF98C2}">
      <dgm:prSet/>
      <dgm:spPr/>
      <dgm:t>
        <a:bodyPr/>
        <a:lstStyle/>
        <a:p>
          <a:endParaRPr lang="en-US"/>
        </a:p>
      </dgm:t>
    </dgm:pt>
    <dgm:pt modelId="{BD9963BF-3D5D-40BE-AF09-EA0D2E49ADB7}" type="sibTrans" cxnId="{7F26D639-C926-4722-9B38-AE440CDF98C2}">
      <dgm:prSet/>
      <dgm:spPr/>
      <dgm:t>
        <a:bodyPr/>
        <a:lstStyle/>
        <a:p>
          <a:endParaRPr lang="en-US"/>
        </a:p>
      </dgm:t>
    </dgm:pt>
    <dgm:pt modelId="{869B27E4-F2B6-4C30-8391-0FCB598C8854}">
      <dgm:prSet/>
      <dgm:spPr/>
      <dgm:t>
        <a:bodyPr/>
        <a:lstStyle/>
        <a:p>
          <a:r>
            <a:rPr lang="en-US"/>
            <a:t>What is it?</a:t>
          </a:r>
        </a:p>
      </dgm:t>
    </dgm:pt>
    <dgm:pt modelId="{D87737DF-26D0-4AFD-BDB9-0829B9D224F5}" type="parTrans" cxnId="{DDA869C2-97FE-4FC8-8A4F-FA138D5FFC41}">
      <dgm:prSet/>
      <dgm:spPr/>
      <dgm:t>
        <a:bodyPr/>
        <a:lstStyle/>
        <a:p>
          <a:endParaRPr lang="en-US"/>
        </a:p>
      </dgm:t>
    </dgm:pt>
    <dgm:pt modelId="{0DA9E5FC-D1B5-43A3-850B-B3ECB033FA5D}" type="sibTrans" cxnId="{DDA869C2-97FE-4FC8-8A4F-FA138D5FFC41}">
      <dgm:prSet/>
      <dgm:spPr/>
      <dgm:t>
        <a:bodyPr/>
        <a:lstStyle/>
        <a:p>
          <a:endParaRPr lang="en-US"/>
        </a:p>
      </dgm:t>
    </dgm:pt>
    <dgm:pt modelId="{92C351A5-6F3B-4E11-A46B-23D2CE79C640}">
      <dgm:prSet/>
      <dgm:spPr/>
      <dgm:t>
        <a:bodyPr/>
        <a:lstStyle/>
        <a:p>
          <a:r>
            <a:rPr lang="en-US"/>
            <a:t>What is inside?</a:t>
          </a:r>
        </a:p>
      </dgm:t>
    </dgm:pt>
    <dgm:pt modelId="{0DD43488-0AF7-407C-904A-63AC15673B06}" type="parTrans" cxnId="{99F88542-E4B4-4A52-8D31-15FD4974BAD1}">
      <dgm:prSet/>
      <dgm:spPr/>
      <dgm:t>
        <a:bodyPr/>
        <a:lstStyle/>
        <a:p>
          <a:endParaRPr lang="en-US"/>
        </a:p>
      </dgm:t>
    </dgm:pt>
    <dgm:pt modelId="{4C901CFC-FCE7-4695-85BF-278A6244B2B5}" type="sibTrans" cxnId="{99F88542-E4B4-4A52-8D31-15FD4974BAD1}">
      <dgm:prSet/>
      <dgm:spPr/>
      <dgm:t>
        <a:bodyPr/>
        <a:lstStyle/>
        <a:p>
          <a:endParaRPr lang="en-US"/>
        </a:p>
      </dgm:t>
    </dgm:pt>
    <dgm:pt modelId="{EC525796-295C-4935-B36D-2A1185841702}">
      <dgm:prSet/>
      <dgm:spPr/>
      <dgm:t>
        <a:bodyPr/>
        <a:lstStyle/>
        <a:p>
          <a:r>
            <a:rPr lang="en-US"/>
            <a:t>How to use the equipment inside</a:t>
          </a:r>
        </a:p>
      </dgm:t>
    </dgm:pt>
    <dgm:pt modelId="{C56C920B-2F7A-47F7-BAD3-15F8F39F7B28}" type="parTrans" cxnId="{9A4DD6EE-A568-4CA1-9EF4-E45F3A3F5D90}">
      <dgm:prSet/>
      <dgm:spPr/>
      <dgm:t>
        <a:bodyPr/>
        <a:lstStyle/>
        <a:p>
          <a:endParaRPr lang="en-US"/>
        </a:p>
      </dgm:t>
    </dgm:pt>
    <dgm:pt modelId="{7DA94281-A582-4991-ADD4-57172BB3F42C}" type="sibTrans" cxnId="{9A4DD6EE-A568-4CA1-9EF4-E45F3A3F5D90}">
      <dgm:prSet/>
      <dgm:spPr/>
      <dgm:t>
        <a:bodyPr/>
        <a:lstStyle/>
        <a:p>
          <a:endParaRPr lang="en-US"/>
        </a:p>
      </dgm:t>
    </dgm:pt>
    <dgm:pt modelId="{B1D6466F-B734-4274-8242-F50D5D66F02F}">
      <dgm:prSet/>
      <dgm:spPr/>
      <dgm:t>
        <a:bodyPr/>
        <a:lstStyle/>
        <a:p>
          <a:r>
            <a:rPr lang="en-US"/>
            <a:t>Review what a reportable quantity is </a:t>
          </a:r>
        </a:p>
      </dgm:t>
    </dgm:pt>
    <dgm:pt modelId="{F28E6080-4A57-4126-9070-0F89DD33B70A}" type="parTrans" cxnId="{9EE5D2C2-FDCB-4984-83D3-715093B9FCEE}">
      <dgm:prSet/>
      <dgm:spPr/>
      <dgm:t>
        <a:bodyPr/>
        <a:lstStyle/>
        <a:p>
          <a:endParaRPr lang="en-US"/>
        </a:p>
      </dgm:t>
    </dgm:pt>
    <dgm:pt modelId="{9535F92B-DBFA-4DBE-9812-3E4BE9F466B9}" type="sibTrans" cxnId="{9EE5D2C2-FDCB-4984-83D3-715093B9FCEE}">
      <dgm:prSet/>
      <dgm:spPr/>
      <dgm:t>
        <a:bodyPr/>
        <a:lstStyle/>
        <a:p>
          <a:endParaRPr lang="en-US"/>
        </a:p>
      </dgm:t>
    </dgm:pt>
    <dgm:pt modelId="{2358379E-8D3E-4A64-8865-E065F6C10407}">
      <dgm:prSet/>
      <dgm:spPr/>
      <dgm:t>
        <a:bodyPr/>
        <a:lstStyle/>
        <a:p>
          <a:r>
            <a:rPr lang="en-US"/>
            <a:t>When do I have to report a spill?</a:t>
          </a:r>
        </a:p>
      </dgm:t>
    </dgm:pt>
    <dgm:pt modelId="{B816F85C-3CA3-4904-BE95-79A313238EAC}" type="parTrans" cxnId="{F17E09B4-88D9-417E-ADF2-2C8F6E1CDEBB}">
      <dgm:prSet/>
      <dgm:spPr/>
      <dgm:t>
        <a:bodyPr/>
        <a:lstStyle/>
        <a:p>
          <a:endParaRPr lang="en-US"/>
        </a:p>
      </dgm:t>
    </dgm:pt>
    <dgm:pt modelId="{84C654C3-A6FA-4182-B4B7-19B8221D5177}" type="sibTrans" cxnId="{F17E09B4-88D9-417E-ADF2-2C8F6E1CDEBB}">
      <dgm:prSet/>
      <dgm:spPr/>
      <dgm:t>
        <a:bodyPr/>
        <a:lstStyle/>
        <a:p>
          <a:endParaRPr lang="en-US"/>
        </a:p>
      </dgm:t>
    </dgm:pt>
    <dgm:pt modelId="{A24E94C3-CEF2-4650-B460-B02183D79C30}">
      <dgm:prSet/>
      <dgm:spPr/>
      <dgm:t>
        <a:bodyPr/>
        <a:lstStyle/>
        <a:p>
          <a:r>
            <a:rPr lang="en-US"/>
            <a:t>Who do I need to call?</a:t>
          </a:r>
        </a:p>
      </dgm:t>
    </dgm:pt>
    <dgm:pt modelId="{60140E07-60A3-4E3D-B23F-E0FBC4D07F5B}" type="parTrans" cxnId="{D106D2EA-298A-490E-8200-EFB2B0D2CC96}">
      <dgm:prSet/>
      <dgm:spPr/>
      <dgm:t>
        <a:bodyPr/>
        <a:lstStyle/>
        <a:p>
          <a:endParaRPr lang="en-US"/>
        </a:p>
      </dgm:t>
    </dgm:pt>
    <dgm:pt modelId="{D2CA1F7D-BE09-4271-9CAD-01B887E0CD7B}" type="sibTrans" cxnId="{D106D2EA-298A-490E-8200-EFB2B0D2CC96}">
      <dgm:prSet/>
      <dgm:spPr/>
      <dgm:t>
        <a:bodyPr/>
        <a:lstStyle/>
        <a:p>
          <a:endParaRPr lang="en-US"/>
        </a:p>
      </dgm:t>
    </dgm:pt>
    <dgm:pt modelId="{62727D16-5E9B-4E78-87AB-27AD1149072F}">
      <dgm:prSet/>
      <dgm:spPr/>
      <dgm:t>
        <a:bodyPr/>
        <a:lstStyle/>
        <a:p>
          <a:r>
            <a:rPr lang="en-US"/>
            <a:t>Educational Videos</a:t>
          </a:r>
        </a:p>
      </dgm:t>
    </dgm:pt>
    <dgm:pt modelId="{042D0491-0665-4A37-BFFC-C56C963720E0}" type="parTrans" cxnId="{D4BDA014-DE96-4938-968D-740E0818AC32}">
      <dgm:prSet/>
      <dgm:spPr/>
      <dgm:t>
        <a:bodyPr/>
        <a:lstStyle/>
        <a:p>
          <a:endParaRPr lang="en-US"/>
        </a:p>
      </dgm:t>
    </dgm:pt>
    <dgm:pt modelId="{DEDE6A6D-7640-405D-808F-6B9A66C46B41}" type="sibTrans" cxnId="{D4BDA014-DE96-4938-968D-740E0818AC32}">
      <dgm:prSet/>
      <dgm:spPr/>
      <dgm:t>
        <a:bodyPr/>
        <a:lstStyle/>
        <a:p>
          <a:endParaRPr lang="en-US"/>
        </a:p>
      </dgm:t>
    </dgm:pt>
    <dgm:pt modelId="{622ECFF6-A017-411E-A540-B05E94E571E2}" type="pres">
      <dgm:prSet presAssocID="{931AF702-7D0D-4D07-A1C0-763A463D8055}" presName="Name0" presStyleCnt="0">
        <dgm:presLayoutVars>
          <dgm:dir/>
          <dgm:animLvl val="lvl"/>
          <dgm:resizeHandles val="exact"/>
        </dgm:presLayoutVars>
      </dgm:prSet>
      <dgm:spPr/>
    </dgm:pt>
    <dgm:pt modelId="{6EF00EC6-88B6-4669-B6A7-C59FB4DE4F72}" type="pres">
      <dgm:prSet presAssocID="{31B062ED-43E4-4A37-A0E7-71ADF883D31C}" presName="linNode" presStyleCnt="0"/>
      <dgm:spPr/>
    </dgm:pt>
    <dgm:pt modelId="{3D45646E-6880-46C2-8C90-E30CD885C08F}" type="pres">
      <dgm:prSet presAssocID="{31B062ED-43E4-4A37-A0E7-71ADF883D31C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05F65353-83BE-4A11-B433-2484D698184B}" type="pres">
      <dgm:prSet presAssocID="{31B062ED-43E4-4A37-A0E7-71ADF883D31C}" presName="descendantText" presStyleLbl="alignAccFollowNode1" presStyleIdx="0" presStyleCnt="2">
        <dgm:presLayoutVars>
          <dgm:bulletEnabled val="1"/>
        </dgm:presLayoutVars>
      </dgm:prSet>
      <dgm:spPr/>
    </dgm:pt>
    <dgm:pt modelId="{979C521F-15C6-442B-A526-9D8CF1578B94}" type="pres">
      <dgm:prSet presAssocID="{BD9963BF-3D5D-40BE-AF09-EA0D2E49ADB7}" presName="sp" presStyleCnt="0"/>
      <dgm:spPr/>
    </dgm:pt>
    <dgm:pt modelId="{02A024F5-9B32-46FC-87C9-F8DAC2E953A3}" type="pres">
      <dgm:prSet presAssocID="{B1D6466F-B734-4274-8242-F50D5D66F02F}" presName="linNode" presStyleCnt="0"/>
      <dgm:spPr/>
    </dgm:pt>
    <dgm:pt modelId="{41849700-79F2-4366-884A-C9DFC4E4B371}" type="pres">
      <dgm:prSet presAssocID="{B1D6466F-B734-4274-8242-F50D5D66F02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9CF5457-69FE-4672-8DCF-5CFDEB10265C}" type="pres">
      <dgm:prSet presAssocID="{B1D6466F-B734-4274-8242-F50D5D66F02F}" presName="descendantText" presStyleLbl="alignAccFollowNode1" presStyleIdx="1" presStyleCnt="2">
        <dgm:presLayoutVars>
          <dgm:bulletEnabled val="1"/>
        </dgm:presLayoutVars>
      </dgm:prSet>
      <dgm:spPr/>
    </dgm:pt>
    <dgm:pt modelId="{A45D46A1-38ED-4213-8F35-394FC15058C4}" type="pres">
      <dgm:prSet presAssocID="{9535F92B-DBFA-4DBE-9812-3E4BE9F466B9}" presName="sp" presStyleCnt="0"/>
      <dgm:spPr/>
    </dgm:pt>
    <dgm:pt modelId="{7C7CD85E-DA2F-4595-AF85-D409546768DE}" type="pres">
      <dgm:prSet presAssocID="{62727D16-5E9B-4E78-87AB-27AD1149072F}" presName="linNode" presStyleCnt="0"/>
      <dgm:spPr/>
    </dgm:pt>
    <dgm:pt modelId="{32286BAD-535A-4A88-B264-98E9F7D732F6}" type="pres">
      <dgm:prSet presAssocID="{62727D16-5E9B-4E78-87AB-27AD1149072F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05D74711-83EF-4EA8-841F-F72275D15E9D}" type="presOf" srcId="{92C351A5-6F3B-4E11-A46B-23D2CE79C640}" destId="{05F65353-83BE-4A11-B433-2484D698184B}" srcOrd="0" destOrd="1" presId="urn:microsoft.com/office/officeart/2005/8/layout/vList5"/>
    <dgm:cxn modelId="{D4BDA014-DE96-4938-968D-740E0818AC32}" srcId="{931AF702-7D0D-4D07-A1C0-763A463D8055}" destId="{62727D16-5E9B-4E78-87AB-27AD1149072F}" srcOrd="2" destOrd="0" parTransId="{042D0491-0665-4A37-BFFC-C56C963720E0}" sibTransId="{DEDE6A6D-7640-405D-808F-6B9A66C46B41}"/>
    <dgm:cxn modelId="{9F7F122B-D41C-4387-BED9-254D17EB9A57}" type="presOf" srcId="{31B062ED-43E4-4A37-A0E7-71ADF883D31C}" destId="{3D45646E-6880-46C2-8C90-E30CD885C08F}" srcOrd="0" destOrd="0" presId="urn:microsoft.com/office/officeart/2005/8/layout/vList5"/>
    <dgm:cxn modelId="{7F26D639-C926-4722-9B38-AE440CDF98C2}" srcId="{931AF702-7D0D-4D07-A1C0-763A463D8055}" destId="{31B062ED-43E4-4A37-A0E7-71ADF883D31C}" srcOrd="0" destOrd="0" parTransId="{29EDC524-B746-415D-A69A-6634B08FDB10}" sibTransId="{BD9963BF-3D5D-40BE-AF09-EA0D2E49ADB7}"/>
    <dgm:cxn modelId="{99F88542-E4B4-4A52-8D31-15FD4974BAD1}" srcId="{31B062ED-43E4-4A37-A0E7-71ADF883D31C}" destId="{92C351A5-6F3B-4E11-A46B-23D2CE79C640}" srcOrd="1" destOrd="0" parTransId="{0DD43488-0AF7-407C-904A-63AC15673B06}" sibTransId="{4C901CFC-FCE7-4695-85BF-278A6244B2B5}"/>
    <dgm:cxn modelId="{77108189-4654-403E-BAD5-F223CADCF6CA}" type="presOf" srcId="{62727D16-5E9B-4E78-87AB-27AD1149072F}" destId="{32286BAD-535A-4A88-B264-98E9F7D732F6}" srcOrd="0" destOrd="0" presId="urn:microsoft.com/office/officeart/2005/8/layout/vList5"/>
    <dgm:cxn modelId="{C051A2A8-A9B9-4463-9B1C-5DA0C9AFC097}" type="presOf" srcId="{B1D6466F-B734-4274-8242-F50D5D66F02F}" destId="{41849700-79F2-4366-884A-C9DFC4E4B371}" srcOrd="0" destOrd="0" presId="urn:microsoft.com/office/officeart/2005/8/layout/vList5"/>
    <dgm:cxn modelId="{E9C05EAE-D7A7-4FAE-BD7E-D6AEF9C1A2E8}" type="presOf" srcId="{931AF702-7D0D-4D07-A1C0-763A463D8055}" destId="{622ECFF6-A017-411E-A540-B05E94E571E2}" srcOrd="0" destOrd="0" presId="urn:microsoft.com/office/officeart/2005/8/layout/vList5"/>
    <dgm:cxn modelId="{F17E09B4-88D9-417E-ADF2-2C8F6E1CDEBB}" srcId="{B1D6466F-B734-4274-8242-F50D5D66F02F}" destId="{2358379E-8D3E-4A64-8865-E065F6C10407}" srcOrd="0" destOrd="0" parTransId="{B816F85C-3CA3-4904-BE95-79A313238EAC}" sibTransId="{84C654C3-A6FA-4182-B4B7-19B8221D5177}"/>
    <dgm:cxn modelId="{F49B43B7-6D50-43EB-9145-7453AFE04ACF}" type="presOf" srcId="{EC525796-295C-4935-B36D-2A1185841702}" destId="{05F65353-83BE-4A11-B433-2484D698184B}" srcOrd="0" destOrd="2" presId="urn:microsoft.com/office/officeart/2005/8/layout/vList5"/>
    <dgm:cxn modelId="{BC6689B8-49D1-4E7B-B0F2-C188B4809CAB}" type="presOf" srcId="{2358379E-8D3E-4A64-8865-E065F6C10407}" destId="{59CF5457-69FE-4672-8DCF-5CFDEB10265C}" srcOrd="0" destOrd="0" presId="urn:microsoft.com/office/officeart/2005/8/layout/vList5"/>
    <dgm:cxn modelId="{DDA869C2-97FE-4FC8-8A4F-FA138D5FFC41}" srcId="{31B062ED-43E4-4A37-A0E7-71ADF883D31C}" destId="{869B27E4-F2B6-4C30-8391-0FCB598C8854}" srcOrd="0" destOrd="0" parTransId="{D87737DF-26D0-4AFD-BDB9-0829B9D224F5}" sibTransId="{0DA9E5FC-D1B5-43A3-850B-B3ECB033FA5D}"/>
    <dgm:cxn modelId="{9EE5D2C2-FDCB-4984-83D3-715093B9FCEE}" srcId="{931AF702-7D0D-4D07-A1C0-763A463D8055}" destId="{B1D6466F-B734-4274-8242-F50D5D66F02F}" srcOrd="1" destOrd="0" parTransId="{F28E6080-4A57-4126-9070-0F89DD33B70A}" sibTransId="{9535F92B-DBFA-4DBE-9812-3E4BE9F466B9}"/>
    <dgm:cxn modelId="{824C7FD5-5321-42DA-8E44-DF32524C3DB2}" type="presOf" srcId="{A24E94C3-CEF2-4650-B460-B02183D79C30}" destId="{59CF5457-69FE-4672-8DCF-5CFDEB10265C}" srcOrd="0" destOrd="1" presId="urn:microsoft.com/office/officeart/2005/8/layout/vList5"/>
    <dgm:cxn modelId="{D106D2EA-298A-490E-8200-EFB2B0D2CC96}" srcId="{B1D6466F-B734-4274-8242-F50D5D66F02F}" destId="{A24E94C3-CEF2-4650-B460-B02183D79C30}" srcOrd="1" destOrd="0" parTransId="{60140E07-60A3-4E3D-B23F-E0FBC4D07F5B}" sibTransId="{D2CA1F7D-BE09-4271-9CAD-01B887E0CD7B}"/>
    <dgm:cxn modelId="{9A4DD6EE-A568-4CA1-9EF4-E45F3A3F5D90}" srcId="{31B062ED-43E4-4A37-A0E7-71ADF883D31C}" destId="{EC525796-295C-4935-B36D-2A1185841702}" srcOrd="2" destOrd="0" parTransId="{C56C920B-2F7A-47F7-BAD3-15F8F39F7B28}" sibTransId="{7DA94281-A582-4991-ADD4-57172BB3F42C}"/>
    <dgm:cxn modelId="{B2A5B0F9-ABDB-44AC-9E4B-6A23DB18ADAF}" type="presOf" srcId="{869B27E4-F2B6-4C30-8391-0FCB598C8854}" destId="{05F65353-83BE-4A11-B433-2484D698184B}" srcOrd="0" destOrd="0" presId="urn:microsoft.com/office/officeart/2005/8/layout/vList5"/>
    <dgm:cxn modelId="{250AF366-0E75-47C3-8790-7A4EA1AC7E8C}" type="presParOf" srcId="{622ECFF6-A017-411E-A540-B05E94E571E2}" destId="{6EF00EC6-88B6-4669-B6A7-C59FB4DE4F72}" srcOrd="0" destOrd="0" presId="urn:microsoft.com/office/officeart/2005/8/layout/vList5"/>
    <dgm:cxn modelId="{DB434925-D7F1-4700-8DB7-4E29C2CBD947}" type="presParOf" srcId="{6EF00EC6-88B6-4669-B6A7-C59FB4DE4F72}" destId="{3D45646E-6880-46C2-8C90-E30CD885C08F}" srcOrd="0" destOrd="0" presId="urn:microsoft.com/office/officeart/2005/8/layout/vList5"/>
    <dgm:cxn modelId="{59C08EA0-75F9-4F6B-8231-BACF534DA79F}" type="presParOf" srcId="{6EF00EC6-88B6-4669-B6A7-C59FB4DE4F72}" destId="{05F65353-83BE-4A11-B433-2484D698184B}" srcOrd="1" destOrd="0" presId="urn:microsoft.com/office/officeart/2005/8/layout/vList5"/>
    <dgm:cxn modelId="{77E03AA6-431A-437F-B642-CF39725BB234}" type="presParOf" srcId="{622ECFF6-A017-411E-A540-B05E94E571E2}" destId="{979C521F-15C6-442B-A526-9D8CF1578B94}" srcOrd="1" destOrd="0" presId="urn:microsoft.com/office/officeart/2005/8/layout/vList5"/>
    <dgm:cxn modelId="{3EFB279B-6255-4A06-84BF-EEC36B368763}" type="presParOf" srcId="{622ECFF6-A017-411E-A540-B05E94E571E2}" destId="{02A024F5-9B32-46FC-87C9-F8DAC2E953A3}" srcOrd="2" destOrd="0" presId="urn:microsoft.com/office/officeart/2005/8/layout/vList5"/>
    <dgm:cxn modelId="{C048FD4C-7C3A-4123-B5A7-3394C379EA1A}" type="presParOf" srcId="{02A024F5-9B32-46FC-87C9-F8DAC2E953A3}" destId="{41849700-79F2-4366-884A-C9DFC4E4B371}" srcOrd="0" destOrd="0" presId="urn:microsoft.com/office/officeart/2005/8/layout/vList5"/>
    <dgm:cxn modelId="{0D6ECCB4-14AC-4FD1-8651-E4E076C71799}" type="presParOf" srcId="{02A024F5-9B32-46FC-87C9-F8DAC2E953A3}" destId="{59CF5457-69FE-4672-8DCF-5CFDEB10265C}" srcOrd="1" destOrd="0" presId="urn:microsoft.com/office/officeart/2005/8/layout/vList5"/>
    <dgm:cxn modelId="{A1D72B4A-8E2A-4997-AE57-9E09A576E4EB}" type="presParOf" srcId="{622ECFF6-A017-411E-A540-B05E94E571E2}" destId="{A45D46A1-38ED-4213-8F35-394FC15058C4}" srcOrd="3" destOrd="0" presId="urn:microsoft.com/office/officeart/2005/8/layout/vList5"/>
    <dgm:cxn modelId="{FD8A7FE1-62DC-4DA0-A227-1CB80C3B7A85}" type="presParOf" srcId="{622ECFF6-A017-411E-A540-B05E94E571E2}" destId="{7C7CD85E-DA2F-4595-AF85-D409546768DE}" srcOrd="4" destOrd="0" presId="urn:microsoft.com/office/officeart/2005/8/layout/vList5"/>
    <dgm:cxn modelId="{1788A479-A816-46E1-8708-656404F0EC7B}" type="presParOf" srcId="{7C7CD85E-DA2F-4595-AF85-D409546768DE}" destId="{32286BAD-535A-4A88-B264-98E9F7D732F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5DFE6-87C8-41E2-8F23-CFF82532A97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2AA8DA-7E7A-4BD6-A16D-427EEE787D6E}">
      <dgm:prSet/>
      <dgm:spPr/>
      <dgm:t>
        <a:bodyPr/>
        <a:lstStyle/>
        <a:p>
          <a:r>
            <a:rPr lang="en-US"/>
            <a:t>The amount of material that needs to be reported to the NRC for a hazardous substance is known as the reportable quantity. </a:t>
          </a:r>
        </a:p>
      </dgm:t>
    </dgm:pt>
    <dgm:pt modelId="{918026BA-B3F1-4516-82A6-A17999C902AD}" type="parTrans" cxnId="{3B087737-0D02-4CDA-ADBB-5E05D5B6F8AA}">
      <dgm:prSet/>
      <dgm:spPr/>
      <dgm:t>
        <a:bodyPr/>
        <a:lstStyle/>
        <a:p>
          <a:endParaRPr lang="en-US"/>
        </a:p>
      </dgm:t>
    </dgm:pt>
    <dgm:pt modelId="{70941309-948E-493F-8972-FB0B3865982C}" type="sibTrans" cxnId="{3B087737-0D02-4CDA-ADBB-5E05D5B6F8AA}">
      <dgm:prSet/>
      <dgm:spPr/>
      <dgm:t>
        <a:bodyPr/>
        <a:lstStyle/>
        <a:p>
          <a:endParaRPr lang="en-US"/>
        </a:p>
      </dgm:t>
    </dgm:pt>
    <dgm:pt modelId="{D9C9D532-63B2-48B0-A042-C95D31D7B8D4}">
      <dgm:prSet/>
      <dgm:spPr/>
      <dgm:t>
        <a:bodyPr/>
        <a:lstStyle/>
        <a:p>
          <a:r>
            <a:rPr lang="en-US"/>
            <a:t>The reportable quantity depends on the type of substance released and where it is released. </a:t>
          </a:r>
        </a:p>
      </dgm:t>
    </dgm:pt>
    <dgm:pt modelId="{09589A9D-8B46-4F8C-9B0D-667262539C81}" type="parTrans" cxnId="{BAAB5602-0F5A-4B4D-BE61-BD4F7214FB10}">
      <dgm:prSet/>
      <dgm:spPr/>
      <dgm:t>
        <a:bodyPr/>
        <a:lstStyle/>
        <a:p>
          <a:endParaRPr lang="en-US"/>
        </a:p>
      </dgm:t>
    </dgm:pt>
    <dgm:pt modelId="{C9C1D43C-9332-4773-8456-39C2A2C6C5C6}" type="sibTrans" cxnId="{BAAB5602-0F5A-4B4D-BE61-BD4F7214FB10}">
      <dgm:prSet/>
      <dgm:spPr/>
      <dgm:t>
        <a:bodyPr/>
        <a:lstStyle/>
        <a:p>
          <a:endParaRPr lang="en-US"/>
        </a:p>
      </dgm:t>
    </dgm:pt>
    <dgm:pt modelId="{D76FA9E2-9E0E-4648-B9C2-5B4B5B7EBD9D}">
      <dgm:prSet/>
      <dgm:spPr/>
      <dgm:t>
        <a:bodyPr/>
        <a:lstStyle/>
        <a:p>
          <a:r>
            <a:rPr lang="en-US"/>
            <a:t>Ohio EPA's spill hotline should only be used to report emergencies involving the release of any material that impacts public health or the environment, including chemicals, petroleum, manure, fires/explosions, or to make an emergency notification to Ohio EPA as required by law or by permit</a:t>
          </a:r>
        </a:p>
      </dgm:t>
    </dgm:pt>
    <dgm:pt modelId="{93F58A82-1ED2-4C97-8598-39D90138F71A}" type="parTrans" cxnId="{93A9DD5E-5795-4E27-A28F-9BC90B204B28}">
      <dgm:prSet/>
      <dgm:spPr/>
      <dgm:t>
        <a:bodyPr/>
        <a:lstStyle/>
        <a:p>
          <a:endParaRPr lang="en-US"/>
        </a:p>
      </dgm:t>
    </dgm:pt>
    <dgm:pt modelId="{88787B0E-0A59-41C8-A9F5-549EECF94F8F}" type="sibTrans" cxnId="{93A9DD5E-5795-4E27-A28F-9BC90B204B28}">
      <dgm:prSet/>
      <dgm:spPr/>
      <dgm:t>
        <a:bodyPr/>
        <a:lstStyle/>
        <a:p>
          <a:endParaRPr lang="en-US"/>
        </a:p>
      </dgm:t>
    </dgm:pt>
    <dgm:pt modelId="{EC8D0770-FD18-4862-8FA2-20896BF05BBD}" type="pres">
      <dgm:prSet presAssocID="{C255DFE6-87C8-41E2-8F23-CFF82532A976}" presName="vert0" presStyleCnt="0">
        <dgm:presLayoutVars>
          <dgm:dir/>
          <dgm:animOne val="branch"/>
          <dgm:animLvl val="lvl"/>
        </dgm:presLayoutVars>
      </dgm:prSet>
      <dgm:spPr/>
    </dgm:pt>
    <dgm:pt modelId="{F3B480CC-7FF2-406C-BFE2-C07F9AF381B8}" type="pres">
      <dgm:prSet presAssocID="{432AA8DA-7E7A-4BD6-A16D-427EEE787D6E}" presName="thickLine" presStyleLbl="alignNode1" presStyleIdx="0" presStyleCnt="3"/>
      <dgm:spPr/>
    </dgm:pt>
    <dgm:pt modelId="{6E3F414E-D2BE-4563-BDB5-6E89BC042021}" type="pres">
      <dgm:prSet presAssocID="{432AA8DA-7E7A-4BD6-A16D-427EEE787D6E}" presName="horz1" presStyleCnt="0"/>
      <dgm:spPr/>
    </dgm:pt>
    <dgm:pt modelId="{ABEB0E38-ABF3-457A-8514-D8CCA354FDDC}" type="pres">
      <dgm:prSet presAssocID="{432AA8DA-7E7A-4BD6-A16D-427EEE787D6E}" presName="tx1" presStyleLbl="revTx" presStyleIdx="0" presStyleCnt="3"/>
      <dgm:spPr/>
    </dgm:pt>
    <dgm:pt modelId="{4065E46C-A8C8-43A0-A7B9-8356AD97BCD1}" type="pres">
      <dgm:prSet presAssocID="{432AA8DA-7E7A-4BD6-A16D-427EEE787D6E}" presName="vert1" presStyleCnt="0"/>
      <dgm:spPr/>
    </dgm:pt>
    <dgm:pt modelId="{4A0290A0-A977-443D-871C-4E0F6E5B3C72}" type="pres">
      <dgm:prSet presAssocID="{D9C9D532-63B2-48B0-A042-C95D31D7B8D4}" presName="thickLine" presStyleLbl="alignNode1" presStyleIdx="1" presStyleCnt="3"/>
      <dgm:spPr/>
    </dgm:pt>
    <dgm:pt modelId="{7A569AF1-3887-4351-8E9C-48F4514450D8}" type="pres">
      <dgm:prSet presAssocID="{D9C9D532-63B2-48B0-A042-C95D31D7B8D4}" presName="horz1" presStyleCnt="0"/>
      <dgm:spPr/>
    </dgm:pt>
    <dgm:pt modelId="{309C5EBD-FDFF-41A1-990B-5CBF0D902CC3}" type="pres">
      <dgm:prSet presAssocID="{D9C9D532-63B2-48B0-A042-C95D31D7B8D4}" presName="tx1" presStyleLbl="revTx" presStyleIdx="1" presStyleCnt="3"/>
      <dgm:spPr/>
    </dgm:pt>
    <dgm:pt modelId="{65BD42AC-3449-4453-8CB7-5DE1AFF32912}" type="pres">
      <dgm:prSet presAssocID="{D9C9D532-63B2-48B0-A042-C95D31D7B8D4}" presName="vert1" presStyleCnt="0"/>
      <dgm:spPr/>
    </dgm:pt>
    <dgm:pt modelId="{6C483BE4-2684-4D6F-A659-83D61AE1F499}" type="pres">
      <dgm:prSet presAssocID="{D76FA9E2-9E0E-4648-B9C2-5B4B5B7EBD9D}" presName="thickLine" presStyleLbl="alignNode1" presStyleIdx="2" presStyleCnt="3"/>
      <dgm:spPr/>
    </dgm:pt>
    <dgm:pt modelId="{E776604D-0543-4B6D-BDC4-93FDAE0D7444}" type="pres">
      <dgm:prSet presAssocID="{D76FA9E2-9E0E-4648-B9C2-5B4B5B7EBD9D}" presName="horz1" presStyleCnt="0"/>
      <dgm:spPr/>
    </dgm:pt>
    <dgm:pt modelId="{F7ADE9BA-21B5-4C3B-991B-B1678AAF1697}" type="pres">
      <dgm:prSet presAssocID="{D76FA9E2-9E0E-4648-B9C2-5B4B5B7EBD9D}" presName="tx1" presStyleLbl="revTx" presStyleIdx="2" presStyleCnt="3"/>
      <dgm:spPr/>
    </dgm:pt>
    <dgm:pt modelId="{FE1FF359-5310-4186-9347-367AB5D5BEAA}" type="pres">
      <dgm:prSet presAssocID="{D76FA9E2-9E0E-4648-B9C2-5B4B5B7EBD9D}" presName="vert1" presStyleCnt="0"/>
      <dgm:spPr/>
    </dgm:pt>
  </dgm:ptLst>
  <dgm:cxnLst>
    <dgm:cxn modelId="{BAAB5602-0F5A-4B4D-BE61-BD4F7214FB10}" srcId="{C255DFE6-87C8-41E2-8F23-CFF82532A976}" destId="{D9C9D532-63B2-48B0-A042-C95D31D7B8D4}" srcOrd="1" destOrd="0" parTransId="{09589A9D-8B46-4F8C-9B0D-667262539C81}" sibTransId="{C9C1D43C-9332-4773-8456-39C2A2C6C5C6}"/>
    <dgm:cxn modelId="{3B087737-0D02-4CDA-ADBB-5E05D5B6F8AA}" srcId="{C255DFE6-87C8-41E2-8F23-CFF82532A976}" destId="{432AA8DA-7E7A-4BD6-A16D-427EEE787D6E}" srcOrd="0" destOrd="0" parTransId="{918026BA-B3F1-4516-82A6-A17999C902AD}" sibTransId="{70941309-948E-493F-8972-FB0B3865982C}"/>
    <dgm:cxn modelId="{9349715D-19DF-4D77-8E17-8A21AE19D072}" type="presOf" srcId="{D9C9D532-63B2-48B0-A042-C95D31D7B8D4}" destId="{309C5EBD-FDFF-41A1-990B-5CBF0D902CC3}" srcOrd="0" destOrd="0" presId="urn:microsoft.com/office/officeart/2008/layout/LinedList"/>
    <dgm:cxn modelId="{93A9DD5E-5795-4E27-A28F-9BC90B204B28}" srcId="{C255DFE6-87C8-41E2-8F23-CFF82532A976}" destId="{D76FA9E2-9E0E-4648-B9C2-5B4B5B7EBD9D}" srcOrd="2" destOrd="0" parTransId="{93F58A82-1ED2-4C97-8598-39D90138F71A}" sibTransId="{88787B0E-0A59-41C8-A9F5-549EECF94F8F}"/>
    <dgm:cxn modelId="{E2B05C44-41F9-4C18-B29D-DC9E9EAB6B94}" type="presOf" srcId="{D76FA9E2-9E0E-4648-B9C2-5B4B5B7EBD9D}" destId="{F7ADE9BA-21B5-4C3B-991B-B1678AAF1697}" srcOrd="0" destOrd="0" presId="urn:microsoft.com/office/officeart/2008/layout/LinedList"/>
    <dgm:cxn modelId="{E197E1DA-9737-4ACB-BC3E-AE80F4DA7264}" type="presOf" srcId="{432AA8DA-7E7A-4BD6-A16D-427EEE787D6E}" destId="{ABEB0E38-ABF3-457A-8514-D8CCA354FDDC}" srcOrd="0" destOrd="0" presId="urn:microsoft.com/office/officeart/2008/layout/LinedList"/>
    <dgm:cxn modelId="{FA14F0FF-0661-46D1-A5A5-F51F86AF26B3}" type="presOf" srcId="{C255DFE6-87C8-41E2-8F23-CFF82532A976}" destId="{EC8D0770-FD18-4862-8FA2-20896BF05BBD}" srcOrd="0" destOrd="0" presId="urn:microsoft.com/office/officeart/2008/layout/LinedList"/>
    <dgm:cxn modelId="{93623E2D-523A-441D-BA58-75E457DAD5D1}" type="presParOf" srcId="{EC8D0770-FD18-4862-8FA2-20896BF05BBD}" destId="{F3B480CC-7FF2-406C-BFE2-C07F9AF381B8}" srcOrd="0" destOrd="0" presId="urn:microsoft.com/office/officeart/2008/layout/LinedList"/>
    <dgm:cxn modelId="{34AC03B4-04FC-4E69-8A9A-84DC676C9D9E}" type="presParOf" srcId="{EC8D0770-FD18-4862-8FA2-20896BF05BBD}" destId="{6E3F414E-D2BE-4563-BDB5-6E89BC042021}" srcOrd="1" destOrd="0" presId="urn:microsoft.com/office/officeart/2008/layout/LinedList"/>
    <dgm:cxn modelId="{CE1FBA75-317F-476F-B6CD-389308884D32}" type="presParOf" srcId="{6E3F414E-D2BE-4563-BDB5-6E89BC042021}" destId="{ABEB0E38-ABF3-457A-8514-D8CCA354FDDC}" srcOrd="0" destOrd="0" presId="urn:microsoft.com/office/officeart/2008/layout/LinedList"/>
    <dgm:cxn modelId="{8BA05041-62F3-471A-9D9D-15381498A58E}" type="presParOf" srcId="{6E3F414E-D2BE-4563-BDB5-6E89BC042021}" destId="{4065E46C-A8C8-43A0-A7B9-8356AD97BCD1}" srcOrd="1" destOrd="0" presId="urn:microsoft.com/office/officeart/2008/layout/LinedList"/>
    <dgm:cxn modelId="{D965700C-5039-47CE-AD6B-B62EA9BE9D6A}" type="presParOf" srcId="{EC8D0770-FD18-4862-8FA2-20896BF05BBD}" destId="{4A0290A0-A977-443D-871C-4E0F6E5B3C72}" srcOrd="2" destOrd="0" presId="urn:microsoft.com/office/officeart/2008/layout/LinedList"/>
    <dgm:cxn modelId="{1BE7AE9A-03B1-493C-B9AA-20CC781982F8}" type="presParOf" srcId="{EC8D0770-FD18-4862-8FA2-20896BF05BBD}" destId="{7A569AF1-3887-4351-8E9C-48F4514450D8}" srcOrd="3" destOrd="0" presId="urn:microsoft.com/office/officeart/2008/layout/LinedList"/>
    <dgm:cxn modelId="{07BD7381-86AF-41E4-9319-6CB8910BA92C}" type="presParOf" srcId="{7A569AF1-3887-4351-8E9C-48F4514450D8}" destId="{309C5EBD-FDFF-41A1-990B-5CBF0D902CC3}" srcOrd="0" destOrd="0" presId="urn:microsoft.com/office/officeart/2008/layout/LinedList"/>
    <dgm:cxn modelId="{6A3F9219-4EA8-4EF9-AEAA-C75AD1BBAD29}" type="presParOf" srcId="{7A569AF1-3887-4351-8E9C-48F4514450D8}" destId="{65BD42AC-3449-4453-8CB7-5DE1AFF32912}" srcOrd="1" destOrd="0" presId="urn:microsoft.com/office/officeart/2008/layout/LinedList"/>
    <dgm:cxn modelId="{8D536EE7-66DA-4CFF-8E98-AF78FF7D8FC9}" type="presParOf" srcId="{EC8D0770-FD18-4862-8FA2-20896BF05BBD}" destId="{6C483BE4-2684-4D6F-A659-83D61AE1F499}" srcOrd="4" destOrd="0" presId="urn:microsoft.com/office/officeart/2008/layout/LinedList"/>
    <dgm:cxn modelId="{BD2EC8F2-1CAC-46E3-83C6-63C0767F8DBE}" type="presParOf" srcId="{EC8D0770-FD18-4862-8FA2-20896BF05BBD}" destId="{E776604D-0543-4B6D-BDC4-93FDAE0D7444}" srcOrd="5" destOrd="0" presId="urn:microsoft.com/office/officeart/2008/layout/LinedList"/>
    <dgm:cxn modelId="{C3E08E82-6563-448F-A5A7-445EF8479D6B}" type="presParOf" srcId="{E776604D-0543-4B6D-BDC4-93FDAE0D7444}" destId="{F7ADE9BA-21B5-4C3B-991B-B1678AAF1697}" srcOrd="0" destOrd="0" presId="urn:microsoft.com/office/officeart/2008/layout/LinedList"/>
    <dgm:cxn modelId="{CAB5BA96-43E0-4058-9F60-906868241FDA}" type="presParOf" srcId="{E776604D-0543-4B6D-BDC4-93FDAE0D7444}" destId="{FE1FF359-5310-4186-9347-367AB5D5BE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F65353-83BE-4A11-B433-2484D698184B}">
      <dsp:nvSpPr>
        <dsp:cNvPr id="0" name=""/>
        <dsp:cNvSpPr/>
      </dsp:nvSpPr>
      <dsp:spPr>
        <a:xfrm rot="5400000">
          <a:off x="6589693" y="-2661723"/>
          <a:ext cx="112182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What is it?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What is inside?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How to use the equipment inside</a:t>
          </a:r>
        </a:p>
      </dsp:txBody>
      <dsp:txXfrm rot="-5400000">
        <a:off x="3785616" y="197117"/>
        <a:ext cx="6675221" cy="1012303"/>
      </dsp:txXfrm>
    </dsp:sp>
    <dsp:sp modelId="{3D45646E-6880-46C2-8C90-E30CD885C08F}">
      <dsp:nvSpPr>
        <dsp:cNvPr id="0" name=""/>
        <dsp:cNvSpPr/>
      </dsp:nvSpPr>
      <dsp:spPr>
        <a:xfrm>
          <a:off x="0" y="2124"/>
          <a:ext cx="3785616" cy="14022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Review the Indian Springs Emergency Response Kit</a:t>
          </a:r>
        </a:p>
      </dsp:txBody>
      <dsp:txXfrm>
        <a:off x="68454" y="70578"/>
        <a:ext cx="3648708" cy="1265378"/>
      </dsp:txXfrm>
    </dsp:sp>
    <dsp:sp modelId="{59CF5457-69FE-4672-8DCF-5CFDEB10265C}">
      <dsp:nvSpPr>
        <dsp:cNvPr id="0" name=""/>
        <dsp:cNvSpPr/>
      </dsp:nvSpPr>
      <dsp:spPr>
        <a:xfrm rot="5400000">
          <a:off x="6589693" y="-1189323"/>
          <a:ext cx="112182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When do I have to report a spill?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Who do I need to call?</a:t>
          </a:r>
        </a:p>
      </dsp:txBody>
      <dsp:txXfrm rot="-5400000">
        <a:off x="3785616" y="1669517"/>
        <a:ext cx="6675221" cy="1012303"/>
      </dsp:txXfrm>
    </dsp:sp>
    <dsp:sp modelId="{41849700-79F2-4366-884A-C9DFC4E4B371}">
      <dsp:nvSpPr>
        <dsp:cNvPr id="0" name=""/>
        <dsp:cNvSpPr/>
      </dsp:nvSpPr>
      <dsp:spPr>
        <a:xfrm>
          <a:off x="0" y="1474525"/>
          <a:ext cx="3785616" cy="14022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Review what a reportable quantity is </a:t>
          </a:r>
        </a:p>
      </dsp:txBody>
      <dsp:txXfrm>
        <a:off x="68454" y="1542979"/>
        <a:ext cx="3648708" cy="1265378"/>
      </dsp:txXfrm>
    </dsp:sp>
    <dsp:sp modelId="{32286BAD-535A-4A88-B264-98E9F7D732F6}">
      <dsp:nvSpPr>
        <dsp:cNvPr id="0" name=""/>
        <dsp:cNvSpPr/>
      </dsp:nvSpPr>
      <dsp:spPr>
        <a:xfrm>
          <a:off x="0" y="2946926"/>
          <a:ext cx="3785616" cy="14022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Educational Videos</a:t>
          </a:r>
        </a:p>
      </dsp:txBody>
      <dsp:txXfrm>
        <a:off x="68454" y="3015380"/>
        <a:ext cx="3648708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80CC-7FF2-406C-BFE2-C07F9AF381B8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B0E38-ABF3-457A-8514-D8CCA354FDDC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amount of material that needs to be reported to the NRC for a hazardous substance is known as the reportable quantity. </a:t>
          </a:r>
        </a:p>
      </dsp:txBody>
      <dsp:txXfrm>
        <a:off x="0" y="2124"/>
        <a:ext cx="10515600" cy="1449029"/>
      </dsp:txXfrm>
    </dsp:sp>
    <dsp:sp modelId="{4A0290A0-A977-443D-871C-4E0F6E5B3C7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9C5EBD-FDFF-41A1-990B-5CBF0D902CC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reportable quantity depends on the type of substance released and where it is released. </a:t>
          </a:r>
        </a:p>
      </dsp:txBody>
      <dsp:txXfrm>
        <a:off x="0" y="1451154"/>
        <a:ext cx="10515600" cy="1449029"/>
      </dsp:txXfrm>
    </dsp:sp>
    <dsp:sp modelId="{6C483BE4-2684-4D6F-A659-83D61AE1F499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DE9BA-21B5-4C3B-991B-B1678AAF1697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Ohio EPA's spill hotline should only be used to report emergencies involving the release of any material that impacts public health or the environment, including chemicals, petroleum, manure, fires/explosions, or to make an emergency notification to Ohio EPA as required by law or by permit</a:t>
          </a:r>
        </a:p>
      </dsp:txBody>
      <dsp:txXfrm>
        <a:off x="0" y="2900183"/>
        <a:ext cx="10515600" cy="1449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C26B-AEE7-1F8D-FF54-9F584CB9D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B393F0-C0DE-56D6-D504-EF5D9EC4F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8E701-08CC-86E4-61B4-37FF0F29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B9F8D-F9C7-78F6-9586-CAF5C910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2055E-639D-7E63-720C-0C9C33A3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4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3FC0B-CC38-F36A-1F07-3049BEAD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247DF-A1C8-1B8F-656B-32705C99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6152B-80D4-D4F2-8097-C3A6B11A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D42AF-1D06-EE66-EBBE-86ADDF76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2B009-0CB1-68FD-AC42-AA970723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CB6E4-D7E7-0E32-A092-14C5F3A48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14471-8D19-1CCF-0554-00DAB5B2C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BDE06-B9BF-BA26-3F96-CE9D8035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A446-894A-6E5D-B2A9-838342C4C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06993-F49D-7DEC-0847-6297FA49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3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328F6-D6F6-F744-83BF-09B2116A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62D8-E827-97D6-8FF7-6949A25D3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BD2DA-6F65-366E-201D-ED660086A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CA8C5-26AA-EFAD-1C98-C7F569CE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A258B-763D-E6CA-48E5-53ADFCD6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0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ADC6-F414-D8E5-7C92-07436E03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F347E-DB2E-A3EB-36D7-E2A867DF6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A0D3B-0F3B-9A07-92D6-E6754284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FC7-D445-6D87-C9A2-374A7AD77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D6B84-5D95-8AB0-AD9E-EBE6A2FA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9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FD41D-FA39-979B-3174-33E5A0F9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D495F-4A94-3FC4-F42F-781A0CAD1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61D26-185C-1A88-245B-4213E4BBF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8523C-A74D-7593-649A-B4F66D9C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EB1A4-2DF5-1D49-AD5E-D06532DB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DE892-18E3-C9D1-95E6-CA81F267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6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89490-8792-BF61-ECB4-76794057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40B8-F8A0-F0FD-B19D-E62D8AACC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52C58-6F8D-CDDD-2640-20848FDE9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BE95F-8601-7744-F12F-CA462B319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817BC-735A-2F36-D47B-63DDC49467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19BDC-19E0-732F-F3E9-8AD161034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4A093-7D12-07C7-D2A4-FF197485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73119A-1F6C-DCEA-C5D5-F193D6BC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6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EF25-EB1B-4E33-4EB6-70B2BE08D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8BDBB-F92E-C06E-97BB-B27B7EEF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AD2A89-091A-D329-17E3-64C972A1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32C7B-17C0-7EFA-06D8-CBA2C04A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3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1B62A7-9919-5DBA-3D81-0C5FEE5C4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60D149-AD63-CFDC-D7B2-163F8F55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8EC0B-8BFA-45F1-2B67-5D9004CD9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6696-ECAD-DE16-1A78-BA0406BA0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4179-56E4-F42F-A357-58A0147E6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805F0-8D10-6993-137D-79D0E08A5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4AF47-4CF2-8E11-1562-5C03C975C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8247-BE34-6375-EF0D-0C07303A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5A84B-AB88-A6F2-D634-CA5907D9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55038-D0D0-20C3-A9EF-7C92934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5432B-0036-7975-206C-952A6561F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244A8-AE9D-443C-C7D6-5051077BA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F7B00-1E52-3F64-0566-D77BE23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B152-E86B-F444-D3DC-CA9C3191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6E2E1-7398-27D6-39C8-817A6D56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2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6296A-0BFC-84CA-DE07-EBB26E05F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4A0B6-E6B9-F37F-0833-02D72AE1E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3CCF0-D5E7-17E8-D8D6-45ADBFCFE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10F6-57DB-4F70-ADFC-B19AF09F349F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27DD0-8A65-C75A-4789-CA44F5951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CDBB8-A038-91BC-9A89-AD4ED0C68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30D1-348C-4A89-8EA4-0C1490D89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8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shorts/GRFyynXPIao" TargetMode="External"/><Relationship Id="rId3" Type="http://schemas.openxmlformats.org/officeDocument/2006/relationships/hyperlink" Target="https://www.youtube.com/watch?v=kPyc68ZR13E&amp;t=8s" TargetMode="External"/><Relationship Id="rId7" Type="http://schemas.openxmlformats.org/officeDocument/2006/relationships/hyperlink" Target="https://www.youtube.com/watch?v=SpveK0exFeU" TargetMode="External"/><Relationship Id="rId2" Type="http://schemas.openxmlformats.org/officeDocument/2006/relationships/hyperlink" Target="https://www.youtube.com/@indianspringsmanufacturing42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YRVQfdFHZ0" TargetMode="External"/><Relationship Id="rId5" Type="http://schemas.openxmlformats.org/officeDocument/2006/relationships/hyperlink" Target="https://www.youtube.com/watch?v=VnZWTSG9Rc8" TargetMode="External"/><Relationship Id="rId4" Type="http://schemas.openxmlformats.org/officeDocument/2006/relationships/hyperlink" Target="https://www.youtube.com/watch?v=cAHrWffWe6E&amp;t=4s" TargetMode="External"/><Relationship Id="rId9" Type="http://schemas.openxmlformats.org/officeDocument/2006/relationships/hyperlink" Target="https://www.youtube.com/shorts/7jF5-ITr5Z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dHsPNj9Uw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rry image of a blue and green light&#10;&#10;Description automatically generated">
            <a:extLst>
              <a:ext uri="{FF2B5EF4-FFF2-40B4-BE49-F238E27FC236}">
                <a16:creationId xmlns:a16="http://schemas.microsoft.com/office/drawing/2014/main" id="{AC5CF577-F57B-D005-B906-CFA7A6324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46CC8-258A-7D48-A6CC-87F044A5C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January 2024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CA3B7D1-A791-F66A-EA51-AE6EE69D3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6361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497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ntique cash register keys">
            <a:extLst>
              <a:ext uri="{FF2B5EF4-FFF2-40B4-BE49-F238E27FC236}">
                <a16:creationId xmlns:a16="http://schemas.microsoft.com/office/drawing/2014/main" id="{61D4A1F5-69C7-5947-1D2F-C7175E07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5" b="5758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E7D0C94-08B4-48AE-8813-CC4D60294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899" y="609600"/>
            <a:ext cx="5372101" cy="5513767"/>
          </a:xfrm>
          <a:custGeom>
            <a:avLst/>
            <a:gdLst>
              <a:gd name="connsiteX0" fmla="*/ 0 w 5372101"/>
              <a:gd name="connsiteY0" fmla="*/ 0 h 5513767"/>
              <a:gd name="connsiteX1" fmla="*/ 5372101 w 5372101"/>
              <a:gd name="connsiteY1" fmla="*/ 0 h 5513767"/>
              <a:gd name="connsiteX2" fmla="*/ 5372101 w 5372101"/>
              <a:gd name="connsiteY2" fmla="*/ 5513767 h 5513767"/>
              <a:gd name="connsiteX3" fmla="*/ 5363126 w 5372101"/>
              <a:gd name="connsiteY3" fmla="*/ 5512835 h 5513767"/>
              <a:gd name="connsiteX4" fmla="*/ 5316714 w 5372101"/>
              <a:gd name="connsiteY4" fmla="*/ 5491247 h 5513767"/>
              <a:gd name="connsiteX5" fmla="*/ 5198331 w 5372101"/>
              <a:gd name="connsiteY5" fmla="*/ 5470092 h 5513767"/>
              <a:gd name="connsiteX6" fmla="*/ 5150428 w 5372101"/>
              <a:gd name="connsiteY6" fmla="*/ 5472506 h 5513767"/>
              <a:gd name="connsiteX7" fmla="*/ 5085506 w 5372101"/>
              <a:gd name="connsiteY7" fmla="*/ 5468851 h 5513767"/>
              <a:gd name="connsiteX8" fmla="*/ 4968663 w 5372101"/>
              <a:gd name="connsiteY8" fmla="*/ 5470487 h 5513767"/>
              <a:gd name="connsiteX9" fmla="*/ 4815623 w 5372101"/>
              <a:gd name="connsiteY9" fmla="*/ 5458622 h 5513767"/>
              <a:gd name="connsiteX10" fmla="*/ 4716679 w 5372101"/>
              <a:gd name="connsiteY10" fmla="*/ 5405365 h 5513767"/>
              <a:gd name="connsiteX11" fmla="*/ 4704891 w 5372101"/>
              <a:gd name="connsiteY11" fmla="*/ 5411529 h 5513767"/>
              <a:gd name="connsiteX12" fmla="*/ 4630496 w 5372101"/>
              <a:gd name="connsiteY12" fmla="*/ 5396532 h 5513767"/>
              <a:gd name="connsiteX13" fmla="*/ 4506964 w 5372101"/>
              <a:gd name="connsiteY13" fmla="*/ 5396685 h 5513767"/>
              <a:gd name="connsiteX14" fmla="*/ 4427135 w 5372101"/>
              <a:gd name="connsiteY14" fmla="*/ 5358585 h 5513767"/>
              <a:gd name="connsiteX15" fmla="*/ 4028338 w 5372101"/>
              <a:gd name="connsiteY15" fmla="*/ 5313494 h 5513767"/>
              <a:gd name="connsiteX16" fmla="*/ 4015367 w 5372101"/>
              <a:gd name="connsiteY16" fmla="*/ 5320766 h 5513767"/>
              <a:gd name="connsiteX17" fmla="*/ 4002837 w 5372101"/>
              <a:gd name="connsiteY17" fmla="*/ 5322294 h 5513767"/>
              <a:gd name="connsiteX18" fmla="*/ 3997650 w 5372101"/>
              <a:gd name="connsiteY18" fmla="*/ 5329513 h 5513767"/>
              <a:gd name="connsiteX19" fmla="*/ 3991991 w 5372101"/>
              <a:gd name="connsiteY19" fmla="*/ 5331908 h 5513767"/>
              <a:gd name="connsiteX20" fmla="*/ 3925210 w 5372101"/>
              <a:gd name="connsiteY20" fmla="*/ 5319395 h 5513767"/>
              <a:gd name="connsiteX21" fmla="*/ 3837014 w 5372101"/>
              <a:gd name="connsiteY21" fmla="*/ 5289023 h 5513767"/>
              <a:gd name="connsiteX22" fmla="*/ 3798765 w 5372101"/>
              <a:gd name="connsiteY22" fmla="*/ 5299431 h 5513767"/>
              <a:gd name="connsiteX23" fmla="*/ 3792144 w 5372101"/>
              <a:gd name="connsiteY23" fmla="*/ 5301616 h 5513767"/>
              <a:gd name="connsiteX24" fmla="*/ 3766249 w 5372101"/>
              <a:gd name="connsiteY24" fmla="*/ 5301869 h 5513767"/>
              <a:gd name="connsiteX25" fmla="*/ 3718651 w 5372101"/>
              <a:gd name="connsiteY25" fmla="*/ 5320541 h 5513767"/>
              <a:gd name="connsiteX26" fmla="*/ 3671207 w 5372101"/>
              <a:gd name="connsiteY26" fmla="*/ 5318046 h 5513767"/>
              <a:gd name="connsiteX27" fmla="*/ 3446863 w 5372101"/>
              <a:gd name="connsiteY27" fmla="*/ 5294348 h 5513767"/>
              <a:gd name="connsiteX28" fmla="*/ 3312000 w 5372101"/>
              <a:gd name="connsiteY28" fmla="*/ 5286923 h 5513767"/>
              <a:gd name="connsiteX29" fmla="*/ 3259756 w 5372101"/>
              <a:gd name="connsiteY29" fmla="*/ 5294712 h 5513767"/>
              <a:gd name="connsiteX30" fmla="*/ 3187481 w 5372101"/>
              <a:gd name="connsiteY30" fmla="*/ 5298457 h 5513767"/>
              <a:gd name="connsiteX31" fmla="*/ 3124115 w 5372101"/>
              <a:gd name="connsiteY31" fmla="*/ 5294626 h 5513767"/>
              <a:gd name="connsiteX32" fmla="*/ 3099907 w 5372101"/>
              <a:gd name="connsiteY32" fmla="*/ 5302443 h 5513767"/>
              <a:gd name="connsiteX33" fmla="*/ 3017494 w 5372101"/>
              <a:gd name="connsiteY33" fmla="*/ 5301439 h 5513767"/>
              <a:gd name="connsiteX34" fmla="*/ 3010848 w 5372101"/>
              <a:gd name="connsiteY34" fmla="*/ 5307225 h 5513767"/>
              <a:gd name="connsiteX35" fmla="*/ 2994286 w 5372101"/>
              <a:gd name="connsiteY35" fmla="*/ 5309060 h 5513767"/>
              <a:gd name="connsiteX36" fmla="*/ 2988160 w 5372101"/>
              <a:gd name="connsiteY36" fmla="*/ 5310041 h 5513767"/>
              <a:gd name="connsiteX37" fmla="*/ 2984260 w 5372101"/>
              <a:gd name="connsiteY37" fmla="*/ 5307528 h 5513767"/>
              <a:gd name="connsiteX38" fmla="*/ 2979127 w 5372101"/>
              <a:gd name="connsiteY38" fmla="*/ 5308389 h 5513767"/>
              <a:gd name="connsiteX39" fmla="*/ 2978660 w 5372101"/>
              <a:gd name="connsiteY39" fmla="*/ 5311563 h 5513767"/>
              <a:gd name="connsiteX40" fmla="*/ 2946326 w 5372101"/>
              <a:gd name="connsiteY40" fmla="*/ 5316745 h 5513767"/>
              <a:gd name="connsiteX41" fmla="*/ 2713134 w 5372101"/>
              <a:gd name="connsiteY41" fmla="*/ 5331381 h 5513767"/>
              <a:gd name="connsiteX42" fmla="*/ 2352072 w 5372101"/>
              <a:gd name="connsiteY42" fmla="*/ 5342761 h 5513767"/>
              <a:gd name="connsiteX43" fmla="*/ 2260922 w 5372101"/>
              <a:gd name="connsiteY43" fmla="*/ 5328122 h 5513767"/>
              <a:gd name="connsiteX44" fmla="*/ 2178497 w 5372101"/>
              <a:gd name="connsiteY44" fmla="*/ 5351065 h 5513767"/>
              <a:gd name="connsiteX45" fmla="*/ 2034408 w 5372101"/>
              <a:gd name="connsiteY45" fmla="*/ 5307958 h 5513767"/>
              <a:gd name="connsiteX46" fmla="*/ 1831505 w 5372101"/>
              <a:gd name="connsiteY46" fmla="*/ 5312691 h 5513767"/>
              <a:gd name="connsiteX47" fmla="*/ 1710387 w 5372101"/>
              <a:gd name="connsiteY47" fmla="*/ 5308705 h 5513767"/>
              <a:gd name="connsiteX48" fmla="*/ 1664816 w 5372101"/>
              <a:gd name="connsiteY48" fmla="*/ 5296479 h 5513767"/>
              <a:gd name="connsiteX49" fmla="*/ 1600883 w 5372101"/>
              <a:gd name="connsiteY49" fmla="*/ 5286607 h 5513767"/>
              <a:gd name="connsiteX50" fmla="*/ 1488397 w 5372101"/>
              <a:gd name="connsiteY50" fmla="*/ 5260898 h 5513767"/>
              <a:gd name="connsiteX51" fmla="*/ 1336670 w 5372101"/>
              <a:gd name="connsiteY51" fmla="*/ 5240770 h 5513767"/>
              <a:gd name="connsiteX52" fmla="*/ 1224297 w 5372101"/>
              <a:gd name="connsiteY52" fmla="*/ 5271845 h 5513767"/>
              <a:gd name="connsiteX53" fmla="*/ 1214830 w 5372101"/>
              <a:gd name="connsiteY53" fmla="*/ 5263450 h 5513767"/>
              <a:gd name="connsiteX54" fmla="*/ 1138181 w 5372101"/>
              <a:gd name="connsiteY54" fmla="*/ 5262590 h 5513767"/>
              <a:gd name="connsiteX55" fmla="*/ 943575 w 5372101"/>
              <a:gd name="connsiteY55" fmla="*/ 5290808 h 5513767"/>
              <a:gd name="connsiteX56" fmla="*/ 529813 w 5372101"/>
              <a:gd name="connsiteY56" fmla="*/ 5218555 h 5513767"/>
              <a:gd name="connsiteX57" fmla="*/ 519546 w 5372101"/>
              <a:gd name="connsiteY57" fmla="*/ 5208845 h 5513767"/>
              <a:gd name="connsiteX58" fmla="*/ 507906 w 5372101"/>
              <a:gd name="connsiteY58" fmla="*/ 5204779 h 5513767"/>
              <a:gd name="connsiteX59" fmla="*/ 505153 w 5372101"/>
              <a:gd name="connsiteY59" fmla="*/ 5196726 h 5513767"/>
              <a:gd name="connsiteX60" fmla="*/ 500429 w 5372101"/>
              <a:gd name="connsiteY60" fmla="*/ 5193241 h 5513767"/>
              <a:gd name="connsiteX61" fmla="*/ 431923 w 5372101"/>
              <a:gd name="connsiteY61" fmla="*/ 5191553 h 5513767"/>
              <a:gd name="connsiteX62" fmla="*/ 337115 w 5372101"/>
              <a:gd name="connsiteY62" fmla="*/ 5202714 h 5513767"/>
              <a:gd name="connsiteX63" fmla="*/ 303383 w 5372101"/>
              <a:gd name="connsiteY63" fmla="*/ 5184750 h 5513767"/>
              <a:gd name="connsiteX64" fmla="*/ 297664 w 5372101"/>
              <a:gd name="connsiteY64" fmla="*/ 5181269 h 5513767"/>
              <a:gd name="connsiteX65" fmla="*/ 272701 w 5372101"/>
              <a:gd name="connsiteY65" fmla="*/ 5175678 h 5513767"/>
              <a:gd name="connsiteX66" fmla="*/ 268242 w 5372101"/>
              <a:gd name="connsiteY66" fmla="*/ 5163678 h 5513767"/>
              <a:gd name="connsiteX67" fmla="*/ 232517 w 5372101"/>
              <a:gd name="connsiteY67" fmla="*/ 5147792 h 5513767"/>
              <a:gd name="connsiteX68" fmla="*/ 185851 w 5372101"/>
              <a:gd name="connsiteY68" fmla="*/ 5140408 h 5513767"/>
              <a:gd name="connsiteX69" fmla="*/ 20337 w 5372101"/>
              <a:gd name="connsiteY69" fmla="*/ 5113040 h 5513767"/>
              <a:gd name="connsiteX70" fmla="*/ 0 w 5372101"/>
              <a:gd name="connsiteY70" fmla="*/ 5112243 h 551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372101" h="5513767">
                <a:moveTo>
                  <a:pt x="0" y="0"/>
                </a:moveTo>
                <a:lnTo>
                  <a:pt x="5372101" y="0"/>
                </a:lnTo>
                <a:lnTo>
                  <a:pt x="5372101" y="5513767"/>
                </a:lnTo>
                <a:lnTo>
                  <a:pt x="5363126" y="5512835"/>
                </a:lnTo>
                <a:cubicBezTo>
                  <a:pt x="5345779" y="5509071"/>
                  <a:pt x="5329767" y="5502649"/>
                  <a:pt x="5316714" y="5491247"/>
                </a:cubicBezTo>
                <a:cubicBezTo>
                  <a:pt x="5295689" y="5478131"/>
                  <a:pt x="5219502" y="5459909"/>
                  <a:pt x="5198331" y="5470092"/>
                </a:cubicBezTo>
                <a:cubicBezTo>
                  <a:pt x="5181052" y="5469102"/>
                  <a:pt x="5165047" y="5459569"/>
                  <a:pt x="5150428" y="5472506"/>
                </a:cubicBezTo>
                <a:cubicBezTo>
                  <a:pt x="5129562" y="5487248"/>
                  <a:pt x="5088050" y="5445894"/>
                  <a:pt x="5085506" y="5468851"/>
                </a:cubicBezTo>
                <a:cubicBezTo>
                  <a:pt x="5055692" y="5440170"/>
                  <a:pt x="5006122" y="5469577"/>
                  <a:pt x="4968663" y="5470487"/>
                </a:cubicBezTo>
                <a:cubicBezTo>
                  <a:pt x="4947085" y="5444049"/>
                  <a:pt x="4889767" y="5472037"/>
                  <a:pt x="4815623" y="5458622"/>
                </a:cubicBezTo>
                <a:cubicBezTo>
                  <a:pt x="4792418" y="5428488"/>
                  <a:pt x="4765548" y="5449887"/>
                  <a:pt x="4716679" y="5405365"/>
                </a:cubicBezTo>
                <a:cubicBezTo>
                  <a:pt x="4713235" y="5407807"/>
                  <a:pt x="4709266" y="5409883"/>
                  <a:pt x="4704891" y="5411529"/>
                </a:cubicBezTo>
                <a:cubicBezTo>
                  <a:pt x="4679473" y="5421092"/>
                  <a:pt x="4646164" y="5414379"/>
                  <a:pt x="4630496" y="5396532"/>
                </a:cubicBezTo>
                <a:cubicBezTo>
                  <a:pt x="4590205" y="5365061"/>
                  <a:pt x="4548419" y="5412094"/>
                  <a:pt x="4506964" y="5396685"/>
                </a:cubicBezTo>
                <a:lnTo>
                  <a:pt x="4427135" y="5358585"/>
                </a:lnTo>
                <a:cubicBezTo>
                  <a:pt x="4319267" y="5308575"/>
                  <a:pt x="4152341" y="5340956"/>
                  <a:pt x="4028338" y="5313494"/>
                </a:cubicBezTo>
                <a:lnTo>
                  <a:pt x="4015367" y="5320766"/>
                </a:lnTo>
                <a:lnTo>
                  <a:pt x="4002837" y="5322294"/>
                </a:lnTo>
                <a:lnTo>
                  <a:pt x="3997650" y="5329513"/>
                </a:lnTo>
                <a:lnTo>
                  <a:pt x="3991991" y="5331908"/>
                </a:lnTo>
                <a:cubicBezTo>
                  <a:pt x="3969659" y="5338581"/>
                  <a:pt x="3978880" y="5316131"/>
                  <a:pt x="3925210" y="5319395"/>
                </a:cubicBezTo>
                <a:cubicBezTo>
                  <a:pt x="3947765" y="5277139"/>
                  <a:pt x="3837331" y="5338342"/>
                  <a:pt x="3837014" y="5289023"/>
                </a:cubicBezTo>
                <a:cubicBezTo>
                  <a:pt x="3824001" y="5291376"/>
                  <a:pt x="3811407" y="5295212"/>
                  <a:pt x="3798765" y="5299431"/>
                </a:cubicBezTo>
                <a:lnTo>
                  <a:pt x="3792144" y="5301616"/>
                </a:lnTo>
                <a:lnTo>
                  <a:pt x="3766249" y="5301869"/>
                </a:lnTo>
                <a:lnTo>
                  <a:pt x="3718651" y="5320541"/>
                </a:lnTo>
                <a:cubicBezTo>
                  <a:pt x="3703968" y="5321892"/>
                  <a:pt x="3688308" y="5321427"/>
                  <a:pt x="3671207" y="5318046"/>
                </a:cubicBezTo>
                <a:cubicBezTo>
                  <a:pt x="3616458" y="5288532"/>
                  <a:pt x="3514048" y="5333307"/>
                  <a:pt x="3446863" y="5294348"/>
                </a:cubicBezTo>
                <a:cubicBezTo>
                  <a:pt x="3420930" y="5283822"/>
                  <a:pt x="3333157" y="5274511"/>
                  <a:pt x="3312000" y="5286923"/>
                </a:cubicBezTo>
                <a:cubicBezTo>
                  <a:pt x="3292759" y="5287903"/>
                  <a:pt x="3273112" y="5280334"/>
                  <a:pt x="3259756" y="5294712"/>
                </a:cubicBezTo>
                <a:cubicBezTo>
                  <a:pt x="3239905" y="5311572"/>
                  <a:pt x="3185410" y="5275588"/>
                  <a:pt x="3187481" y="5298457"/>
                </a:cubicBezTo>
                <a:cubicBezTo>
                  <a:pt x="3168018" y="5286036"/>
                  <a:pt x="3146200" y="5288458"/>
                  <a:pt x="3124115" y="5294626"/>
                </a:cubicBezTo>
                <a:lnTo>
                  <a:pt x="3099907" y="5302443"/>
                </a:lnTo>
                <a:lnTo>
                  <a:pt x="3017494" y="5301439"/>
                </a:lnTo>
                <a:lnTo>
                  <a:pt x="3010848" y="5307225"/>
                </a:lnTo>
                <a:lnTo>
                  <a:pt x="2994286" y="5309060"/>
                </a:lnTo>
                <a:lnTo>
                  <a:pt x="2988160" y="5310041"/>
                </a:lnTo>
                <a:lnTo>
                  <a:pt x="2984260" y="5307528"/>
                </a:lnTo>
                <a:cubicBezTo>
                  <a:pt x="2981957" y="5306419"/>
                  <a:pt x="2980273" y="5306402"/>
                  <a:pt x="2979127" y="5308389"/>
                </a:cubicBezTo>
                <a:cubicBezTo>
                  <a:pt x="2978971" y="5309447"/>
                  <a:pt x="2978816" y="5310505"/>
                  <a:pt x="2978660" y="5311563"/>
                </a:cubicBezTo>
                <a:lnTo>
                  <a:pt x="2946326" y="5316745"/>
                </a:lnTo>
                <a:lnTo>
                  <a:pt x="2713134" y="5331381"/>
                </a:lnTo>
                <a:cubicBezTo>
                  <a:pt x="2610698" y="5372328"/>
                  <a:pt x="2466037" y="5325762"/>
                  <a:pt x="2352072" y="5342761"/>
                </a:cubicBezTo>
                <a:cubicBezTo>
                  <a:pt x="2293501" y="5293708"/>
                  <a:pt x="2324138" y="5338538"/>
                  <a:pt x="2260922" y="5328122"/>
                </a:cubicBezTo>
                <a:cubicBezTo>
                  <a:pt x="2275681" y="5372347"/>
                  <a:pt x="2185007" y="5301703"/>
                  <a:pt x="2178497" y="5351065"/>
                </a:cubicBezTo>
                <a:cubicBezTo>
                  <a:pt x="2133294" y="5337229"/>
                  <a:pt x="2097074" y="5300208"/>
                  <a:pt x="2034408" y="5307958"/>
                </a:cubicBezTo>
                <a:cubicBezTo>
                  <a:pt x="1981894" y="5332879"/>
                  <a:pt x="1896288" y="5279365"/>
                  <a:pt x="1831505" y="5312691"/>
                </a:cubicBezTo>
                <a:cubicBezTo>
                  <a:pt x="1807063" y="5321035"/>
                  <a:pt x="1727674" y="5322925"/>
                  <a:pt x="1710387" y="5308705"/>
                </a:cubicBezTo>
                <a:cubicBezTo>
                  <a:pt x="1693367" y="5306094"/>
                  <a:pt x="1674901" y="5312009"/>
                  <a:pt x="1664816" y="5296479"/>
                </a:cubicBezTo>
                <a:cubicBezTo>
                  <a:pt x="1649255" y="5277912"/>
                  <a:pt x="1596152" y="5309335"/>
                  <a:pt x="1600883" y="5286607"/>
                </a:cubicBezTo>
                <a:cubicBezTo>
                  <a:pt x="1563066" y="5308189"/>
                  <a:pt x="1524339" y="5269513"/>
                  <a:pt x="1488397" y="5260898"/>
                </a:cubicBezTo>
                <a:cubicBezTo>
                  <a:pt x="1459246" y="5282011"/>
                  <a:pt x="1412580" y="5243108"/>
                  <a:pt x="1336670" y="5240770"/>
                </a:cubicBezTo>
                <a:cubicBezTo>
                  <a:pt x="1304792" y="5265122"/>
                  <a:pt x="1285508" y="5238878"/>
                  <a:pt x="1224297" y="5271845"/>
                </a:cubicBezTo>
                <a:cubicBezTo>
                  <a:pt x="1221731" y="5268771"/>
                  <a:pt x="1218543" y="5265944"/>
                  <a:pt x="1214830" y="5263450"/>
                </a:cubicBezTo>
                <a:cubicBezTo>
                  <a:pt x="1193241" y="5248952"/>
                  <a:pt x="1158925" y="5248567"/>
                  <a:pt x="1138181" y="5262590"/>
                </a:cubicBezTo>
                <a:lnTo>
                  <a:pt x="943575" y="5290808"/>
                </a:lnTo>
                <a:cubicBezTo>
                  <a:pt x="823587" y="5316899"/>
                  <a:pt x="658340" y="5217603"/>
                  <a:pt x="529813" y="5218555"/>
                </a:cubicBezTo>
                <a:lnTo>
                  <a:pt x="519546" y="5208845"/>
                </a:lnTo>
                <a:lnTo>
                  <a:pt x="507906" y="5204779"/>
                </a:lnTo>
                <a:lnTo>
                  <a:pt x="505153" y="5196726"/>
                </a:lnTo>
                <a:lnTo>
                  <a:pt x="500429" y="5193241"/>
                </a:lnTo>
                <a:cubicBezTo>
                  <a:pt x="480923" y="5182176"/>
                  <a:pt x="482807" y="5205793"/>
                  <a:pt x="431923" y="5191553"/>
                </a:cubicBezTo>
                <a:cubicBezTo>
                  <a:pt x="440499" y="5237077"/>
                  <a:pt x="352872" y="5155083"/>
                  <a:pt x="337115" y="5202714"/>
                </a:cubicBezTo>
                <a:cubicBezTo>
                  <a:pt x="325265" y="5197752"/>
                  <a:pt x="314288" y="5191441"/>
                  <a:pt x="303383" y="5184750"/>
                </a:cubicBezTo>
                <a:lnTo>
                  <a:pt x="297664" y="5181269"/>
                </a:lnTo>
                <a:lnTo>
                  <a:pt x="272701" y="5175678"/>
                </a:lnTo>
                <a:lnTo>
                  <a:pt x="268242" y="5163678"/>
                </a:lnTo>
                <a:lnTo>
                  <a:pt x="232517" y="5147792"/>
                </a:lnTo>
                <a:cubicBezTo>
                  <a:pt x="218741" y="5143453"/>
                  <a:pt x="203450" y="5140668"/>
                  <a:pt x="185851" y="5140408"/>
                </a:cubicBezTo>
                <a:cubicBezTo>
                  <a:pt x="139207" y="5153337"/>
                  <a:pt x="79723" y="5120316"/>
                  <a:pt x="20337" y="5113040"/>
                </a:cubicBezTo>
                <a:lnTo>
                  <a:pt x="0" y="5112243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16C4A-982A-61E0-C8AA-1B92ABEC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09" y="1071350"/>
            <a:ext cx="4775162" cy="1339382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Contact Numbers: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64666" y="399531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68C72-C8FB-910B-60DE-33015F06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319" y="2547257"/>
            <a:ext cx="4458446" cy="310974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CHEMTREC: 1-800-424-9300</a:t>
            </a:r>
          </a:p>
          <a:p>
            <a:r>
              <a:rPr lang="en-US" sz="2000" dirty="0"/>
              <a:t>NRC (National Response Center):        1-800-424-8802</a:t>
            </a:r>
          </a:p>
          <a:p>
            <a:r>
              <a:rPr lang="en-US" sz="2000" dirty="0"/>
              <a:t>OEPA: 1-800-282-9378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694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9EA47-3175-AEF7-7D5A-E2FD2A01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r>
              <a:rPr lang="en-US" sz="5400" dirty="0"/>
              <a:t>Educational Videos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97F1C-48F6-4A83-4828-E98C3C2EC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 fontScale="92500" lnSpcReduction="20000"/>
          </a:bodyPr>
          <a:lstStyle/>
          <a:p>
            <a:endParaRPr lang="en-US" sz="2200" dirty="0">
              <a:solidFill>
                <a:srgbClr val="FFFFFF"/>
              </a:solidFill>
              <a:hlinkClick r:id="rId2"/>
            </a:endParaRPr>
          </a:p>
          <a:p>
            <a:r>
              <a:rPr lang="en-US" sz="2200" dirty="0">
                <a:solidFill>
                  <a:srgbClr val="FFFFFF"/>
                </a:solidFill>
                <a:hlinkClick r:id="rId2"/>
              </a:rPr>
              <a:t>https://www.youtube.com/@indianspringsmanufacturing4241</a:t>
            </a:r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Jack Rabbit II Release Tests Trials 7-9: </a:t>
            </a:r>
            <a:r>
              <a:rPr lang="en-US" sz="2200" dirty="0">
                <a:solidFill>
                  <a:srgbClr val="FFFFFF"/>
                </a:solidFill>
                <a:hlinkClick r:id="rId3"/>
              </a:rPr>
              <a:t>https://www.youtube.com/watch?v=kPyc68ZR13E&amp;t=8s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  <a:hlinkClick r:id="rId4"/>
              </a:rPr>
              <a:t>https://www.youtube.com/watch?v=cAHrWffWe6E&amp;t=4s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  <a:hlinkClick r:id="rId5"/>
              </a:rPr>
              <a:t>https://www.youtube.com/watch?v=VnZWTSG9Rc8</a:t>
            </a: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Anhydrous Tank Leak – </a:t>
            </a:r>
            <a:r>
              <a:rPr lang="en-US" sz="2200" dirty="0" err="1">
                <a:solidFill>
                  <a:srgbClr val="FFFFFF"/>
                </a:solidFill>
              </a:rPr>
              <a:t>Fairbault</a:t>
            </a:r>
            <a:r>
              <a:rPr lang="en-US" sz="2200" dirty="0">
                <a:solidFill>
                  <a:srgbClr val="FFFFFF"/>
                </a:solidFill>
              </a:rPr>
              <a:t>, MN – Tank hose broke and sprayed AA all over the field. </a:t>
            </a:r>
            <a:r>
              <a:rPr lang="en-US" sz="2200" dirty="0">
                <a:solidFill>
                  <a:srgbClr val="FFFFFF"/>
                </a:solidFill>
                <a:hlinkClick r:id="rId6"/>
              </a:rPr>
              <a:t>https://www.youtube.com/watch?v=fYRVQfdFHZ0</a:t>
            </a:r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Social Media Trends/Tik Tok trends: </a:t>
            </a:r>
            <a:r>
              <a:rPr lang="en-US" sz="2200" dirty="0">
                <a:solidFill>
                  <a:srgbClr val="FFFFFF"/>
                </a:solidFill>
                <a:hlinkClick r:id="rId7"/>
              </a:rPr>
              <a:t>https://www.youtube.com/watch?v=SpveK0exFeU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  <a:hlinkClick r:id="rId8"/>
              </a:rPr>
              <a:t>https://www.youtube.com/shorts/GRFyynXPIao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  <a:hlinkClick r:id="rId9"/>
              </a:rPr>
              <a:t>https://www.youtube.com/shorts/7jF5-ITr5ZI</a:t>
            </a:r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92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E794A-557F-3A97-D217-3988AE984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3933" y="3827844"/>
            <a:ext cx="6766405" cy="1168188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E"/>
                </a:solidFill>
              </a:rPr>
              <a:t>Indian Springs</a:t>
            </a:r>
            <a:br>
              <a:rPr lang="en-US" sz="3800" dirty="0">
                <a:solidFill>
                  <a:srgbClr val="FFFFFE"/>
                </a:solidFill>
              </a:rPr>
            </a:br>
            <a:r>
              <a:rPr lang="en-US" sz="3800" dirty="0">
                <a:solidFill>
                  <a:srgbClr val="FFFFFE"/>
                </a:solidFill>
              </a:rPr>
              <a:t> Emergency Response Kit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BAD40-6821-71F5-E110-E23703847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5" y="2198787"/>
            <a:ext cx="3146891" cy="2328699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3D3B6C-AEC6-2F0E-9351-E2D205B1D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980" y="435382"/>
            <a:ext cx="2488039" cy="1884689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E5531-3BC6-1B57-3641-301B475FF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04" y="642795"/>
            <a:ext cx="2518129" cy="1907482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8247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22D2E-FC46-D152-34D4-BA398ED8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500810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Emergency Response Kit (ERK)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2AB1471-D57D-BF04-C194-2622AB32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500811" cy="3447832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ERK is designed for use with standard tank cars, cargo tanks and portable tanks. This kit should not be used on </a:t>
            </a:r>
          </a:p>
          <a:p>
            <a:r>
              <a:rPr lang="en-US" sz="2000" dirty="0"/>
              <a:t>This kit will work on standard chlorine housings, sulfur dioxide and ammonia</a:t>
            </a:r>
          </a:p>
          <a:p>
            <a:r>
              <a:rPr lang="en-US" sz="2000" dirty="0"/>
              <a:t>Color coded </a:t>
            </a:r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 as this works in conjunction with the Chlorine “C” Kit </a:t>
            </a:r>
          </a:p>
          <a:p>
            <a:endParaRPr lang="en-US" sz="2000" dirty="0"/>
          </a:p>
        </p:txBody>
      </p:sp>
      <p:pic>
        <p:nvPicPr>
          <p:cNvPr id="6" name="Picture 5" descr="A green emergency kit with tools&#10;&#10;Description automatically generated">
            <a:extLst>
              <a:ext uri="{FF2B5EF4-FFF2-40B4-BE49-F238E27FC236}">
                <a16:creationId xmlns:a16="http://schemas.microsoft.com/office/drawing/2014/main" id="{6D2277D1-8E74-39BA-79E1-9AC17177A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24" r="-2" b="9503"/>
          <a:stretch/>
        </p:blipFill>
        <p:spPr>
          <a:xfrm>
            <a:off x="7406072" y="-15447"/>
            <a:ext cx="4666226" cy="3447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4B79E-3994-C9C6-5A1B-B591DCBAF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1" r="-1" b="-1"/>
          <a:stretch/>
        </p:blipFill>
        <p:spPr>
          <a:xfrm>
            <a:off x="7406072" y="3429000"/>
            <a:ext cx="4668846" cy="342900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9E2F459E-8EB3-985C-3049-33F6B920D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71AB682-1CAC-7672-C637-B014B86EB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193956D-B33D-633F-BDBE-3353AA946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755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831682-0257-0913-434D-7320EB865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ERK Features</a:t>
            </a:r>
          </a:p>
        </p:txBody>
      </p:sp>
      <p:pic>
        <p:nvPicPr>
          <p:cNvPr id="5" name="Picture 4" descr="Work tools on a red background">
            <a:extLst>
              <a:ext uri="{FF2B5EF4-FFF2-40B4-BE49-F238E27FC236}">
                <a16:creationId xmlns:a16="http://schemas.microsoft.com/office/drawing/2014/main" id="{A085EBF7-59C7-A612-52EF-77303C39C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5" r="3267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7620E-0929-1D70-E927-532E629E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1500" dirty="0"/>
              <a:t>One piece adjustable, aluminum yoke assembly</a:t>
            </a:r>
          </a:p>
          <a:p>
            <a:r>
              <a:rPr lang="en-US" sz="1500" dirty="0"/>
              <a:t>Yoke assembly opens to a span of 38”  Maximum housing ring thickness = 1-1/2"</a:t>
            </a:r>
          </a:p>
          <a:p>
            <a:r>
              <a:rPr lang="en-US" sz="1500" dirty="0"/>
              <a:t>Yoke assembly does not require port hole openings for attachment</a:t>
            </a:r>
          </a:p>
          <a:p>
            <a:r>
              <a:rPr lang="en-US" sz="1500" dirty="0"/>
              <a:t>Yoke assembly can be placed anywhere along housing ring</a:t>
            </a:r>
          </a:p>
          <a:p>
            <a:r>
              <a:rPr lang="en-US" sz="1500" dirty="0"/>
              <a:t>No “bridge” yoke needed to contain sampling valve and thermowell</a:t>
            </a:r>
          </a:p>
          <a:p>
            <a:r>
              <a:rPr lang="en-US" sz="1500" dirty="0"/>
              <a:t>Three aluminum, Teflon-lined capping hoods and outlet valves, 2 Steel Hoods (5 total)</a:t>
            </a:r>
          </a:p>
          <a:p>
            <a:r>
              <a:rPr lang="en-US" sz="1500" dirty="0"/>
              <a:t>Custom molded Viton (black) and EPDM Gaskets (Grey)</a:t>
            </a:r>
          </a:p>
          <a:p>
            <a:r>
              <a:rPr lang="en-US" sz="1500" dirty="0"/>
              <a:t>Yoke assembly works with existing tank car kits in field</a:t>
            </a:r>
          </a:p>
        </p:txBody>
      </p:sp>
    </p:spTree>
    <p:extLst>
      <p:ext uri="{BB962C8B-B14F-4D97-AF65-F5344CB8AC3E}">
        <p14:creationId xmlns:p14="http://schemas.microsoft.com/office/powerpoint/2010/main" val="375225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32DF3D-3F59-481D-A237-77C31AD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42AEB-3A8A-CA0E-BE88-BA90DF228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3467"/>
            <a:ext cx="3840480" cy="557106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/>
              <a:t>What's Inside?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2F02326-30C4-4095-988F-932A425AE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39686" y="0"/>
            <a:ext cx="7152315" cy="6858000"/>
          </a:xfrm>
          <a:custGeom>
            <a:avLst/>
            <a:gdLst>
              <a:gd name="connsiteX0" fmla="*/ 17101 w 7152315"/>
              <a:gd name="connsiteY0" fmla="*/ 0 h 6858000"/>
              <a:gd name="connsiteX1" fmla="*/ 7152315 w 7152315"/>
              <a:gd name="connsiteY1" fmla="*/ 0 h 6858000"/>
              <a:gd name="connsiteX2" fmla="*/ 7152315 w 7152315"/>
              <a:gd name="connsiteY2" fmla="*/ 6858000 h 6858000"/>
              <a:gd name="connsiteX3" fmla="*/ 15999 w 7152315"/>
              <a:gd name="connsiteY3" fmla="*/ 6858000 h 6858000"/>
              <a:gd name="connsiteX4" fmla="*/ 9729 w 7152315"/>
              <a:gd name="connsiteY4" fmla="*/ 6734157 h 6858000"/>
              <a:gd name="connsiteX5" fmla="*/ 15819 w 7152315"/>
              <a:gd name="connsiteY5" fmla="*/ 6122264 h 6858000"/>
              <a:gd name="connsiteX6" fmla="*/ 11379 w 7152315"/>
              <a:gd name="connsiteY6" fmla="*/ 5614784 h 6858000"/>
              <a:gd name="connsiteX7" fmla="*/ 20006 w 7152315"/>
              <a:gd name="connsiteY7" fmla="*/ 5204359 h 6858000"/>
              <a:gd name="connsiteX8" fmla="*/ 16962 w 7152315"/>
              <a:gd name="connsiteY8" fmla="*/ 4811696 h 6858000"/>
              <a:gd name="connsiteX9" fmla="*/ 13409 w 7152315"/>
              <a:gd name="connsiteY9" fmla="*/ 4358135 h 6858000"/>
              <a:gd name="connsiteX10" fmla="*/ 12774 w 7152315"/>
              <a:gd name="connsiteY10" fmla="*/ 4038423 h 6858000"/>
              <a:gd name="connsiteX11" fmla="*/ 10110 w 7152315"/>
              <a:gd name="connsiteY11" fmla="*/ 3630663 h 6858000"/>
              <a:gd name="connsiteX12" fmla="*/ 16581 w 7152315"/>
              <a:gd name="connsiteY12" fmla="*/ 3275427 h 6858000"/>
              <a:gd name="connsiteX13" fmla="*/ 27872 w 7152315"/>
              <a:gd name="connsiteY13" fmla="*/ 2871219 h 6858000"/>
              <a:gd name="connsiteX14" fmla="*/ 17596 w 7152315"/>
              <a:gd name="connsiteY14" fmla="*/ 2235600 h 6858000"/>
              <a:gd name="connsiteX15" fmla="*/ 14170 w 7152315"/>
              <a:gd name="connsiteY15" fmla="*/ 1894827 h 6858000"/>
              <a:gd name="connsiteX16" fmla="*/ 11632 w 7152315"/>
              <a:gd name="connsiteY16" fmla="*/ 1603026 h 6858000"/>
              <a:gd name="connsiteX17" fmla="*/ 14551 w 7152315"/>
              <a:gd name="connsiteY17" fmla="*/ 1307799 h 6858000"/>
              <a:gd name="connsiteX18" fmla="*/ 14551 w 7152315"/>
              <a:gd name="connsiteY18" fmla="*/ 887733 h 6858000"/>
              <a:gd name="connsiteX19" fmla="*/ 849 w 7152315"/>
              <a:gd name="connsiteY19" fmla="*/ 349169 h 6858000"/>
              <a:gd name="connsiteX20" fmla="*/ 1404 w 7152315"/>
              <a:gd name="connsiteY20" fmla="*/ 1605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52315" h="6858000">
                <a:moveTo>
                  <a:pt x="17101" y="0"/>
                </a:moveTo>
                <a:lnTo>
                  <a:pt x="7152315" y="0"/>
                </a:lnTo>
                <a:lnTo>
                  <a:pt x="7152315" y="6858000"/>
                </a:lnTo>
                <a:lnTo>
                  <a:pt x="15999" y="6858000"/>
                </a:lnTo>
                <a:lnTo>
                  <a:pt x="9729" y="6734157"/>
                </a:lnTo>
                <a:cubicBezTo>
                  <a:pt x="5924" y="6530150"/>
                  <a:pt x="12521" y="6326271"/>
                  <a:pt x="15819" y="6122264"/>
                </a:cubicBezTo>
                <a:cubicBezTo>
                  <a:pt x="18484" y="5952766"/>
                  <a:pt x="-1689" y="5783013"/>
                  <a:pt x="11379" y="5614784"/>
                </a:cubicBezTo>
                <a:cubicBezTo>
                  <a:pt x="22112" y="5478259"/>
                  <a:pt x="24992" y="5341214"/>
                  <a:pt x="20006" y="5204359"/>
                </a:cubicBezTo>
                <a:cubicBezTo>
                  <a:pt x="14932" y="5073429"/>
                  <a:pt x="13917" y="4942537"/>
                  <a:pt x="16962" y="4811696"/>
                </a:cubicBezTo>
                <a:cubicBezTo>
                  <a:pt x="20640" y="4660467"/>
                  <a:pt x="16962" y="4509238"/>
                  <a:pt x="13409" y="4358135"/>
                </a:cubicBezTo>
                <a:cubicBezTo>
                  <a:pt x="10872" y="4251565"/>
                  <a:pt x="10998" y="4144994"/>
                  <a:pt x="12774" y="4038423"/>
                </a:cubicBezTo>
                <a:cubicBezTo>
                  <a:pt x="15185" y="3902545"/>
                  <a:pt x="19879" y="3766540"/>
                  <a:pt x="10110" y="3630663"/>
                </a:cubicBezTo>
                <a:cubicBezTo>
                  <a:pt x="1178" y="3512306"/>
                  <a:pt x="3347" y="3393378"/>
                  <a:pt x="16581" y="3275427"/>
                </a:cubicBezTo>
                <a:cubicBezTo>
                  <a:pt x="33403" y="3141377"/>
                  <a:pt x="37183" y="3006006"/>
                  <a:pt x="27872" y="2871219"/>
                </a:cubicBezTo>
                <a:cubicBezTo>
                  <a:pt x="11315" y="2659765"/>
                  <a:pt x="7890" y="2447486"/>
                  <a:pt x="17596" y="2235600"/>
                </a:cubicBezTo>
                <a:cubicBezTo>
                  <a:pt x="22797" y="2122038"/>
                  <a:pt x="21655" y="2008261"/>
                  <a:pt x="14170" y="1894827"/>
                </a:cubicBezTo>
                <a:cubicBezTo>
                  <a:pt x="8144" y="1797670"/>
                  <a:pt x="7294" y="1700272"/>
                  <a:pt x="11632" y="1603026"/>
                </a:cubicBezTo>
                <a:cubicBezTo>
                  <a:pt x="15566" y="1504575"/>
                  <a:pt x="17215" y="1406124"/>
                  <a:pt x="14551" y="1307799"/>
                </a:cubicBezTo>
                <a:cubicBezTo>
                  <a:pt x="10872" y="1168242"/>
                  <a:pt x="10110" y="1027798"/>
                  <a:pt x="14551" y="887733"/>
                </a:cubicBezTo>
                <a:cubicBezTo>
                  <a:pt x="20894" y="708085"/>
                  <a:pt x="3132" y="528817"/>
                  <a:pt x="849" y="349169"/>
                </a:cubicBezTo>
                <a:cubicBezTo>
                  <a:pt x="24" y="286241"/>
                  <a:pt x="-769" y="223346"/>
                  <a:pt x="1404" y="1605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F281-F44E-EE7C-2FCC-2FC03322D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696" y="643467"/>
            <a:ext cx="5788152" cy="5571066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  <a:hlinkClick r:id="rId2"/>
              </a:rPr>
              <a:t>https://www.youtube.com/watch?v=CdHsPNj9Uwc</a:t>
            </a:r>
            <a:endParaRPr lang="en-US" sz="2200" dirty="0">
              <a:solidFill>
                <a:srgbClr val="FFFFFF"/>
              </a:solidFill>
            </a:endParaRP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Viton Gaskets – black (chlorine)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EPDM Gaskets – Grey (Sulfur Dioxide, Ammonia)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30A, 46A – Standard angle valves on chlorine tank car and Chlorine pressure relief valves </a:t>
            </a:r>
          </a:p>
          <a:p>
            <a:r>
              <a:rPr lang="en-US" sz="2200" dirty="0">
                <a:solidFill>
                  <a:srgbClr val="FFFFFF"/>
                </a:solidFill>
              </a:rPr>
              <a:t>18C – fixed end and adjustable end</a:t>
            </a:r>
          </a:p>
        </p:txBody>
      </p:sp>
    </p:spTree>
    <p:extLst>
      <p:ext uri="{BB962C8B-B14F-4D97-AF65-F5344CB8AC3E}">
        <p14:creationId xmlns:p14="http://schemas.microsoft.com/office/powerpoint/2010/main" val="407657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D79F54-8A0A-95EC-9181-2411CDD8D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81262"/>
            <a:ext cx="4584974" cy="3495476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935FCE-4B5E-CD32-FC32-C6D3E707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394" y="836711"/>
            <a:ext cx="5259406" cy="51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24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4292-4A8D-BCB7-1ECC-62D8DF7A1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Quantity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8F5EF9-1C52-86C9-5817-AFB4ED5AE0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79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7F378D-A000-47AE-83B2-D9954D8C9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E26863-5660-4928-984A-CA2CFC8F6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87" y="746626"/>
            <a:ext cx="2624177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D7538F2A-6532-4E38-8354-21841BB0B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5705" y="580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D91D775-8E4E-4256-89C8-12CEA1F2A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4454" y="746625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F31131-35FC-4834-8E62-1D9DA3BE2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8946" y="746625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7AD7F70-85A5-463C-9B1F-3182B60F8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2385" y="746626"/>
            <a:ext cx="2624328" cy="3365476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E5F002A4-1B0E-473E-AD7B-8346FB83B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341703" y="2300232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13AF7514-9DD7-4ADB-84DF-5D8B61E73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919" y="4298302"/>
            <a:ext cx="12192000" cy="2559698"/>
          </a:xfrm>
          <a:custGeom>
            <a:avLst/>
            <a:gdLst>
              <a:gd name="connsiteX0" fmla="*/ 1462415 w 12192000"/>
              <a:gd name="connsiteY0" fmla="*/ 0 h 2685062"/>
              <a:gd name="connsiteX1" fmla="*/ 1494432 w 12192000"/>
              <a:gd name="connsiteY1" fmla="*/ 2457 h 2685062"/>
              <a:gd name="connsiteX2" fmla="*/ 1523667 w 12192000"/>
              <a:gd name="connsiteY2" fmla="*/ 11778 h 2685062"/>
              <a:gd name="connsiteX3" fmla="*/ 1523067 w 12192000"/>
              <a:gd name="connsiteY3" fmla="*/ 14207 h 2685062"/>
              <a:gd name="connsiteX4" fmla="*/ 1527695 w 12192000"/>
              <a:gd name="connsiteY4" fmla="*/ 15715 h 2685062"/>
              <a:gd name="connsiteX5" fmla="*/ 1532258 w 12192000"/>
              <a:gd name="connsiteY5" fmla="*/ 14518 h 2685062"/>
              <a:gd name="connsiteX6" fmla="*/ 1537796 w 12192000"/>
              <a:gd name="connsiteY6" fmla="*/ 16283 h 2685062"/>
              <a:gd name="connsiteX7" fmla="*/ 1553041 w 12192000"/>
              <a:gd name="connsiteY7" fmla="*/ 20452 h 2685062"/>
              <a:gd name="connsiteX8" fmla="*/ 1557495 w 12192000"/>
              <a:gd name="connsiteY8" fmla="*/ 25861 h 2685062"/>
              <a:gd name="connsiteX9" fmla="*/ 1617448 w 12192000"/>
              <a:gd name="connsiteY9" fmla="*/ 40977 h 2685062"/>
              <a:gd name="connsiteX10" fmla="*/ 1636697 w 12192000"/>
              <a:gd name="connsiteY10" fmla="*/ 39108 h 2685062"/>
              <a:gd name="connsiteX11" fmla="*/ 1657286 w 12192000"/>
              <a:gd name="connsiteY11" fmla="*/ 49000 h 2685062"/>
              <a:gd name="connsiteX12" fmla="*/ 1719191 w 12192000"/>
              <a:gd name="connsiteY12" fmla="*/ 56920 h 2685062"/>
              <a:gd name="connsiteX13" fmla="*/ 1787126 w 12192000"/>
              <a:gd name="connsiteY13" fmla="*/ 71960 h 2685062"/>
              <a:gd name="connsiteX14" fmla="*/ 1834555 w 12192000"/>
              <a:gd name="connsiteY14" fmla="*/ 86590 h 2685062"/>
              <a:gd name="connsiteX15" fmla="*/ 1966070 w 12192000"/>
              <a:gd name="connsiteY15" fmla="*/ 103987 h 2685062"/>
              <a:gd name="connsiteX16" fmla="*/ 2188582 w 12192000"/>
              <a:gd name="connsiteY16" fmla="*/ 124532 h 2685062"/>
              <a:gd name="connsiteX17" fmla="*/ 2234811 w 12192000"/>
              <a:gd name="connsiteY17" fmla="*/ 130739 h 2685062"/>
              <a:gd name="connsiteX18" fmla="*/ 2270005 w 12192000"/>
              <a:gd name="connsiteY18" fmla="*/ 143358 h 2685062"/>
              <a:gd name="connsiteX19" fmla="*/ 2274208 w 12192000"/>
              <a:gd name="connsiteY19" fmla="*/ 152634 h 2685062"/>
              <a:gd name="connsiteX20" fmla="*/ 2298905 w 12192000"/>
              <a:gd name="connsiteY20" fmla="*/ 157215 h 2685062"/>
              <a:gd name="connsiteX21" fmla="*/ 2304521 w 12192000"/>
              <a:gd name="connsiteY21" fmla="*/ 159957 h 2685062"/>
              <a:gd name="connsiteX22" fmla="*/ 2337696 w 12192000"/>
              <a:gd name="connsiteY22" fmla="*/ 174150 h 2685062"/>
              <a:gd name="connsiteX23" fmla="*/ 2432112 w 12192000"/>
              <a:gd name="connsiteY23" fmla="*/ 166646 h 2685062"/>
              <a:gd name="connsiteX24" fmla="*/ 2500149 w 12192000"/>
              <a:gd name="connsiteY24" fmla="*/ 168723 h 2685062"/>
              <a:gd name="connsiteX25" fmla="*/ 2504776 w 12192000"/>
              <a:gd name="connsiteY25" fmla="*/ 171455 h 2685062"/>
              <a:gd name="connsiteX26" fmla="*/ 2507358 w 12192000"/>
              <a:gd name="connsiteY26" fmla="*/ 177677 h 2685062"/>
              <a:gd name="connsiteX27" fmla="*/ 2518847 w 12192000"/>
              <a:gd name="connsiteY27" fmla="*/ 180936 h 2685062"/>
              <a:gd name="connsiteX28" fmla="*/ 2528864 w 12192000"/>
              <a:gd name="connsiteY28" fmla="*/ 188517 h 2685062"/>
              <a:gd name="connsiteX29" fmla="*/ 2938613 w 12192000"/>
              <a:gd name="connsiteY29" fmla="*/ 248764 h 2685062"/>
              <a:gd name="connsiteX30" fmla="*/ 3132513 w 12192000"/>
              <a:gd name="connsiteY30" fmla="*/ 229282 h 2685062"/>
              <a:gd name="connsiteX31" fmla="*/ 3208657 w 12192000"/>
              <a:gd name="connsiteY31" fmla="*/ 230814 h 2685062"/>
              <a:gd name="connsiteX32" fmla="*/ 3217904 w 12192000"/>
              <a:gd name="connsiteY32" fmla="*/ 237375 h 2685062"/>
              <a:gd name="connsiteX33" fmla="*/ 3330150 w 12192000"/>
              <a:gd name="connsiteY33" fmla="*/ 214762 h 2685062"/>
              <a:gd name="connsiteX34" fmla="*/ 3480527 w 12192000"/>
              <a:gd name="connsiteY34" fmla="*/ 231960 h 2685062"/>
              <a:gd name="connsiteX35" fmla="*/ 3591806 w 12192000"/>
              <a:gd name="connsiteY35" fmla="*/ 253003 h 2685062"/>
              <a:gd name="connsiteX36" fmla="*/ 3655143 w 12192000"/>
              <a:gd name="connsiteY36" fmla="*/ 261318 h 2685062"/>
              <a:gd name="connsiteX37" fmla="*/ 3700191 w 12192000"/>
              <a:gd name="connsiteY37" fmla="*/ 271235 h 2685062"/>
              <a:gd name="connsiteX38" fmla="*/ 3820459 w 12192000"/>
              <a:gd name="connsiteY38" fmla="*/ 275675 h 2685062"/>
              <a:gd name="connsiteX39" fmla="*/ 4022158 w 12192000"/>
              <a:gd name="connsiteY39" fmla="*/ 274341 h 2685062"/>
              <a:gd name="connsiteX40" fmla="*/ 4164508 w 12192000"/>
              <a:gd name="connsiteY40" fmla="*/ 309117 h 2685062"/>
              <a:gd name="connsiteX41" fmla="*/ 4246843 w 12192000"/>
              <a:gd name="connsiteY41" fmla="*/ 292417 h 2685062"/>
              <a:gd name="connsiteX42" fmla="*/ 4337133 w 12192000"/>
              <a:gd name="connsiteY42" fmla="*/ 304707 h 2685062"/>
              <a:gd name="connsiteX43" fmla="*/ 4696109 w 12192000"/>
              <a:gd name="connsiteY43" fmla="*/ 300060 h 2685062"/>
              <a:gd name="connsiteX44" fmla="*/ 4928090 w 12192000"/>
              <a:gd name="connsiteY44" fmla="*/ 291457 h 2685062"/>
              <a:gd name="connsiteX45" fmla="*/ 4960316 w 12192000"/>
              <a:gd name="connsiteY45" fmla="*/ 287841 h 2685062"/>
              <a:gd name="connsiteX46" fmla="*/ 4960840 w 12192000"/>
              <a:gd name="connsiteY46" fmla="*/ 285406 h 2685062"/>
              <a:gd name="connsiteX47" fmla="*/ 4965958 w 12192000"/>
              <a:gd name="connsiteY47" fmla="*/ 284802 h 2685062"/>
              <a:gd name="connsiteX48" fmla="*/ 4969785 w 12192000"/>
              <a:gd name="connsiteY48" fmla="*/ 286778 h 2685062"/>
              <a:gd name="connsiteX49" fmla="*/ 4975889 w 12192000"/>
              <a:gd name="connsiteY49" fmla="*/ 286093 h 2685062"/>
              <a:gd name="connsiteX50" fmla="*/ 4992382 w 12192000"/>
              <a:gd name="connsiteY50" fmla="*/ 284871 h 2685062"/>
              <a:gd name="connsiteX51" fmla="*/ 4999094 w 12192000"/>
              <a:gd name="connsiteY51" fmla="*/ 280499 h 2685062"/>
              <a:gd name="connsiteX52" fmla="*/ 5080965 w 12192000"/>
              <a:gd name="connsiteY52" fmla="*/ 282208 h 2685062"/>
              <a:gd name="connsiteX53" fmla="*/ 5105166 w 12192000"/>
              <a:gd name="connsiteY53" fmla="*/ 276473 h 2685062"/>
              <a:gd name="connsiteX54" fmla="*/ 5168054 w 12192000"/>
              <a:gd name="connsiteY54" fmla="*/ 280137 h 2685062"/>
              <a:gd name="connsiteX55" fmla="*/ 5239940 w 12192000"/>
              <a:gd name="connsiteY55" fmla="*/ 278079 h 2685062"/>
              <a:gd name="connsiteX56" fmla="*/ 5291998 w 12192000"/>
              <a:gd name="connsiteY56" fmla="*/ 272685 h 2685062"/>
              <a:gd name="connsiteX57" fmla="*/ 5425861 w 12192000"/>
              <a:gd name="connsiteY57" fmla="*/ 279926 h 2685062"/>
              <a:gd name="connsiteX58" fmla="*/ 5648321 w 12192000"/>
              <a:gd name="connsiteY58" fmla="*/ 300693 h 2685062"/>
              <a:gd name="connsiteX59" fmla="*/ 5695414 w 12192000"/>
              <a:gd name="connsiteY59" fmla="*/ 303150 h 2685062"/>
              <a:gd name="connsiteX60" fmla="*/ 5743064 w 12192000"/>
              <a:gd name="connsiteY60" fmla="*/ 289335 h 2685062"/>
              <a:gd name="connsiteX61" fmla="*/ 5768797 w 12192000"/>
              <a:gd name="connsiteY61" fmla="*/ 289436 h 2685062"/>
              <a:gd name="connsiteX62" fmla="*/ 5775419 w 12192000"/>
              <a:gd name="connsiteY62" fmla="*/ 287831 h 2685062"/>
              <a:gd name="connsiteX63" fmla="*/ 5813624 w 12192000"/>
              <a:gd name="connsiteY63" fmla="*/ 280263 h 2685062"/>
              <a:gd name="connsiteX64" fmla="*/ 5900676 w 12192000"/>
              <a:gd name="connsiteY64" fmla="*/ 304615 h 2685062"/>
              <a:gd name="connsiteX65" fmla="*/ 5966795 w 12192000"/>
              <a:gd name="connsiteY65" fmla="*/ 314993 h 2685062"/>
              <a:gd name="connsiteX66" fmla="*/ 5972463 w 12192000"/>
              <a:gd name="connsiteY66" fmla="*/ 313217 h 2685062"/>
              <a:gd name="connsiteX67" fmla="*/ 5977754 w 12192000"/>
              <a:gd name="connsiteY67" fmla="*/ 307726 h 2685062"/>
              <a:gd name="connsiteX68" fmla="*/ 5990232 w 12192000"/>
              <a:gd name="connsiteY68" fmla="*/ 306694 h 2685062"/>
              <a:gd name="connsiteX69" fmla="*/ 6003260 w 12192000"/>
              <a:gd name="connsiteY69" fmla="*/ 301250 h 2685062"/>
              <a:gd name="connsiteX70" fmla="*/ 6398655 w 12192000"/>
              <a:gd name="connsiteY70" fmla="*/ 340447 h 2685062"/>
              <a:gd name="connsiteX71" fmla="*/ 6477250 w 12192000"/>
              <a:gd name="connsiteY71" fmla="*/ 370643 h 2685062"/>
              <a:gd name="connsiteX72" fmla="*/ 6599996 w 12192000"/>
              <a:gd name="connsiteY72" fmla="*/ 371929 h 2685062"/>
              <a:gd name="connsiteX73" fmla="*/ 6673632 w 12192000"/>
              <a:gd name="connsiteY73" fmla="*/ 384303 h 2685062"/>
              <a:gd name="connsiteX74" fmla="*/ 6685461 w 12192000"/>
              <a:gd name="connsiteY74" fmla="*/ 379698 h 2685062"/>
              <a:gd name="connsiteX75" fmla="*/ 6782761 w 12192000"/>
              <a:gd name="connsiteY75" fmla="*/ 421766 h 2685062"/>
              <a:gd name="connsiteX76" fmla="*/ 6934599 w 12192000"/>
              <a:gd name="connsiteY76" fmla="*/ 432626 h 2685062"/>
              <a:gd name="connsiteX77" fmla="*/ 7050728 w 12192000"/>
              <a:gd name="connsiteY77" fmla="*/ 432695 h 2685062"/>
              <a:gd name="connsiteX78" fmla="*/ 7115167 w 12192000"/>
              <a:gd name="connsiteY78" fmla="*/ 436243 h 2685062"/>
              <a:gd name="connsiteX79" fmla="*/ 7162809 w 12192000"/>
              <a:gd name="connsiteY79" fmla="*/ 434931 h 2685062"/>
              <a:gd name="connsiteX80" fmla="*/ 7280034 w 12192000"/>
              <a:gd name="connsiteY80" fmla="*/ 452539 h 2685062"/>
              <a:gd name="connsiteX81" fmla="*/ 7472654 w 12192000"/>
              <a:gd name="connsiteY81" fmla="*/ 490482 h 2685062"/>
              <a:gd name="connsiteX82" fmla="*/ 7696080 w 12192000"/>
              <a:gd name="connsiteY82" fmla="*/ 514010 h 2685062"/>
              <a:gd name="connsiteX83" fmla="*/ 7788139 w 12192000"/>
              <a:gd name="connsiteY83" fmla="*/ 518649 h 2685062"/>
              <a:gd name="connsiteX84" fmla="*/ 8227756 w 12192000"/>
              <a:gd name="connsiteY84" fmla="*/ 558548 h 2685062"/>
              <a:gd name="connsiteX85" fmla="*/ 8328859 w 12192000"/>
              <a:gd name="connsiteY85" fmla="*/ 582867 h 2685062"/>
              <a:gd name="connsiteX86" fmla="*/ 8532898 w 12192000"/>
              <a:gd name="connsiteY86" fmla="*/ 668282 h 2685062"/>
              <a:gd name="connsiteX87" fmla="*/ 8792925 w 12192000"/>
              <a:gd name="connsiteY87" fmla="*/ 701900 h 2685062"/>
              <a:gd name="connsiteX88" fmla="*/ 8809491 w 12192000"/>
              <a:gd name="connsiteY88" fmla="*/ 717262 h 2685062"/>
              <a:gd name="connsiteX89" fmla="*/ 8814066 w 12192000"/>
              <a:gd name="connsiteY89" fmla="*/ 719410 h 2685062"/>
              <a:gd name="connsiteX90" fmla="*/ 8815751 w 12192000"/>
              <a:gd name="connsiteY90" fmla="*/ 718686 h 2685062"/>
              <a:gd name="connsiteX91" fmla="*/ 8840540 w 12192000"/>
              <a:gd name="connsiteY91" fmla="*/ 717083 h 2685062"/>
              <a:gd name="connsiteX92" fmla="*/ 8897062 w 12192000"/>
              <a:gd name="connsiteY92" fmla="*/ 697553 h 2685062"/>
              <a:gd name="connsiteX93" fmla="*/ 8965922 w 12192000"/>
              <a:gd name="connsiteY93" fmla="*/ 672885 h 2685062"/>
              <a:gd name="connsiteX94" fmla="*/ 9016694 w 12192000"/>
              <a:gd name="connsiteY94" fmla="*/ 669496 h 2685062"/>
              <a:gd name="connsiteX95" fmla="*/ 9139695 w 12192000"/>
              <a:gd name="connsiteY95" fmla="*/ 648174 h 2685062"/>
              <a:gd name="connsiteX96" fmla="*/ 9219129 w 12192000"/>
              <a:gd name="connsiteY96" fmla="*/ 639013 h 2685062"/>
              <a:gd name="connsiteX97" fmla="*/ 9221354 w 12192000"/>
              <a:gd name="connsiteY97" fmla="*/ 638501 h 2685062"/>
              <a:gd name="connsiteX98" fmla="*/ 9237592 w 12192000"/>
              <a:gd name="connsiteY98" fmla="*/ 642494 h 2685062"/>
              <a:gd name="connsiteX99" fmla="*/ 9236570 w 12192000"/>
              <a:gd name="connsiteY99" fmla="*/ 648762 h 2685062"/>
              <a:gd name="connsiteX100" fmla="*/ 9250521 w 12192000"/>
              <a:gd name="connsiteY100" fmla="*/ 654041 h 2685062"/>
              <a:gd name="connsiteX101" fmla="*/ 9279357 w 12192000"/>
              <a:gd name="connsiteY101" fmla="*/ 653083 h 2685062"/>
              <a:gd name="connsiteX102" fmla="*/ 9289731 w 12192000"/>
              <a:gd name="connsiteY102" fmla="*/ 656356 h 2685062"/>
              <a:gd name="connsiteX103" fmla="*/ 9293723 w 12192000"/>
              <a:gd name="connsiteY103" fmla="*/ 656237 h 2685062"/>
              <a:gd name="connsiteX104" fmla="*/ 9303097 w 12192000"/>
              <a:gd name="connsiteY104" fmla="*/ 656723 h 2685062"/>
              <a:gd name="connsiteX105" fmla="*/ 9302251 w 12192000"/>
              <a:gd name="connsiteY105" fmla="*/ 652725 h 2685062"/>
              <a:gd name="connsiteX106" fmla="*/ 9314122 w 12192000"/>
              <a:gd name="connsiteY106" fmla="*/ 645860 h 2685062"/>
              <a:gd name="connsiteX107" fmla="*/ 9367772 w 12192000"/>
              <a:gd name="connsiteY107" fmla="*/ 650683 h 2685062"/>
              <a:gd name="connsiteX108" fmla="*/ 9370291 w 12192000"/>
              <a:gd name="connsiteY108" fmla="*/ 655264 h 2685062"/>
              <a:gd name="connsiteX109" fmla="*/ 9377007 w 12192000"/>
              <a:gd name="connsiteY109" fmla="*/ 656308 h 2685062"/>
              <a:gd name="connsiteX110" fmla="*/ 9382497 w 12192000"/>
              <a:gd name="connsiteY110" fmla="*/ 652427 h 2685062"/>
              <a:gd name="connsiteX111" fmla="*/ 9474013 w 12192000"/>
              <a:gd name="connsiteY111" fmla="*/ 647005 h 2685062"/>
              <a:gd name="connsiteX112" fmla="*/ 9595899 w 12192000"/>
              <a:gd name="connsiteY112" fmla="*/ 646979 h 2685062"/>
              <a:gd name="connsiteX113" fmla="*/ 9681269 w 12192000"/>
              <a:gd name="connsiteY113" fmla="*/ 669984 h 2685062"/>
              <a:gd name="connsiteX114" fmla="*/ 9689635 w 12192000"/>
              <a:gd name="connsiteY114" fmla="*/ 666408 h 2685062"/>
              <a:gd name="connsiteX115" fmla="*/ 9750215 w 12192000"/>
              <a:gd name="connsiteY115" fmla="*/ 671056 h 2685062"/>
              <a:gd name="connsiteX116" fmla="*/ 9957974 w 12192000"/>
              <a:gd name="connsiteY116" fmla="*/ 715080 h 2685062"/>
              <a:gd name="connsiteX117" fmla="*/ 10076482 w 12192000"/>
              <a:gd name="connsiteY117" fmla="*/ 723397 h 2685062"/>
              <a:gd name="connsiteX118" fmla="*/ 10119263 w 12192000"/>
              <a:gd name="connsiteY118" fmla="*/ 721877 h 2685062"/>
              <a:gd name="connsiteX119" fmla="*/ 10190893 w 12192000"/>
              <a:gd name="connsiteY119" fmla="*/ 719606 h 2685062"/>
              <a:gd name="connsiteX120" fmla="*/ 10246203 w 12192000"/>
              <a:gd name="connsiteY120" fmla="*/ 706893 h 2685062"/>
              <a:gd name="connsiteX121" fmla="*/ 10305396 w 12192000"/>
              <a:gd name="connsiteY121" fmla="*/ 709359 h 2685062"/>
              <a:gd name="connsiteX122" fmla="*/ 10316856 w 12192000"/>
              <a:gd name="connsiteY122" fmla="*/ 724179 h 2685062"/>
              <a:gd name="connsiteX123" fmla="*/ 10380919 w 12192000"/>
              <a:gd name="connsiteY123" fmla="*/ 722193 h 2685062"/>
              <a:gd name="connsiteX124" fmla="*/ 10478351 w 12192000"/>
              <a:gd name="connsiteY124" fmla="*/ 717620 h 2685062"/>
              <a:gd name="connsiteX125" fmla="*/ 10533954 w 12192000"/>
              <a:gd name="connsiteY125" fmla="*/ 718660 h 2685062"/>
              <a:gd name="connsiteX126" fmla="*/ 10686474 w 12192000"/>
              <a:gd name="connsiteY126" fmla="*/ 717507 h 2685062"/>
              <a:gd name="connsiteX127" fmla="*/ 10839729 w 12192000"/>
              <a:gd name="connsiteY127" fmla="*/ 713306 h 2685062"/>
              <a:gd name="connsiteX128" fmla="*/ 10933271 w 12192000"/>
              <a:gd name="connsiteY128" fmla="*/ 693628 h 2685062"/>
              <a:gd name="connsiteX129" fmla="*/ 11058950 w 12192000"/>
              <a:gd name="connsiteY129" fmla="*/ 692031 h 2685062"/>
              <a:gd name="connsiteX130" fmla="*/ 11080388 w 12192000"/>
              <a:gd name="connsiteY130" fmla="*/ 689245 h 2685062"/>
              <a:gd name="connsiteX131" fmla="*/ 11108911 w 12192000"/>
              <a:gd name="connsiteY131" fmla="*/ 693363 h 2685062"/>
              <a:gd name="connsiteX132" fmla="*/ 11223119 w 12192000"/>
              <a:gd name="connsiteY132" fmla="*/ 710661 h 2685062"/>
              <a:gd name="connsiteX133" fmla="*/ 11311983 w 12192000"/>
              <a:gd name="connsiteY133" fmla="*/ 731410 h 2685062"/>
              <a:gd name="connsiteX134" fmla="*/ 11426940 w 12192000"/>
              <a:gd name="connsiteY134" fmla="*/ 727340 h 2685062"/>
              <a:gd name="connsiteX135" fmla="*/ 11495624 w 12192000"/>
              <a:gd name="connsiteY135" fmla="*/ 734858 h 2685062"/>
              <a:gd name="connsiteX136" fmla="*/ 11605975 w 12192000"/>
              <a:gd name="connsiteY136" fmla="*/ 762433 h 2685062"/>
              <a:gd name="connsiteX137" fmla="*/ 11756134 w 12192000"/>
              <a:gd name="connsiteY137" fmla="*/ 765012 h 2685062"/>
              <a:gd name="connsiteX138" fmla="*/ 11789788 w 12192000"/>
              <a:gd name="connsiteY138" fmla="*/ 745316 h 2685062"/>
              <a:gd name="connsiteX139" fmla="*/ 11832833 w 12192000"/>
              <a:gd name="connsiteY139" fmla="*/ 734720 h 2685062"/>
              <a:gd name="connsiteX140" fmla="*/ 11846338 w 12192000"/>
              <a:gd name="connsiteY140" fmla="*/ 765994 h 2685062"/>
              <a:gd name="connsiteX141" fmla="*/ 11972492 w 12192000"/>
              <a:gd name="connsiteY141" fmla="*/ 796180 h 2685062"/>
              <a:gd name="connsiteX142" fmla="*/ 12035979 w 12192000"/>
              <a:gd name="connsiteY142" fmla="*/ 807835 h 2685062"/>
              <a:gd name="connsiteX143" fmla="*/ 12135850 w 12192000"/>
              <a:gd name="connsiteY143" fmla="*/ 819056 h 2685062"/>
              <a:gd name="connsiteX144" fmla="*/ 12166092 w 12192000"/>
              <a:gd name="connsiteY144" fmla="*/ 823695 h 2685062"/>
              <a:gd name="connsiteX145" fmla="*/ 12190645 w 12192000"/>
              <a:gd name="connsiteY145" fmla="*/ 826863 h 2685062"/>
              <a:gd name="connsiteX146" fmla="*/ 12192000 w 12192000"/>
              <a:gd name="connsiteY146" fmla="*/ 880762 h 2685062"/>
              <a:gd name="connsiteX147" fmla="*/ 12192000 w 12192000"/>
              <a:gd name="connsiteY147" fmla="*/ 2685062 h 2685062"/>
              <a:gd name="connsiteX148" fmla="*/ 0 w 12192000"/>
              <a:gd name="connsiteY148" fmla="*/ 2685062 h 2685062"/>
              <a:gd name="connsiteX149" fmla="*/ 0 w 12192000"/>
              <a:gd name="connsiteY149" fmla="*/ 283917 h 2685062"/>
              <a:gd name="connsiteX150" fmla="*/ 44213 w 12192000"/>
              <a:gd name="connsiteY150" fmla="*/ 302297 h 2685062"/>
              <a:gd name="connsiteX151" fmla="*/ 172465 w 12192000"/>
              <a:gd name="connsiteY151" fmla="*/ 314866 h 2685062"/>
              <a:gd name="connsiteX152" fmla="*/ 223361 w 12192000"/>
              <a:gd name="connsiteY152" fmla="*/ 304828 h 2685062"/>
              <a:gd name="connsiteX153" fmla="*/ 320595 w 12192000"/>
              <a:gd name="connsiteY153" fmla="*/ 288341 h 2685062"/>
              <a:gd name="connsiteX154" fmla="*/ 401087 w 12192000"/>
              <a:gd name="connsiteY154" fmla="*/ 246745 h 2685062"/>
              <a:gd name="connsiteX155" fmla="*/ 495839 w 12192000"/>
              <a:gd name="connsiteY155" fmla="*/ 217305 h 2685062"/>
              <a:gd name="connsiteX156" fmla="*/ 507910 w 12192000"/>
              <a:gd name="connsiteY156" fmla="*/ 219773 h 2685062"/>
              <a:gd name="connsiteX157" fmla="*/ 561428 w 12192000"/>
              <a:gd name="connsiteY157" fmla="*/ 201460 h 2685062"/>
              <a:gd name="connsiteX158" fmla="*/ 712813 w 12192000"/>
              <a:gd name="connsiteY158" fmla="*/ 151411 h 2685062"/>
              <a:gd name="connsiteX159" fmla="*/ 819366 w 12192000"/>
              <a:gd name="connsiteY159" fmla="*/ 70479 h 2685062"/>
              <a:gd name="connsiteX160" fmla="*/ 862489 w 12192000"/>
              <a:gd name="connsiteY160" fmla="*/ 63238 h 2685062"/>
              <a:gd name="connsiteX161" fmla="*/ 934387 w 12192000"/>
              <a:gd name="connsiteY161" fmla="*/ 50788 h 2685062"/>
              <a:gd name="connsiteX162" fmla="*/ 948874 w 12192000"/>
              <a:gd name="connsiteY162" fmla="*/ 55208 h 2685062"/>
              <a:gd name="connsiteX163" fmla="*/ 955237 w 12192000"/>
              <a:gd name="connsiteY163" fmla="*/ 54040 h 2685062"/>
              <a:gd name="connsiteX164" fmla="*/ 955886 w 12192000"/>
              <a:gd name="connsiteY164" fmla="*/ 54325 h 2685062"/>
              <a:gd name="connsiteX165" fmla="*/ 957239 w 12192000"/>
              <a:gd name="connsiteY165" fmla="*/ 53673 h 2685062"/>
              <a:gd name="connsiteX166" fmla="*/ 971343 w 12192000"/>
              <a:gd name="connsiteY166" fmla="*/ 51086 h 2685062"/>
              <a:gd name="connsiteX167" fmla="*/ 1002063 w 12192000"/>
              <a:gd name="connsiteY167" fmla="*/ 54158 h 2685062"/>
              <a:gd name="connsiteX168" fmla="*/ 1020663 w 12192000"/>
              <a:gd name="connsiteY168" fmla="*/ 53408 h 2685062"/>
              <a:gd name="connsiteX169" fmla="*/ 1039181 w 12192000"/>
              <a:gd name="connsiteY169" fmla="*/ 40356 h 2685062"/>
              <a:gd name="connsiteX170" fmla="*/ 1051914 w 12192000"/>
              <a:gd name="connsiteY170" fmla="*/ 39166 h 2685062"/>
              <a:gd name="connsiteX171" fmla="*/ 1054501 w 12192000"/>
              <a:gd name="connsiteY171" fmla="*/ 37372 h 2685062"/>
              <a:gd name="connsiteX172" fmla="*/ 1061859 w 12192000"/>
              <a:gd name="connsiteY172" fmla="*/ 33902 h 2685062"/>
              <a:gd name="connsiteX173" fmla="*/ 1054558 w 12192000"/>
              <a:gd name="connsiteY173" fmla="*/ 30385 h 2685062"/>
              <a:gd name="connsiteX174" fmla="*/ 1140852 w 12192000"/>
              <a:gd name="connsiteY174" fmla="*/ 17327 h 2685062"/>
              <a:gd name="connsiteX175" fmla="*/ 1214144 w 12192000"/>
              <a:gd name="connsiteY175" fmla="*/ 6192 h 2685062"/>
              <a:gd name="connsiteX176" fmla="*/ 1338122 w 12192000"/>
              <a:gd name="connsiteY176" fmla="*/ 27996 h 2685062"/>
              <a:gd name="connsiteX177" fmla="*/ 1462415 w 12192000"/>
              <a:gd name="connsiteY177" fmla="*/ 0 h 268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12192000" h="2685062">
                <a:moveTo>
                  <a:pt x="1462415" y="0"/>
                </a:moveTo>
                <a:lnTo>
                  <a:pt x="1494432" y="2457"/>
                </a:lnTo>
                <a:lnTo>
                  <a:pt x="1523667" y="11778"/>
                </a:lnTo>
                <a:lnTo>
                  <a:pt x="1523067" y="14207"/>
                </a:lnTo>
                <a:cubicBezTo>
                  <a:pt x="1523507" y="15871"/>
                  <a:pt x="1525127" y="16145"/>
                  <a:pt x="1527695" y="15715"/>
                </a:cubicBezTo>
                <a:lnTo>
                  <a:pt x="1532258" y="14518"/>
                </a:lnTo>
                <a:lnTo>
                  <a:pt x="1537796" y="16283"/>
                </a:lnTo>
                <a:lnTo>
                  <a:pt x="1553041" y="20452"/>
                </a:lnTo>
                <a:lnTo>
                  <a:pt x="1557495" y="25861"/>
                </a:lnTo>
                <a:cubicBezTo>
                  <a:pt x="1571578" y="34900"/>
                  <a:pt x="1608020" y="28047"/>
                  <a:pt x="1617448" y="40977"/>
                </a:cubicBezTo>
                <a:lnTo>
                  <a:pt x="1636697" y="39108"/>
                </a:lnTo>
                <a:lnTo>
                  <a:pt x="1657286" y="49000"/>
                </a:lnTo>
                <a:cubicBezTo>
                  <a:pt x="1676389" y="57312"/>
                  <a:pt x="1696470" y="62807"/>
                  <a:pt x="1719191" y="56920"/>
                </a:cubicBezTo>
                <a:cubicBezTo>
                  <a:pt x="1709669" y="73491"/>
                  <a:pt x="1773685" y="56115"/>
                  <a:pt x="1787126" y="71960"/>
                </a:cubicBezTo>
                <a:cubicBezTo>
                  <a:pt x="1795166" y="84864"/>
                  <a:pt x="1816465" y="82599"/>
                  <a:pt x="1834555" y="86590"/>
                </a:cubicBezTo>
                <a:cubicBezTo>
                  <a:pt x="1850712" y="99365"/>
                  <a:pt x="1937782" y="107374"/>
                  <a:pt x="1966070" y="103987"/>
                </a:cubicBezTo>
                <a:cubicBezTo>
                  <a:pt x="2043209" y="86564"/>
                  <a:pt x="2126459" y="137078"/>
                  <a:pt x="2188582" y="124532"/>
                </a:cubicBezTo>
                <a:cubicBezTo>
                  <a:pt x="2206064" y="124932"/>
                  <a:pt x="2221206" y="127247"/>
                  <a:pt x="2234811" y="130739"/>
                </a:cubicBezTo>
                <a:lnTo>
                  <a:pt x="2270005" y="143358"/>
                </a:lnTo>
                <a:lnTo>
                  <a:pt x="2274208" y="152634"/>
                </a:lnTo>
                <a:lnTo>
                  <a:pt x="2298905" y="157215"/>
                </a:lnTo>
                <a:lnTo>
                  <a:pt x="2304521" y="159957"/>
                </a:lnTo>
                <a:cubicBezTo>
                  <a:pt x="2315230" y="165224"/>
                  <a:pt x="2326016" y="170200"/>
                  <a:pt x="2337696" y="174150"/>
                </a:cubicBezTo>
                <a:cubicBezTo>
                  <a:pt x="2354259" y="137711"/>
                  <a:pt x="2439767" y="201742"/>
                  <a:pt x="2432112" y="166646"/>
                </a:cubicBezTo>
                <a:cubicBezTo>
                  <a:pt x="2482400" y="178172"/>
                  <a:pt x="2480978" y="159994"/>
                  <a:pt x="2500149" y="168723"/>
                </a:cubicBezTo>
                <a:lnTo>
                  <a:pt x="2504776" y="171455"/>
                </a:lnTo>
                <a:lnTo>
                  <a:pt x="2507358" y="177677"/>
                </a:lnTo>
                <a:lnTo>
                  <a:pt x="2518847" y="180936"/>
                </a:lnTo>
                <a:lnTo>
                  <a:pt x="2528864" y="188517"/>
                </a:lnTo>
                <a:cubicBezTo>
                  <a:pt x="2656589" y="189245"/>
                  <a:pt x="2818894" y="267460"/>
                  <a:pt x="2938613" y="248764"/>
                </a:cubicBezTo>
                <a:lnTo>
                  <a:pt x="3132513" y="229282"/>
                </a:lnTo>
                <a:cubicBezTo>
                  <a:pt x="3153391" y="218737"/>
                  <a:pt x="3187482" y="219423"/>
                  <a:pt x="3208657" y="230814"/>
                </a:cubicBezTo>
                <a:cubicBezTo>
                  <a:pt x="3212298" y="232773"/>
                  <a:pt x="3215412" y="234983"/>
                  <a:pt x="3217904" y="237375"/>
                </a:cubicBezTo>
                <a:cubicBezTo>
                  <a:pt x="3279351" y="212726"/>
                  <a:pt x="3298012" y="233121"/>
                  <a:pt x="3330150" y="214762"/>
                </a:cubicBezTo>
                <a:cubicBezTo>
                  <a:pt x="3405531" y="217422"/>
                  <a:pt x="3451160" y="247861"/>
                  <a:pt x="3480527" y="231960"/>
                </a:cubicBezTo>
                <a:cubicBezTo>
                  <a:pt x="3516075" y="238991"/>
                  <a:pt x="3553819" y="269164"/>
                  <a:pt x="3591806" y="253003"/>
                </a:cubicBezTo>
                <a:cubicBezTo>
                  <a:pt x="3586673" y="270421"/>
                  <a:pt x="3640034" y="246868"/>
                  <a:pt x="3655143" y="261318"/>
                </a:cubicBezTo>
                <a:cubicBezTo>
                  <a:pt x="3664868" y="273371"/>
                  <a:pt x="3683329" y="269035"/>
                  <a:pt x="3700191" y="271235"/>
                </a:cubicBezTo>
                <a:cubicBezTo>
                  <a:pt x="3717097" y="282363"/>
                  <a:pt x="3796016" y="281812"/>
                  <a:pt x="3820459" y="275675"/>
                </a:cubicBezTo>
                <a:cubicBezTo>
                  <a:pt x="3885463" y="250791"/>
                  <a:pt x="3969506" y="292904"/>
                  <a:pt x="4022158" y="274341"/>
                </a:cubicBezTo>
                <a:cubicBezTo>
                  <a:pt x="4084571" y="269096"/>
                  <a:pt x="4119856" y="297968"/>
                  <a:pt x="4164508" y="309117"/>
                </a:cubicBezTo>
                <a:cubicBezTo>
                  <a:pt x="4171915" y="271244"/>
                  <a:pt x="4260667" y="326583"/>
                  <a:pt x="4246843" y="292417"/>
                </a:cubicBezTo>
                <a:cubicBezTo>
                  <a:pt x="4309458" y="301142"/>
                  <a:pt x="4279869" y="266331"/>
                  <a:pt x="4337133" y="304707"/>
                </a:cubicBezTo>
                <a:cubicBezTo>
                  <a:pt x="4450694" y="292933"/>
                  <a:pt x="4593547" y="330375"/>
                  <a:pt x="4696109" y="300060"/>
                </a:cubicBezTo>
                <a:lnTo>
                  <a:pt x="4928090" y="291457"/>
                </a:lnTo>
                <a:lnTo>
                  <a:pt x="4960316" y="287841"/>
                </a:lnTo>
                <a:cubicBezTo>
                  <a:pt x="4960491" y="287029"/>
                  <a:pt x="4960665" y="286217"/>
                  <a:pt x="4960840" y="285406"/>
                </a:cubicBezTo>
                <a:cubicBezTo>
                  <a:pt x="4962018" y="283892"/>
                  <a:pt x="4963691" y="283924"/>
                  <a:pt x="4965958" y="284802"/>
                </a:cubicBezTo>
                <a:lnTo>
                  <a:pt x="4969785" y="286778"/>
                </a:lnTo>
                <a:lnTo>
                  <a:pt x="4975889" y="286093"/>
                </a:lnTo>
                <a:lnTo>
                  <a:pt x="4992382" y="284871"/>
                </a:lnTo>
                <a:lnTo>
                  <a:pt x="4999094" y="280499"/>
                </a:lnTo>
                <a:lnTo>
                  <a:pt x="5080965" y="282208"/>
                </a:lnTo>
                <a:lnTo>
                  <a:pt x="5105166" y="276473"/>
                </a:lnTo>
                <a:cubicBezTo>
                  <a:pt x="5127226" y="271982"/>
                  <a:pt x="5148953" y="270367"/>
                  <a:pt x="5168054" y="280137"/>
                </a:cubicBezTo>
                <a:cubicBezTo>
                  <a:pt x="5166431" y="262533"/>
                  <a:pt x="5219894" y="290815"/>
                  <a:pt x="5239940" y="278079"/>
                </a:cubicBezTo>
                <a:cubicBezTo>
                  <a:pt x="5253484" y="267178"/>
                  <a:pt x="5272860" y="273220"/>
                  <a:pt x="5291998" y="272685"/>
                </a:cubicBezTo>
                <a:cubicBezTo>
                  <a:pt x="5313255" y="263383"/>
                  <a:pt x="5400292" y="271538"/>
                  <a:pt x="5425861" y="279926"/>
                </a:cubicBezTo>
                <a:cubicBezTo>
                  <a:pt x="5491875" y="310639"/>
                  <a:pt x="5594484" y="277380"/>
                  <a:pt x="5648321" y="300693"/>
                </a:cubicBezTo>
                <a:cubicBezTo>
                  <a:pt x="5665248" y="303486"/>
                  <a:pt x="5680800" y="304021"/>
                  <a:pt x="5695414" y="303150"/>
                </a:cubicBezTo>
                <a:lnTo>
                  <a:pt x="5743064" y="289335"/>
                </a:lnTo>
                <a:lnTo>
                  <a:pt x="5768797" y="289436"/>
                </a:lnTo>
                <a:lnTo>
                  <a:pt x="5775419" y="287831"/>
                </a:lnTo>
                <a:cubicBezTo>
                  <a:pt x="5788059" y="284732"/>
                  <a:pt x="5800646" y="281926"/>
                  <a:pt x="5813624" y="280263"/>
                </a:cubicBezTo>
                <a:cubicBezTo>
                  <a:pt x="5812999" y="318182"/>
                  <a:pt x="5923892" y="272386"/>
                  <a:pt x="5900676" y="304615"/>
                </a:cubicBezTo>
                <a:cubicBezTo>
                  <a:pt x="5954067" y="302717"/>
                  <a:pt x="5944477" y="319870"/>
                  <a:pt x="5966795" y="314993"/>
                </a:cubicBezTo>
                <a:lnTo>
                  <a:pt x="5972463" y="313217"/>
                </a:lnTo>
                <a:lnTo>
                  <a:pt x="5977754" y="307726"/>
                </a:lnTo>
                <a:lnTo>
                  <a:pt x="5990232" y="306694"/>
                </a:lnTo>
                <a:lnTo>
                  <a:pt x="6003260" y="301250"/>
                </a:lnTo>
                <a:cubicBezTo>
                  <a:pt x="6125949" y="323771"/>
                  <a:pt x="6292426" y="300774"/>
                  <a:pt x="6398655" y="340447"/>
                </a:cubicBezTo>
                <a:lnTo>
                  <a:pt x="6477250" y="370643"/>
                </a:lnTo>
                <a:cubicBezTo>
                  <a:pt x="6518147" y="382960"/>
                  <a:pt x="6560561" y="347277"/>
                  <a:pt x="6599996" y="371929"/>
                </a:cubicBezTo>
                <a:cubicBezTo>
                  <a:pt x="6615225" y="385828"/>
                  <a:pt x="6648193" y="391366"/>
                  <a:pt x="6673632" y="384303"/>
                </a:cubicBezTo>
                <a:cubicBezTo>
                  <a:pt x="6678009" y="383088"/>
                  <a:pt x="6681993" y="381536"/>
                  <a:pt x="6685461" y="379698"/>
                </a:cubicBezTo>
                <a:cubicBezTo>
                  <a:pt x="6733172" y="414481"/>
                  <a:pt x="6760278" y="398336"/>
                  <a:pt x="6782761" y="421766"/>
                </a:cubicBezTo>
                <a:cubicBezTo>
                  <a:pt x="6856177" y="432921"/>
                  <a:pt x="6913662" y="412056"/>
                  <a:pt x="6934599" y="432626"/>
                </a:cubicBezTo>
                <a:cubicBezTo>
                  <a:pt x="6971837" y="432351"/>
                  <a:pt x="7021650" y="410307"/>
                  <a:pt x="7050728" y="432695"/>
                </a:cubicBezTo>
                <a:cubicBezTo>
                  <a:pt x="7053692" y="415076"/>
                  <a:pt x="7094152" y="447339"/>
                  <a:pt x="7115167" y="436243"/>
                </a:cubicBezTo>
                <a:cubicBezTo>
                  <a:pt x="7129937" y="426464"/>
                  <a:pt x="7145660" y="433973"/>
                  <a:pt x="7162809" y="434931"/>
                </a:cubicBezTo>
                <a:cubicBezTo>
                  <a:pt x="7184039" y="427343"/>
                  <a:pt x="7259393" y="442217"/>
                  <a:pt x="7280034" y="452539"/>
                </a:cubicBezTo>
                <a:cubicBezTo>
                  <a:pt x="7331046" y="488194"/>
                  <a:pt x="7430616" y="463128"/>
                  <a:pt x="7472654" y="490482"/>
                </a:cubicBezTo>
                <a:cubicBezTo>
                  <a:pt x="7541994" y="500728"/>
                  <a:pt x="7643498" y="509315"/>
                  <a:pt x="7696080" y="514010"/>
                </a:cubicBezTo>
                <a:cubicBezTo>
                  <a:pt x="7760013" y="517032"/>
                  <a:pt x="7715914" y="545003"/>
                  <a:pt x="7788139" y="518649"/>
                </a:cubicBezTo>
                <a:cubicBezTo>
                  <a:pt x="7891601" y="550571"/>
                  <a:pt x="8143222" y="510864"/>
                  <a:pt x="8227756" y="558548"/>
                </a:cubicBezTo>
                <a:cubicBezTo>
                  <a:pt x="8317876" y="569251"/>
                  <a:pt x="8261697" y="569546"/>
                  <a:pt x="8328859" y="582867"/>
                </a:cubicBezTo>
                <a:cubicBezTo>
                  <a:pt x="8336976" y="627379"/>
                  <a:pt x="8495085" y="643261"/>
                  <a:pt x="8532898" y="668282"/>
                </a:cubicBezTo>
                <a:cubicBezTo>
                  <a:pt x="8626867" y="678146"/>
                  <a:pt x="8698118" y="715603"/>
                  <a:pt x="8792925" y="701900"/>
                </a:cubicBezTo>
                <a:cubicBezTo>
                  <a:pt x="8796856" y="707882"/>
                  <a:pt x="8802564" y="712918"/>
                  <a:pt x="8809491" y="717262"/>
                </a:cubicBezTo>
                <a:lnTo>
                  <a:pt x="8814066" y="719410"/>
                </a:lnTo>
                <a:lnTo>
                  <a:pt x="8815751" y="718686"/>
                </a:lnTo>
                <a:cubicBezTo>
                  <a:pt x="8822134" y="717141"/>
                  <a:pt x="8829906" y="716502"/>
                  <a:pt x="8840540" y="717083"/>
                </a:cubicBezTo>
                <a:cubicBezTo>
                  <a:pt x="8844566" y="676948"/>
                  <a:pt x="8862586" y="704813"/>
                  <a:pt x="8897062" y="697553"/>
                </a:cubicBezTo>
                <a:cubicBezTo>
                  <a:pt x="8926967" y="693826"/>
                  <a:pt x="8941387" y="680067"/>
                  <a:pt x="8965922" y="672885"/>
                </a:cubicBezTo>
                <a:cubicBezTo>
                  <a:pt x="8985861" y="668208"/>
                  <a:pt x="8990451" y="680326"/>
                  <a:pt x="9016694" y="669496"/>
                </a:cubicBezTo>
                <a:cubicBezTo>
                  <a:pt x="9064226" y="680468"/>
                  <a:pt x="9102961" y="653230"/>
                  <a:pt x="9139695" y="648174"/>
                </a:cubicBezTo>
                <a:cubicBezTo>
                  <a:pt x="9151373" y="649226"/>
                  <a:pt x="9186538" y="645057"/>
                  <a:pt x="9219129" y="639013"/>
                </a:cubicBezTo>
                <a:lnTo>
                  <a:pt x="9221354" y="638501"/>
                </a:lnTo>
                <a:lnTo>
                  <a:pt x="9237592" y="642494"/>
                </a:lnTo>
                <a:cubicBezTo>
                  <a:pt x="9241555" y="644212"/>
                  <a:pt x="9242210" y="646204"/>
                  <a:pt x="9236570" y="648762"/>
                </a:cubicBezTo>
                <a:cubicBezTo>
                  <a:pt x="9241114" y="652055"/>
                  <a:pt x="9245782" y="653517"/>
                  <a:pt x="9250521" y="654041"/>
                </a:cubicBezTo>
                <a:cubicBezTo>
                  <a:pt x="9259996" y="655089"/>
                  <a:pt x="9269753" y="652386"/>
                  <a:pt x="9279357" y="653083"/>
                </a:cubicBezTo>
                <a:lnTo>
                  <a:pt x="9289731" y="656356"/>
                </a:lnTo>
                <a:lnTo>
                  <a:pt x="9293723" y="656237"/>
                </a:lnTo>
                <a:lnTo>
                  <a:pt x="9303097" y="656723"/>
                </a:lnTo>
                <a:lnTo>
                  <a:pt x="9302251" y="652725"/>
                </a:lnTo>
                <a:cubicBezTo>
                  <a:pt x="9300561" y="648869"/>
                  <a:pt x="9299408" y="644676"/>
                  <a:pt x="9314122" y="645860"/>
                </a:cubicBezTo>
                <a:cubicBezTo>
                  <a:pt x="9344433" y="650204"/>
                  <a:pt x="9356229" y="634440"/>
                  <a:pt x="9367772" y="650683"/>
                </a:cubicBezTo>
                <a:lnTo>
                  <a:pt x="9370291" y="655264"/>
                </a:lnTo>
                <a:lnTo>
                  <a:pt x="9377007" y="656308"/>
                </a:lnTo>
                <a:cubicBezTo>
                  <a:pt x="9380660" y="656340"/>
                  <a:pt x="9382824" y="655350"/>
                  <a:pt x="9382497" y="652427"/>
                </a:cubicBezTo>
                <a:cubicBezTo>
                  <a:pt x="9410043" y="665739"/>
                  <a:pt x="9444726" y="648939"/>
                  <a:pt x="9474013" y="647005"/>
                </a:cubicBezTo>
                <a:cubicBezTo>
                  <a:pt x="9494765" y="659508"/>
                  <a:pt x="9535746" y="643122"/>
                  <a:pt x="9595899" y="646979"/>
                </a:cubicBezTo>
                <a:cubicBezTo>
                  <a:pt x="9618462" y="661284"/>
                  <a:pt x="9636478" y="649421"/>
                  <a:pt x="9681269" y="669984"/>
                </a:cubicBezTo>
                <a:cubicBezTo>
                  <a:pt x="9683619" y="668616"/>
                  <a:pt x="9686437" y="667412"/>
                  <a:pt x="9689635" y="666408"/>
                </a:cubicBezTo>
                <a:cubicBezTo>
                  <a:pt x="9708219" y="660578"/>
                  <a:pt x="9735343" y="662659"/>
                  <a:pt x="9750215" y="671056"/>
                </a:cubicBezTo>
                <a:cubicBezTo>
                  <a:pt x="9822560" y="699676"/>
                  <a:pt x="9892985" y="704863"/>
                  <a:pt x="9957974" y="715080"/>
                </a:cubicBezTo>
                <a:cubicBezTo>
                  <a:pt x="10031995" y="724171"/>
                  <a:pt x="9987651" y="694466"/>
                  <a:pt x="10076482" y="723397"/>
                </a:cubicBezTo>
                <a:cubicBezTo>
                  <a:pt x="10088264" y="715403"/>
                  <a:pt x="10100170" y="715974"/>
                  <a:pt x="10119263" y="721877"/>
                </a:cubicBezTo>
                <a:cubicBezTo>
                  <a:pt x="10155360" y="725633"/>
                  <a:pt x="10156886" y="703170"/>
                  <a:pt x="10190893" y="719606"/>
                </a:cubicBezTo>
                <a:cubicBezTo>
                  <a:pt x="10186651" y="707114"/>
                  <a:pt x="10260542" y="720706"/>
                  <a:pt x="10246203" y="706893"/>
                </a:cubicBezTo>
                <a:cubicBezTo>
                  <a:pt x="10271921" y="697978"/>
                  <a:pt x="10280122" y="716866"/>
                  <a:pt x="10305396" y="709359"/>
                </a:cubicBezTo>
                <a:cubicBezTo>
                  <a:pt x="10332266" y="709354"/>
                  <a:pt x="10287753" y="720864"/>
                  <a:pt x="10316856" y="724179"/>
                </a:cubicBezTo>
                <a:cubicBezTo>
                  <a:pt x="10352558" y="726042"/>
                  <a:pt x="10348261" y="747938"/>
                  <a:pt x="10380919" y="722193"/>
                </a:cubicBezTo>
                <a:cubicBezTo>
                  <a:pt x="10416787" y="731946"/>
                  <a:pt x="10426384" y="719959"/>
                  <a:pt x="10478351" y="717620"/>
                </a:cubicBezTo>
                <a:cubicBezTo>
                  <a:pt x="10498311" y="726260"/>
                  <a:pt x="10516018" y="724144"/>
                  <a:pt x="10533954" y="718660"/>
                </a:cubicBezTo>
                <a:cubicBezTo>
                  <a:pt x="10583102" y="724237"/>
                  <a:pt x="10630104" y="717410"/>
                  <a:pt x="10686474" y="717507"/>
                </a:cubicBezTo>
                <a:cubicBezTo>
                  <a:pt x="10745160" y="730015"/>
                  <a:pt x="10779502" y="713124"/>
                  <a:pt x="10839729" y="713306"/>
                </a:cubicBezTo>
                <a:cubicBezTo>
                  <a:pt x="10895292" y="735596"/>
                  <a:pt x="10883335" y="689293"/>
                  <a:pt x="10933271" y="693628"/>
                </a:cubicBezTo>
                <a:cubicBezTo>
                  <a:pt x="11011861" y="715600"/>
                  <a:pt x="10933941" y="678563"/>
                  <a:pt x="11058950" y="692031"/>
                </a:cubicBezTo>
                <a:cubicBezTo>
                  <a:pt x="11065574" y="695312"/>
                  <a:pt x="11081347" y="693264"/>
                  <a:pt x="11080388" y="689245"/>
                </a:cubicBezTo>
                <a:cubicBezTo>
                  <a:pt x="11088176" y="690921"/>
                  <a:pt x="11106032" y="699551"/>
                  <a:pt x="11108911" y="693363"/>
                </a:cubicBezTo>
                <a:cubicBezTo>
                  <a:pt x="11149149" y="694912"/>
                  <a:pt x="11188483" y="700869"/>
                  <a:pt x="11223119" y="710661"/>
                </a:cubicBezTo>
                <a:cubicBezTo>
                  <a:pt x="11302059" y="704266"/>
                  <a:pt x="11255617" y="731239"/>
                  <a:pt x="11311983" y="731410"/>
                </a:cubicBezTo>
                <a:cubicBezTo>
                  <a:pt x="11358665" y="721567"/>
                  <a:pt x="11373894" y="732638"/>
                  <a:pt x="11426940" y="727340"/>
                </a:cubicBezTo>
                <a:cubicBezTo>
                  <a:pt x="11441993" y="748767"/>
                  <a:pt x="11476074" y="727962"/>
                  <a:pt x="11495624" y="734858"/>
                </a:cubicBezTo>
                <a:cubicBezTo>
                  <a:pt x="11530841" y="712823"/>
                  <a:pt x="11572173" y="761025"/>
                  <a:pt x="11605975" y="762433"/>
                </a:cubicBezTo>
                <a:cubicBezTo>
                  <a:pt x="11663316" y="761143"/>
                  <a:pt x="11727635" y="739871"/>
                  <a:pt x="11756134" y="765012"/>
                </a:cubicBezTo>
                <a:cubicBezTo>
                  <a:pt x="11761348" y="755468"/>
                  <a:pt x="11757526" y="741943"/>
                  <a:pt x="11789788" y="745316"/>
                </a:cubicBezTo>
                <a:cubicBezTo>
                  <a:pt x="11803253" y="740995"/>
                  <a:pt x="11807074" y="726138"/>
                  <a:pt x="11832833" y="734720"/>
                </a:cubicBezTo>
                <a:cubicBezTo>
                  <a:pt x="11798846" y="746443"/>
                  <a:pt x="11852821" y="750721"/>
                  <a:pt x="11846338" y="765994"/>
                </a:cubicBezTo>
                <a:cubicBezTo>
                  <a:pt x="11885947" y="777555"/>
                  <a:pt x="11979991" y="768560"/>
                  <a:pt x="11972492" y="796180"/>
                </a:cubicBezTo>
                <a:cubicBezTo>
                  <a:pt x="11982931" y="813135"/>
                  <a:pt x="12037186" y="790090"/>
                  <a:pt x="12035979" y="807835"/>
                </a:cubicBezTo>
                <a:cubicBezTo>
                  <a:pt x="12059694" y="797410"/>
                  <a:pt x="12098516" y="817951"/>
                  <a:pt x="12135850" y="819056"/>
                </a:cubicBezTo>
                <a:cubicBezTo>
                  <a:pt x="12142309" y="827359"/>
                  <a:pt x="12150917" y="827343"/>
                  <a:pt x="12166092" y="823695"/>
                </a:cubicBezTo>
                <a:lnTo>
                  <a:pt x="12190645" y="826863"/>
                </a:lnTo>
                <a:lnTo>
                  <a:pt x="12192000" y="880762"/>
                </a:lnTo>
                <a:lnTo>
                  <a:pt x="12192000" y="2685062"/>
                </a:lnTo>
                <a:lnTo>
                  <a:pt x="0" y="2685062"/>
                </a:lnTo>
                <a:lnTo>
                  <a:pt x="0" y="283917"/>
                </a:lnTo>
                <a:lnTo>
                  <a:pt x="44213" y="302297"/>
                </a:lnTo>
                <a:cubicBezTo>
                  <a:pt x="57125" y="321111"/>
                  <a:pt x="151150" y="310991"/>
                  <a:pt x="172465" y="314866"/>
                </a:cubicBezTo>
                <a:cubicBezTo>
                  <a:pt x="201883" y="307918"/>
                  <a:pt x="192551" y="309357"/>
                  <a:pt x="223361" y="304828"/>
                </a:cubicBezTo>
                <a:cubicBezTo>
                  <a:pt x="235273" y="283233"/>
                  <a:pt x="290082" y="292239"/>
                  <a:pt x="320595" y="288341"/>
                </a:cubicBezTo>
                <a:cubicBezTo>
                  <a:pt x="326821" y="269140"/>
                  <a:pt x="347105" y="264031"/>
                  <a:pt x="401087" y="246745"/>
                </a:cubicBezTo>
                <a:cubicBezTo>
                  <a:pt x="407068" y="225028"/>
                  <a:pt x="475269" y="251137"/>
                  <a:pt x="495839" y="217305"/>
                </a:cubicBezTo>
                <a:cubicBezTo>
                  <a:pt x="499633" y="218429"/>
                  <a:pt x="503698" y="219260"/>
                  <a:pt x="507910" y="219773"/>
                </a:cubicBezTo>
                <a:cubicBezTo>
                  <a:pt x="532375" y="222751"/>
                  <a:pt x="556339" y="214552"/>
                  <a:pt x="561428" y="201460"/>
                </a:cubicBezTo>
                <a:cubicBezTo>
                  <a:pt x="599747" y="152259"/>
                  <a:pt x="661201" y="177254"/>
                  <a:pt x="712813" y="151411"/>
                </a:cubicBezTo>
                <a:cubicBezTo>
                  <a:pt x="774420" y="124993"/>
                  <a:pt x="765426" y="123535"/>
                  <a:pt x="819366" y="70479"/>
                </a:cubicBezTo>
                <a:cubicBezTo>
                  <a:pt x="839647" y="77460"/>
                  <a:pt x="850544" y="74267"/>
                  <a:pt x="862489" y="63238"/>
                </a:cubicBezTo>
                <a:cubicBezTo>
                  <a:pt x="893284" y="51157"/>
                  <a:pt x="919686" y="77447"/>
                  <a:pt x="934387" y="50788"/>
                </a:cubicBezTo>
                <a:cubicBezTo>
                  <a:pt x="936825" y="54711"/>
                  <a:pt x="942184" y="55671"/>
                  <a:pt x="948874" y="55208"/>
                </a:cubicBezTo>
                <a:lnTo>
                  <a:pt x="955237" y="54040"/>
                </a:lnTo>
                <a:lnTo>
                  <a:pt x="955886" y="54325"/>
                </a:lnTo>
                <a:lnTo>
                  <a:pt x="957239" y="53673"/>
                </a:lnTo>
                <a:lnTo>
                  <a:pt x="971343" y="51086"/>
                </a:lnTo>
                <a:cubicBezTo>
                  <a:pt x="986863" y="47540"/>
                  <a:pt x="1001346" y="44460"/>
                  <a:pt x="1002063" y="54158"/>
                </a:cubicBezTo>
                <a:cubicBezTo>
                  <a:pt x="1010763" y="55438"/>
                  <a:pt x="1016476" y="54893"/>
                  <a:pt x="1020663" y="53408"/>
                </a:cubicBezTo>
                <a:cubicBezTo>
                  <a:pt x="1029036" y="50440"/>
                  <a:pt x="1031306" y="43717"/>
                  <a:pt x="1039181" y="40356"/>
                </a:cubicBezTo>
                <a:lnTo>
                  <a:pt x="1051914" y="39166"/>
                </a:lnTo>
                <a:lnTo>
                  <a:pt x="1054501" y="37372"/>
                </a:lnTo>
                <a:lnTo>
                  <a:pt x="1061859" y="33902"/>
                </a:lnTo>
                <a:lnTo>
                  <a:pt x="1054558" y="30385"/>
                </a:lnTo>
                <a:cubicBezTo>
                  <a:pt x="1046905" y="27358"/>
                  <a:pt x="1128596" y="22367"/>
                  <a:pt x="1140852" y="17327"/>
                </a:cubicBezTo>
                <a:lnTo>
                  <a:pt x="1214144" y="6192"/>
                </a:lnTo>
                <a:lnTo>
                  <a:pt x="1338122" y="27996"/>
                </a:lnTo>
                <a:cubicBezTo>
                  <a:pt x="1367144" y="1801"/>
                  <a:pt x="1432673" y="14019"/>
                  <a:pt x="1462415" y="0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A88D55-291F-3865-7548-6EB1DC10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082" y="4779792"/>
            <a:ext cx="8943998" cy="85672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Administrative Code 3750-30-27</a:t>
            </a:r>
            <a:b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Threshold Quantities for Hazardous Chemical Reporting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7DABB2-5674-91E8-A8E6-800DB76AA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50" y="948412"/>
            <a:ext cx="2258451" cy="2961903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5A9498-9483-2E24-B878-BA101A564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7334" y="1004399"/>
            <a:ext cx="2258568" cy="2849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982749-1E08-320A-ADFA-B29258D73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6243" y="1827029"/>
            <a:ext cx="2258568" cy="1394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35DF3D-F741-5FA8-9D2A-3A45B73DF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440" y="1963533"/>
            <a:ext cx="2258568" cy="9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43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3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2AA62-BDD5-E83E-D689-D9D665919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Release Reporting of a Hazardous Substance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4DFCA3-C9D0-6B14-537F-7CBD6C695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845" y="586492"/>
            <a:ext cx="4184463" cy="55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57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529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January 2024</vt:lpstr>
      <vt:lpstr>Indian Springs  Emergency Response Kit</vt:lpstr>
      <vt:lpstr>Emergency Response Kit (ERK)</vt:lpstr>
      <vt:lpstr>ERK Features</vt:lpstr>
      <vt:lpstr>What's Inside?</vt:lpstr>
      <vt:lpstr>PowerPoint Presentation</vt:lpstr>
      <vt:lpstr>Reportable Quantity</vt:lpstr>
      <vt:lpstr>Administrative Code 3750-30-27 Threshold Quantities for Hazardous Chemical Reporting </vt:lpstr>
      <vt:lpstr>Release Reporting of a Hazardous Substance</vt:lpstr>
      <vt:lpstr>Contact Numbers:</vt:lpstr>
      <vt:lpstr>Educational Videos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 Springs  Emergency Response Kit</dc:title>
  <dc:creator>Brooke Matzen</dc:creator>
  <cp:lastModifiedBy>Brooke Matzen</cp:lastModifiedBy>
  <cp:revision>1</cp:revision>
  <dcterms:created xsi:type="dcterms:W3CDTF">2024-01-09T15:45:04Z</dcterms:created>
  <dcterms:modified xsi:type="dcterms:W3CDTF">2024-01-11T15:39:50Z</dcterms:modified>
</cp:coreProperties>
</file>