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7" r:id="rId3"/>
    <p:sldId id="295" r:id="rId4"/>
    <p:sldId id="296" r:id="rId5"/>
    <p:sldId id="342" r:id="rId6"/>
    <p:sldId id="282" r:id="rId7"/>
    <p:sldId id="341" r:id="rId8"/>
    <p:sldId id="317" r:id="rId9"/>
    <p:sldId id="287" r:id="rId10"/>
    <p:sldId id="271" r:id="rId11"/>
    <p:sldId id="272" r:id="rId12"/>
    <p:sldId id="301" r:id="rId13"/>
    <p:sldId id="300" r:id="rId14"/>
    <p:sldId id="302" r:id="rId15"/>
    <p:sldId id="346" r:id="rId16"/>
    <p:sldId id="299" r:id="rId17"/>
    <p:sldId id="339" r:id="rId18"/>
    <p:sldId id="330" r:id="rId19"/>
    <p:sldId id="257" r:id="rId20"/>
    <p:sldId id="292" r:id="rId21"/>
    <p:sldId id="298" r:id="rId22"/>
    <p:sldId id="303" r:id="rId23"/>
    <p:sldId id="304" r:id="rId24"/>
    <p:sldId id="286" r:id="rId25"/>
    <p:sldId id="289" r:id="rId26"/>
    <p:sldId id="291" r:id="rId27"/>
    <p:sldId id="258" r:id="rId28"/>
    <p:sldId id="305" r:id="rId29"/>
    <p:sldId id="259" r:id="rId30"/>
    <p:sldId id="262" r:id="rId31"/>
    <p:sldId id="260" r:id="rId32"/>
    <p:sldId id="263" r:id="rId33"/>
    <p:sldId id="264" r:id="rId34"/>
    <p:sldId id="265" r:id="rId35"/>
    <p:sldId id="266" r:id="rId36"/>
    <p:sldId id="294" r:id="rId37"/>
    <p:sldId id="267" r:id="rId38"/>
    <p:sldId id="344" r:id="rId39"/>
    <p:sldId id="343" r:id="rId40"/>
    <p:sldId id="345" r:id="rId41"/>
    <p:sldId id="270" r:id="rId42"/>
    <p:sldId id="320" r:id="rId43"/>
    <p:sldId id="278" r:id="rId44"/>
    <p:sldId id="279"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0AF1F-CBDD-4DD9-8BEA-06E288513895}" v="82" dt="2023-01-20T18:01:34.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38"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3993BD-BA2C-4CA5-AB7B-89123DBA40E1}"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7440241-0CFE-48D6-A3E0-7562363CDAEA}">
      <dgm:prSet/>
      <dgm:spPr/>
      <dgm:t>
        <a:bodyPr/>
        <a:lstStyle/>
        <a:p>
          <a:r>
            <a:rPr lang="en-US"/>
            <a:t>The unit is dispatched through Hamilton County Communications Center 513-825-2260</a:t>
          </a:r>
        </a:p>
      </dgm:t>
    </dgm:pt>
    <dgm:pt modelId="{3B0A6A7F-933C-4211-B9FA-9804B1EC977C}" type="parTrans" cxnId="{3AB92DFB-149C-44B6-B4DB-290A0C72EE9C}">
      <dgm:prSet/>
      <dgm:spPr/>
      <dgm:t>
        <a:bodyPr/>
        <a:lstStyle/>
        <a:p>
          <a:endParaRPr lang="en-US"/>
        </a:p>
      </dgm:t>
    </dgm:pt>
    <dgm:pt modelId="{CFDD96E6-87E7-435E-AEF1-64526B9F823F}" type="sibTrans" cxnId="{3AB92DFB-149C-44B6-B4DB-290A0C72EE9C}">
      <dgm:prSet/>
      <dgm:spPr/>
      <dgm:t>
        <a:bodyPr/>
        <a:lstStyle/>
        <a:p>
          <a:endParaRPr lang="en-US"/>
        </a:p>
      </dgm:t>
    </dgm:pt>
    <dgm:pt modelId="{084CFD21-07B7-415D-AFC4-858A54790C4E}">
      <dgm:prSet/>
      <dgm:spPr/>
      <dgm:t>
        <a:bodyPr/>
        <a:lstStyle/>
        <a:p>
          <a:r>
            <a:rPr lang="en-US"/>
            <a:t>The Unit must be requested by the Police/Fire Department Incident Commander </a:t>
          </a:r>
        </a:p>
      </dgm:t>
    </dgm:pt>
    <dgm:pt modelId="{0C3913FD-88CC-41D5-965F-514E1497E5B4}" type="parTrans" cxnId="{0D34E4A3-8B93-4B11-8DD2-C64FAEB8A127}">
      <dgm:prSet/>
      <dgm:spPr/>
      <dgm:t>
        <a:bodyPr/>
        <a:lstStyle/>
        <a:p>
          <a:endParaRPr lang="en-US"/>
        </a:p>
      </dgm:t>
    </dgm:pt>
    <dgm:pt modelId="{B3759729-19CF-4366-83DB-AD4C8BF98B17}" type="sibTrans" cxnId="{0D34E4A3-8B93-4B11-8DD2-C64FAEB8A127}">
      <dgm:prSet/>
      <dgm:spPr/>
      <dgm:t>
        <a:bodyPr/>
        <a:lstStyle/>
        <a:p>
          <a:endParaRPr lang="en-US"/>
        </a:p>
      </dgm:t>
    </dgm:pt>
    <dgm:pt modelId="{D6758181-5904-48A5-B089-8B99F98420BE}" type="pres">
      <dgm:prSet presAssocID="{133993BD-BA2C-4CA5-AB7B-89123DBA40E1}" presName="hierChild1" presStyleCnt="0">
        <dgm:presLayoutVars>
          <dgm:chPref val="1"/>
          <dgm:dir/>
          <dgm:animOne val="branch"/>
          <dgm:animLvl val="lvl"/>
          <dgm:resizeHandles/>
        </dgm:presLayoutVars>
      </dgm:prSet>
      <dgm:spPr/>
    </dgm:pt>
    <dgm:pt modelId="{1C2BA832-912E-4C01-BA92-F11F71008F29}" type="pres">
      <dgm:prSet presAssocID="{37440241-0CFE-48D6-A3E0-7562363CDAEA}" presName="hierRoot1" presStyleCnt="0"/>
      <dgm:spPr/>
    </dgm:pt>
    <dgm:pt modelId="{C7B4457E-1B4F-413C-A7B9-A77D348ABF5B}" type="pres">
      <dgm:prSet presAssocID="{37440241-0CFE-48D6-A3E0-7562363CDAEA}" presName="composite" presStyleCnt="0"/>
      <dgm:spPr/>
    </dgm:pt>
    <dgm:pt modelId="{F34BCF0D-050A-4CB9-8C33-B341653C426D}" type="pres">
      <dgm:prSet presAssocID="{37440241-0CFE-48D6-A3E0-7562363CDAEA}" presName="background" presStyleLbl="node0" presStyleIdx="0" presStyleCnt="2"/>
      <dgm:spPr/>
    </dgm:pt>
    <dgm:pt modelId="{AAD1A889-97D4-4E27-B7B2-F6AB6FD02A7F}" type="pres">
      <dgm:prSet presAssocID="{37440241-0CFE-48D6-A3E0-7562363CDAEA}" presName="text" presStyleLbl="fgAcc0" presStyleIdx="0" presStyleCnt="2">
        <dgm:presLayoutVars>
          <dgm:chPref val="3"/>
        </dgm:presLayoutVars>
      </dgm:prSet>
      <dgm:spPr/>
    </dgm:pt>
    <dgm:pt modelId="{36B6B9D8-F9D5-464A-8018-3062A7EF0BC0}" type="pres">
      <dgm:prSet presAssocID="{37440241-0CFE-48D6-A3E0-7562363CDAEA}" presName="hierChild2" presStyleCnt="0"/>
      <dgm:spPr/>
    </dgm:pt>
    <dgm:pt modelId="{34BC8144-B433-46FB-A9A9-A435A38B962A}" type="pres">
      <dgm:prSet presAssocID="{084CFD21-07B7-415D-AFC4-858A54790C4E}" presName="hierRoot1" presStyleCnt="0"/>
      <dgm:spPr/>
    </dgm:pt>
    <dgm:pt modelId="{CA5C8C11-50AB-4680-A2F9-55877AE32332}" type="pres">
      <dgm:prSet presAssocID="{084CFD21-07B7-415D-AFC4-858A54790C4E}" presName="composite" presStyleCnt="0"/>
      <dgm:spPr/>
    </dgm:pt>
    <dgm:pt modelId="{E96D49A4-6B58-4158-BC86-34F171959B07}" type="pres">
      <dgm:prSet presAssocID="{084CFD21-07B7-415D-AFC4-858A54790C4E}" presName="background" presStyleLbl="node0" presStyleIdx="1" presStyleCnt="2"/>
      <dgm:spPr/>
    </dgm:pt>
    <dgm:pt modelId="{C9B6EFD4-3CC8-4953-9B5E-9DFD50200F1C}" type="pres">
      <dgm:prSet presAssocID="{084CFD21-07B7-415D-AFC4-858A54790C4E}" presName="text" presStyleLbl="fgAcc0" presStyleIdx="1" presStyleCnt="2">
        <dgm:presLayoutVars>
          <dgm:chPref val="3"/>
        </dgm:presLayoutVars>
      </dgm:prSet>
      <dgm:spPr/>
    </dgm:pt>
    <dgm:pt modelId="{C0EF3988-5F4C-4110-957E-3199CB1BF07A}" type="pres">
      <dgm:prSet presAssocID="{084CFD21-07B7-415D-AFC4-858A54790C4E}" presName="hierChild2" presStyleCnt="0"/>
      <dgm:spPr/>
    </dgm:pt>
  </dgm:ptLst>
  <dgm:cxnLst>
    <dgm:cxn modelId="{7137E69F-CB3F-4EDE-9DB9-E7AD331BF99E}" type="presOf" srcId="{133993BD-BA2C-4CA5-AB7B-89123DBA40E1}" destId="{D6758181-5904-48A5-B089-8B99F98420BE}" srcOrd="0" destOrd="0" presId="urn:microsoft.com/office/officeart/2005/8/layout/hierarchy1"/>
    <dgm:cxn modelId="{0D34E4A3-8B93-4B11-8DD2-C64FAEB8A127}" srcId="{133993BD-BA2C-4CA5-AB7B-89123DBA40E1}" destId="{084CFD21-07B7-415D-AFC4-858A54790C4E}" srcOrd="1" destOrd="0" parTransId="{0C3913FD-88CC-41D5-965F-514E1497E5B4}" sibTransId="{B3759729-19CF-4366-83DB-AD4C8BF98B17}"/>
    <dgm:cxn modelId="{EFC7FED2-D0D3-4FED-BA60-930C140DB75C}" type="presOf" srcId="{084CFD21-07B7-415D-AFC4-858A54790C4E}" destId="{C9B6EFD4-3CC8-4953-9B5E-9DFD50200F1C}" srcOrd="0" destOrd="0" presId="urn:microsoft.com/office/officeart/2005/8/layout/hierarchy1"/>
    <dgm:cxn modelId="{BAE584DE-9BF4-4FD5-AF66-E0267974A169}" type="presOf" srcId="{37440241-0CFE-48D6-A3E0-7562363CDAEA}" destId="{AAD1A889-97D4-4E27-B7B2-F6AB6FD02A7F}" srcOrd="0" destOrd="0" presId="urn:microsoft.com/office/officeart/2005/8/layout/hierarchy1"/>
    <dgm:cxn modelId="{3AB92DFB-149C-44B6-B4DB-290A0C72EE9C}" srcId="{133993BD-BA2C-4CA5-AB7B-89123DBA40E1}" destId="{37440241-0CFE-48D6-A3E0-7562363CDAEA}" srcOrd="0" destOrd="0" parTransId="{3B0A6A7F-933C-4211-B9FA-9804B1EC977C}" sibTransId="{CFDD96E6-87E7-435E-AEF1-64526B9F823F}"/>
    <dgm:cxn modelId="{5A1AD30D-B6C7-4995-B51C-B05A72C897E4}" type="presParOf" srcId="{D6758181-5904-48A5-B089-8B99F98420BE}" destId="{1C2BA832-912E-4C01-BA92-F11F71008F29}" srcOrd="0" destOrd="0" presId="urn:microsoft.com/office/officeart/2005/8/layout/hierarchy1"/>
    <dgm:cxn modelId="{024F3E21-4D15-4C86-915C-534B8E641595}" type="presParOf" srcId="{1C2BA832-912E-4C01-BA92-F11F71008F29}" destId="{C7B4457E-1B4F-413C-A7B9-A77D348ABF5B}" srcOrd="0" destOrd="0" presId="urn:microsoft.com/office/officeart/2005/8/layout/hierarchy1"/>
    <dgm:cxn modelId="{485A42AC-6CCB-46AE-881D-E641628AAFD7}" type="presParOf" srcId="{C7B4457E-1B4F-413C-A7B9-A77D348ABF5B}" destId="{F34BCF0D-050A-4CB9-8C33-B341653C426D}" srcOrd="0" destOrd="0" presId="urn:microsoft.com/office/officeart/2005/8/layout/hierarchy1"/>
    <dgm:cxn modelId="{6A45E26F-2005-4642-80B5-8AA15FDB6066}" type="presParOf" srcId="{C7B4457E-1B4F-413C-A7B9-A77D348ABF5B}" destId="{AAD1A889-97D4-4E27-B7B2-F6AB6FD02A7F}" srcOrd="1" destOrd="0" presId="urn:microsoft.com/office/officeart/2005/8/layout/hierarchy1"/>
    <dgm:cxn modelId="{93DEE21C-2E64-4BC8-AF9B-718305A9529A}" type="presParOf" srcId="{1C2BA832-912E-4C01-BA92-F11F71008F29}" destId="{36B6B9D8-F9D5-464A-8018-3062A7EF0BC0}" srcOrd="1" destOrd="0" presId="urn:microsoft.com/office/officeart/2005/8/layout/hierarchy1"/>
    <dgm:cxn modelId="{D9C1CD28-847F-4BB3-8647-1D182090D9F9}" type="presParOf" srcId="{D6758181-5904-48A5-B089-8B99F98420BE}" destId="{34BC8144-B433-46FB-A9A9-A435A38B962A}" srcOrd="1" destOrd="0" presId="urn:microsoft.com/office/officeart/2005/8/layout/hierarchy1"/>
    <dgm:cxn modelId="{63C0AF90-4ECA-4CE1-AA52-FABF9F21E0EF}" type="presParOf" srcId="{34BC8144-B433-46FB-A9A9-A435A38B962A}" destId="{CA5C8C11-50AB-4680-A2F9-55877AE32332}" srcOrd="0" destOrd="0" presId="urn:microsoft.com/office/officeart/2005/8/layout/hierarchy1"/>
    <dgm:cxn modelId="{60C8DDB0-7385-4A5E-B24A-8B4B43823082}" type="presParOf" srcId="{CA5C8C11-50AB-4680-A2F9-55877AE32332}" destId="{E96D49A4-6B58-4158-BC86-34F171959B07}" srcOrd="0" destOrd="0" presId="urn:microsoft.com/office/officeart/2005/8/layout/hierarchy1"/>
    <dgm:cxn modelId="{BAADD47D-58D5-429E-84BC-9ED1093D7BD0}" type="presParOf" srcId="{CA5C8C11-50AB-4680-A2F9-55877AE32332}" destId="{C9B6EFD4-3CC8-4953-9B5E-9DFD50200F1C}" srcOrd="1" destOrd="0" presId="urn:microsoft.com/office/officeart/2005/8/layout/hierarchy1"/>
    <dgm:cxn modelId="{8C86A61E-FCCC-45FF-9C76-0D4A1D810DBD}" type="presParOf" srcId="{34BC8144-B433-46FB-A9A9-A435A38B962A}" destId="{C0EF3988-5F4C-4110-957E-3199CB1BF07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32743E-AA17-468A-BE4D-97F96D4731A9}"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D90E00AB-EEF4-4A27-AC04-3FB45879CF1C}">
      <dgm:prSet/>
      <dgm:spPr/>
      <dgm:t>
        <a:bodyPr/>
        <a:lstStyle/>
        <a:p>
          <a:r>
            <a:rPr lang="en-US" b="1" i="0"/>
            <a:t>BNSF</a:t>
          </a:r>
          <a:r>
            <a:rPr lang="en-US" b="0" i="0"/>
            <a:t> 1-800-832-5452 (option 1)</a:t>
          </a:r>
          <a:endParaRPr lang="en-US"/>
        </a:p>
      </dgm:t>
    </dgm:pt>
    <dgm:pt modelId="{CE1CE37A-22B8-4102-9B5F-9875D2FA7E0D}" type="parTrans" cxnId="{3DE844EE-C970-4C46-912C-F6F8E1510112}">
      <dgm:prSet/>
      <dgm:spPr/>
      <dgm:t>
        <a:bodyPr/>
        <a:lstStyle/>
        <a:p>
          <a:endParaRPr lang="en-US"/>
        </a:p>
      </dgm:t>
    </dgm:pt>
    <dgm:pt modelId="{B08D4088-3709-46D7-A126-A6123A038F89}" type="sibTrans" cxnId="{3DE844EE-C970-4C46-912C-F6F8E1510112}">
      <dgm:prSet/>
      <dgm:spPr/>
      <dgm:t>
        <a:bodyPr/>
        <a:lstStyle/>
        <a:p>
          <a:endParaRPr lang="en-US"/>
        </a:p>
      </dgm:t>
    </dgm:pt>
    <dgm:pt modelId="{09BAE0B6-ABE8-4AFD-8C53-4B4CDD307092}">
      <dgm:prSet/>
      <dgm:spPr/>
      <dgm:t>
        <a:bodyPr/>
        <a:lstStyle/>
        <a:p>
          <a:r>
            <a:rPr lang="en-US" b="1" i="0"/>
            <a:t>CN</a:t>
          </a:r>
          <a:r>
            <a:rPr lang="en-US" b="0" i="0"/>
            <a:t> 1-800-465-9239</a:t>
          </a:r>
          <a:endParaRPr lang="en-US"/>
        </a:p>
      </dgm:t>
    </dgm:pt>
    <dgm:pt modelId="{D569F4BD-A715-4D2B-8CD0-8DD07C4B5448}" type="parTrans" cxnId="{77422007-B452-461F-BB39-963C936D5270}">
      <dgm:prSet/>
      <dgm:spPr/>
      <dgm:t>
        <a:bodyPr/>
        <a:lstStyle/>
        <a:p>
          <a:endParaRPr lang="en-US"/>
        </a:p>
      </dgm:t>
    </dgm:pt>
    <dgm:pt modelId="{5E5143D6-22D8-4396-9333-E4B25CCD378B}" type="sibTrans" cxnId="{77422007-B452-461F-BB39-963C936D5270}">
      <dgm:prSet/>
      <dgm:spPr/>
      <dgm:t>
        <a:bodyPr/>
        <a:lstStyle/>
        <a:p>
          <a:endParaRPr lang="en-US"/>
        </a:p>
      </dgm:t>
    </dgm:pt>
    <dgm:pt modelId="{DC569324-DE20-4642-8FC1-51E7A1F4DED4}">
      <dgm:prSet/>
      <dgm:spPr/>
      <dgm:t>
        <a:bodyPr/>
        <a:lstStyle/>
        <a:p>
          <a:r>
            <a:rPr lang="en-US" b="1" i="0"/>
            <a:t>Canadian Pacific</a:t>
          </a:r>
          <a:r>
            <a:rPr lang="en-US" b="0" i="0"/>
            <a:t> 1-800-716-9132</a:t>
          </a:r>
          <a:endParaRPr lang="en-US"/>
        </a:p>
      </dgm:t>
    </dgm:pt>
    <dgm:pt modelId="{87568EF6-14B8-4E5A-9BEE-993ED81F03D6}" type="parTrans" cxnId="{F428C7CC-2765-42B3-A3DD-4E268ACAE6BE}">
      <dgm:prSet/>
      <dgm:spPr/>
      <dgm:t>
        <a:bodyPr/>
        <a:lstStyle/>
        <a:p>
          <a:endParaRPr lang="en-US"/>
        </a:p>
      </dgm:t>
    </dgm:pt>
    <dgm:pt modelId="{41A0C2CE-E47B-40CF-976B-E69DE7BA0154}" type="sibTrans" cxnId="{F428C7CC-2765-42B3-A3DD-4E268ACAE6BE}">
      <dgm:prSet/>
      <dgm:spPr/>
      <dgm:t>
        <a:bodyPr/>
        <a:lstStyle/>
        <a:p>
          <a:endParaRPr lang="en-US"/>
        </a:p>
      </dgm:t>
    </dgm:pt>
    <dgm:pt modelId="{7DB09A48-3C19-499A-9F1A-83E7FA29D2B7}">
      <dgm:prSet/>
      <dgm:spPr/>
      <dgm:t>
        <a:bodyPr/>
        <a:lstStyle/>
        <a:p>
          <a:r>
            <a:rPr lang="en-US" b="1" i="0"/>
            <a:t>CSX</a:t>
          </a:r>
          <a:r>
            <a:rPr lang="en-US" b="0" i="0"/>
            <a:t> 1-800-232-0144</a:t>
          </a:r>
          <a:endParaRPr lang="en-US"/>
        </a:p>
      </dgm:t>
    </dgm:pt>
    <dgm:pt modelId="{81D73375-2A15-4874-B4A3-C5D4C34D8A87}" type="parTrans" cxnId="{C80E75D2-F415-458D-A0DB-5C48CC1280F6}">
      <dgm:prSet/>
      <dgm:spPr/>
      <dgm:t>
        <a:bodyPr/>
        <a:lstStyle/>
        <a:p>
          <a:endParaRPr lang="en-US"/>
        </a:p>
      </dgm:t>
    </dgm:pt>
    <dgm:pt modelId="{420CC327-395B-4674-909C-23EF45E727A3}" type="sibTrans" cxnId="{C80E75D2-F415-458D-A0DB-5C48CC1280F6}">
      <dgm:prSet/>
      <dgm:spPr/>
      <dgm:t>
        <a:bodyPr/>
        <a:lstStyle/>
        <a:p>
          <a:endParaRPr lang="en-US"/>
        </a:p>
      </dgm:t>
    </dgm:pt>
    <dgm:pt modelId="{0ED9F846-C298-49F0-A740-7E96060F2919}">
      <dgm:prSet/>
      <dgm:spPr/>
      <dgm:t>
        <a:bodyPr/>
        <a:lstStyle/>
        <a:p>
          <a:r>
            <a:rPr lang="en-US" b="1" i="0"/>
            <a:t>KCS</a:t>
          </a:r>
          <a:r>
            <a:rPr lang="en-US" b="0" i="0"/>
            <a:t> 1-800-892-6295</a:t>
          </a:r>
          <a:endParaRPr lang="en-US"/>
        </a:p>
      </dgm:t>
    </dgm:pt>
    <dgm:pt modelId="{E9142B55-DE2C-46A5-A24D-97F6509F9AFF}" type="parTrans" cxnId="{FFD60C33-1225-441F-AACE-DAB0BC7B64CC}">
      <dgm:prSet/>
      <dgm:spPr/>
      <dgm:t>
        <a:bodyPr/>
        <a:lstStyle/>
        <a:p>
          <a:endParaRPr lang="en-US"/>
        </a:p>
      </dgm:t>
    </dgm:pt>
    <dgm:pt modelId="{25F25306-1DEA-4C3F-BB25-E5798FFA3CD9}" type="sibTrans" cxnId="{FFD60C33-1225-441F-AACE-DAB0BC7B64CC}">
      <dgm:prSet/>
      <dgm:spPr/>
      <dgm:t>
        <a:bodyPr/>
        <a:lstStyle/>
        <a:p>
          <a:endParaRPr lang="en-US"/>
        </a:p>
      </dgm:t>
    </dgm:pt>
    <dgm:pt modelId="{A4E79F21-DE88-4B0E-848D-5EB1C44EB2CA}">
      <dgm:prSet/>
      <dgm:spPr/>
      <dgm:t>
        <a:bodyPr/>
        <a:lstStyle/>
        <a:p>
          <a:r>
            <a:rPr lang="en-US" b="1" i="0"/>
            <a:t>Norfolk Southern</a:t>
          </a:r>
          <a:r>
            <a:rPr lang="en-US" b="0" i="0"/>
            <a:t> 1-800-453-2530</a:t>
          </a:r>
          <a:endParaRPr lang="en-US"/>
        </a:p>
      </dgm:t>
    </dgm:pt>
    <dgm:pt modelId="{8D0C99AA-AF67-4B33-8E32-131DF586EAB7}" type="parTrans" cxnId="{975F19B5-1FD0-49B2-9082-AC26D41487D9}">
      <dgm:prSet/>
      <dgm:spPr/>
      <dgm:t>
        <a:bodyPr/>
        <a:lstStyle/>
        <a:p>
          <a:endParaRPr lang="en-US"/>
        </a:p>
      </dgm:t>
    </dgm:pt>
    <dgm:pt modelId="{A88D05C2-1B42-4453-8606-D5C60BEDCB2D}" type="sibTrans" cxnId="{975F19B5-1FD0-49B2-9082-AC26D41487D9}">
      <dgm:prSet/>
      <dgm:spPr/>
      <dgm:t>
        <a:bodyPr/>
        <a:lstStyle/>
        <a:p>
          <a:endParaRPr lang="en-US"/>
        </a:p>
      </dgm:t>
    </dgm:pt>
    <dgm:pt modelId="{14AF0DAB-630C-439E-960C-6B11FCC7B4CF}">
      <dgm:prSet/>
      <dgm:spPr/>
      <dgm:t>
        <a:bodyPr/>
        <a:lstStyle/>
        <a:p>
          <a:r>
            <a:rPr lang="en-US" b="1" i="0"/>
            <a:t>Union Pacific</a:t>
          </a:r>
          <a:r>
            <a:rPr lang="en-US" b="0" i="0"/>
            <a:t> 1-888-877-7267</a:t>
          </a:r>
          <a:endParaRPr lang="en-US"/>
        </a:p>
      </dgm:t>
    </dgm:pt>
    <dgm:pt modelId="{1E8CD4AB-B6CB-40FD-BD60-AF51C83CE499}" type="parTrans" cxnId="{24AAB962-1848-412C-8480-C963182A80D1}">
      <dgm:prSet/>
      <dgm:spPr/>
      <dgm:t>
        <a:bodyPr/>
        <a:lstStyle/>
        <a:p>
          <a:endParaRPr lang="en-US"/>
        </a:p>
      </dgm:t>
    </dgm:pt>
    <dgm:pt modelId="{1C968767-FC09-415B-840B-C1C7074C76B7}" type="sibTrans" cxnId="{24AAB962-1848-412C-8480-C963182A80D1}">
      <dgm:prSet/>
      <dgm:spPr/>
      <dgm:t>
        <a:bodyPr/>
        <a:lstStyle/>
        <a:p>
          <a:endParaRPr lang="en-US"/>
        </a:p>
      </dgm:t>
    </dgm:pt>
    <dgm:pt modelId="{B25923CC-E0FC-46BB-A523-5DC9D673461F}" type="pres">
      <dgm:prSet presAssocID="{6732743E-AA17-468A-BE4D-97F96D4731A9}" presName="linear" presStyleCnt="0">
        <dgm:presLayoutVars>
          <dgm:dir/>
          <dgm:animLvl val="lvl"/>
          <dgm:resizeHandles val="exact"/>
        </dgm:presLayoutVars>
      </dgm:prSet>
      <dgm:spPr/>
    </dgm:pt>
    <dgm:pt modelId="{B230CC98-EBF2-472A-A70C-1BADBF99BBEF}" type="pres">
      <dgm:prSet presAssocID="{D90E00AB-EEF4-4A27-AC04-3FB45879CF1C}" presName="parentLin" presStyleCnt="0"/>
      <dgm:spPr/>
    </dgm:pt>
    <dgm:pt modelId="{CA781A6E-55C7-4CDF-A640-2432EA08C435}" type="pres">
      <dgm:prSet presAssocID="{D90E00AB-EEF4-4A27-AC04-3FB45879CF1C}" presName="parentLeftMargin" presStyleLbl="node1" presStyleIdx="0" presStyleCnt="7"/>
      <dgm:spPr/>
    </dgm:pt>
    <dgm:pt modelId="{04D32239-27A2-4A9C-9423-9A2E9CA3557E}" type="pres">
      <dgm:prSet presAssocID="{D90E00AB-EEF4-4A27-AC04-3FB45879CF1C}" presName="parentText" presStyleLbl="node1" presStyleIdx="0" presStyleCnt="7">
        <dgm:presLayoutVars>
          <dgm:chMax val="0"/>
          <dgm:bulletEnabled val="1"/>
        </dgm:presLayoutVars>
      </dgm:prSet>
      <dgm:spPr/>
    </dgm:pt>
    <dgm:pt modelId="{59B6DFE6-52A5-4A9C-8BB9-E3BD71A70A2E}" type="pres">
      <dgm:prSet presAssocID="{D90E00AB-EEF4-4A27-AC04-3FB45879CF1C}" presName="negativeSpace" presStyleCnt="0"/>
      <dgm:spPr/>
    </dgm:pt>
    <dgm:pt modelId="{D94D06CF-9677-4AFB-BF08-F76D355E9D5C}" type="pres">
      <dgm:prSet presAssocID="{D90E00AB-EEF4-4A27-AC04-3FB45879CF1C}" presName="childText" presStyleLbl="conFgAcc1" presStyleIdx="0" presStyleCnt="7">
        <dgm:presLayoutVars>
          <dgm:bulletEnabled val="1"/>
        </dgm:presLayoutVars>
      </dgm:prSet>
      <dgm:spPr/>
    </dgm:pt>
    <dgm:pt modelId="{7818D855-A0FD-4A12-BF6C-1877165E40FD}" type="pres">
      <dgm:prSet presAssocID="{B08D4088-3709-46D7-A126-A6123A038F89}" presName="spaceBetweenRectangles" presStyleCnt="0"/>
      <dgm:spPr/>
    </dgm:pt>
    <dgm:pt modelId="{F75F0D2B-8BAE-4507-A7AB-9343ACDEDFB9}" type="pres">
      <dgm:prSet presAssocID="{09BAE0B6-ABE8-4AFD-8C53-4B4CDD307092}" presName="parentLin" presStyleCnt="0"/>
      <dgm:spPr/>
    </dgm:pt>
    <dgm:pt modelId="{15CAB46D-65B5-4B25-BD82-D810C74CCC6F}" type="pres">
      <dgm:prSet presAssocID="{09BAE0B6-ABE8-4AFD-8C53-4B4CDD307092}" presName="parentLeftMargin" presStyleLbl="node1" presStyleIdx="0" presStyleCnt="7"/>
      <dgm:spPr/>
    </dgm:pt>
    <dgm:pt modelId="{EAA6E702-FBB6-4901-9157-ED02A6E392CD}" type="pres">
      <dgm:prSet presAssocID="{09BAE0B6-ABE8-4AFD-8C53-4B4CDD307092}" presName="parentText" presStyleLbl="node1" presStyleIdx="1" presStyleCnt="7">
        <dgm:presLayoutVars>
          <dgm:chMax val="0"/>
          <dgm:bulletEnabled val="1"/>
        </dgm:presLayoutVars>
      </dgm:prSet>
      <dgm:spPr/>
    </dgm:pt>
    <dgm:pt modelId="{5FCEF7FB-2ABA-4AAF-8F90-8892BC2975AE}" type="pres">
      <dgm:prSet presAssocID="{09BAE0B6-ABE8-4AFD-8C53-4B4CDD307092}" presName="negativeSpace" presStyleCnt="0"/>
      <dgm:spPr/>
    </dgm:pt>
    <dgm:pt modelId="{CF808064-73B3-43FF-801E-B1A1B72D0279}" type="pres">
      <dgm:prSet presAssocID="{09BAE0B6-ABE8-4AFD-8C53-4B4CDD307092}" presName="childText" presStyleLbl="conFgAcc1" presStyleIdx="1" presStyleCnt="7">
        <dgm:presLayoutVars>
          <dgm:bulletEnabled val="1"/>
        </dgm:presLayoutVars>
      </dgm:prSet>
      <dgm:spPr/>
    </dgm:pt>
    <dgm:pt modelId="{EC570A30-E6D4-4D73-9655-0B997B26E547}" type="pres">
      <dgm:prSet presAssocID="{5E5143D6-22D8-4396-9333-E4B25CCD378B}" presName="spaceBetweenRectangles" presStyleCnt="0"/>
      <dgm:spPr/>
    </dgm:pt>
    <dgm:pt modelId="{B8A44BDB-D872-4D37-B076-E2BDD101659C}" type="pres">
      <dgm:prSet presAssocID="{DC569324-DE20-4642-8FC1-51E7A1F4DED4}" presName="parentLin" presStyleCnt="0"/>
      <dgm:spPr/>
    </dgm:pt>
    <dgm:pt modelId="{03FBCE9A-6718-4884-B1A7-8A3216D5005B}" type="pres">
      <dgm:prSet presAssocID="{DC569324-DE20-4642-8FC1-51E7A1F4DED4}" presName="parentLeftMargin" presStyleLbl="node1" presStyleIdx="1" presStyleCnt="7"/>
      <dgm:spPr/>
    </dgm:pt>
    <dgm:pt modelId="{78CDA434-B6CA-45DA-B57A-8EA0995F6839}" type="pres">
      <dgm:prSet presAssocID="{DC569324-DE20-4642-8FC1-51E7A1F4DED4}" presName="parentText" presStyleLbl="node1" presStyleIdx="2" presStyleCnt="7">
        <dgm:presLayoutVars>
          <dgm:chMax val="0"/>
          <dgm:bulletEnabled val="1"/>
        </dgm:presLayoutVars>
      </dgm:prSet>
      <dgm:spPr/>
    </dgm:pt>
    <dgm:pt modelId="{02394B8C-C24D-448B-96BF-286E8D1F35C5}" type="pres">
      <dgm:prSet presAssocID="{DC569324-DE20-4642-8FC1-51E7A1F4DED4}" presName="negativeSpace" presStyleCnt="0"/>
      <dgm:spPr/>
    </dgm:pt>
    <dgm:pt modelId="{C4DC036F-F7DA-4EFC-AC5F-AB0844C63017}" type="pres">
      <dgm:prSet presAssocID="{DC569324-DE20-4642-8FC1-51E7A1F4DED4}" presName="childText" presStyleLbl="conFgAcc1" presStyleIdx="2" presStyleCnt="7">
        <dgm:presLayoutVars>
          <dgm:bulletEnabled val="1"/>
        </dgm:presLayoutVars>
      </dgm:prSet>
      <dgm:spPr/>
    </dgm:pt>
    <dgm:pt modelId="{53773139-8C8E-4694-AF71-BCBFD7024E65}" type="pres">
      <dgm:prSet presAssocID="{41A0C2CE-E47B-40CF-976B-E69DE7BA0154}" presName="spaceBetweenRectangles" presStyleCnt="0"/>
      <dgm:spPr/>
    </dgm:pt>
    <dgm:pt modelId="{BF1C31F5-F5B9-495A-A167-3023623BF9FE}" type="pres">
      <dgm:prSet presAssocID="{7DB09A48-3C19-499A-9F1A-83E7FA29D2B7}" presName="parentLin" presStyleCnt="0"/>
      <dgm:spPr/>
    </dgm:pt>
    <dgm:pt modelId="{E521AD1C-05C3-4C6A-BD07-481DD7A400B1}" type="pres">
      <dgm:prSet presAssocID="{7DB09A48-3C19-499A-9F1A-83E7FA29D2B7}" presName="parentLeftMargin" presStyleLbl="node1" presStyleIdx="2" presStyleCnt="7"/>
      <dgm:spPr/>
    </dgm:pt>
    <dgm:pt modelId="{1BDED73F-F65E-4117-B4BF-4E84393898AB}" type="pres">
      <dgm:prSet presAssocID="{7DB09A48-3C19-499A-9F1A-83E7FA29D2B7}" presName="parentText" presStyleLbl="node1" presStyleIdx="3" presStyleCnt="7">
        <dgm:presLayoutVars>
          <dgm:chMax val="0"/>
          <dgm:bulletEnabled val="1"/>
        </dgm:presLayoutVars>
      </dgm:prSet>
      <dgm:spPr/>
    </dgm:pt>
    <dgm:pt modelId="{92CEE90F-2769-490C-8425-C8E742DE338A}" type="pres">
      <dgm:prSet presAssocID="{7DB09A48-3C19-499A-9F1A-83E7FA29D2B7}" presName="negativeSpace" presStyleCnt="0"/>
      <dgm:spPr/>
    </dgm:pt>
    <dgm:pt modelId="{4E69198C-5A4B-4446-A3C6-74EEBFC1A636}" type="pres">
      <dgm:prSet presAssocID="{7DB09A48-3C19-499A-9F1A-83E7FA29D2B7}" presName="childText" presStyleLbl="conFgAcc1" presStyleIdx="3" presStyleCnt="7">
        <dgm:presLayoutVars>
          <dgm:bulletEnabled val="1"/>
        </dgm:presLayoutVars>
      </dgm:prSet>
      <dgm:spPr/>
    </dgm:pt>
    <dgm:pt modelId="{1A8D9B11-AA04-4282-8F74-6F5ED3B12A18}" type="pres">
      <dgm:prSet presAssocID="{420CC327-395B-4674-909C-23EF45E727A3}" presName="spaceBetweenRectangles" presStyleCnt="0"/>
      <dgm:spPr/>
    </dgm:pt>
    <dgm:pt modelId="{4C1BC010-4C7D-4415-8A31-BB7E40B0DC0E}" type="pres">
      <dgm:prSet presAssocID="{0ED9F846-C298-49F0-A740-7E96060F2919}" presName="parentLin" presStyleCnt="0"/>
      <dgm:spPr/>
    </dgm:pt>
    <dgm:pt modelId="{F4C08658-3D67-457E-B75F-01017915A078}" type="pres">
      <dgm:prSet presAssocID="{0ED9F846-C298-49F0-A740-7E96060F2919}" presName="parentLeftMargin" presStyleLbl="node1" presStyleIdx="3" presStyleCnt="7"/>
      <dgm:spPr/>
    </dgm:pt>
    <dgm:pt modelId="{017EFC58-3A15-4010-869C-AAF8A44608FF}" type="pres">
      <dgm:prSet presAssocID="{0ED9F846-C298-49F0-A740-7E96060F2919}" presName="parentText" presStyleLbl="node1" presStyleIdx="4" presStyleCnt="7">
        <dgm:presLayoutVars>
          <dgm:chMax val="0"/>
          <dgm:bulletEnabled val="1"/>
        </dgm:presLayoutVars>
      </dgm:prSet>
      <dgm:spPr/>
    </dgm:pt>
    <dgm:pt modelId="{67D1F54F-765E-4158-9BD4-08A915160E70}" type="pres">
      <dgm:prSet presAssocID="{0ED9F846-C298-49F0-A740-7E96060F2919}" presName="negativeSpace" presStyleCnt="0"/>
      <dgm:spPr/>
    </dgm:pt>
    <dgm:pt modelId="{E9D02569-B6DA-4C9B-8697-DEE64E36FB47}" type="pres">
      <dgm:prSet presAssocID="{0ED9F846-C298-49F0-A740-7E96060F2919}" presName="childText" presStyleLbl="conFgAcc1" presStyleIdx="4" presStyleCnt="7">
        <dgm:presLayoutVars>
          <dgm:bulletEnabled val="1"/>
        </dgm:presLayoutVars>
      </dgm:prSet>
      <dgm:spPr/>
    </dgm:pt>
    <dgm:pt modelId="{6C2E8A15-DEEF-421C-91ED-A6695D60C1EF}" type="pres">
      <dgm:prSet presAssocID="{25F25306-1DEA-4C3F-BB25-E5798FFA3CD9}" presName="spaceBetweenRectangles" presStyleCnt="0"/>
      <dgm:spPr/>
    </dgm:pt>
    <dgm:pt modelId="{99401187-8D8E-4E13-8390-7A55CCA70128}" type="pres">
      <dgm:prSet presAssocID="{A4E79F21-DE88-4B0E-848D-5EB1C44EB2CA}" presName="parentLin" presStyleCnt="0"/>
      <dgm:spPr/>
    </dgm:pt>
    <dgm:pt modelId="{8FE3517D-5BD7-4173-8329-19EDCE0A97BE}" type="pres">
      <dgm:prSet presAssocID="{A4E79F21-DE88-4B0E-848D-5EB1C44EB2CA}" presName="parentLeftMargin" presStyleLbl="node1" presStyleIdx="4" presStyleCnt="7"/>
      <dgm:spPr/>
    </dgm:pt>
    <dgm:pt modelId="{1F118ED8-B039-4802-BA33-B3DEDD3187DD}" type="pres">
      <dgm:prSet presAssocID="{A4E79F21-DE88-4B0E-848D-5EB1C44EB2CA}" presName="parentText" presStyleLbl="node1" presStyleIdx="5" presStyleCnt="7">
        <dgm:presLayoutVars>
          <dgm:chMax val="0"/>
          <dgm:bulletEnabled val="1"/>
        </dgm:presLayoutVars>
      </dgm:prSet>
      <dgm:spPr/>
    </dgm:pt>
    <dgm:pt modelId="{40CD2E4A-0BEB-4A90-BE47-7261EF7D5C57}" type="pres">
      <dgm:prSet presAssocID="{A4E79F21-DE88-4B0E-848D-5EB1C44EB2CA}" presName="negativeSpace" presStyleCnt="0"/>
      <dgm:spPr/>
    </dgm:pt>
    <dgm:pt modelId="{DE273C7D-8C21-477C-8199-1E69850A13D1}" type="pres">
      <dgm:prSet presAssocID="{A4E79F21-DE88-4B0E-848D-5EB1C44EB2CA}" presName="childText" presStyleLbl="conFgAcc1" presStyleIdx="5" presStyleCnt="7">
        <dgm:presLayoutVars>
          <dgm:bulletEnabled val="1"/>
        </dgm:presLayoutVars>
      </dgm:prSet>
      <dgm:spPr/>
    </dgm:pt>
    <dgm:pt modelId="{F914D819-DC99-43EE-A6C9-4F8B955567C5}" type="pres">
      <dgm:prSet presAssocID="{A88D05C2-1B42-4453-8606-D5C60BEDCB2D}" presName="spaceBetweenRectangles" presStyleCnt="0"/>
      <dgm:spPr/>
    </dgm:pt>
    <dgm:pt modelId="{905B2B3C-D1F4-47DB-AD7D-BD3D284F4215}" type="pres">
      <dgm:prSet presAssocID="{14AF0DAB-630C-439E-960C-6B11FCC7B4CF}" presName="parentLin" presStyleCnt="0"/>
      <dgm:spPr/>
    </dgm:pt>
    <dgm:pt modelId="{08D901F6-2E2F-4CB7-A484-09B44AC2E821}" type="pres">
      <dgm:prSet presAssocID="{14AF0DAB-630C-439E-960C-6B11FCC7B4CF}" presName="parentLeftMargin" presStyleLbl="node1" presStyleIdx="5" presStyleCnt="7"/>
      <dgm:spPr/>
    </dgm:pt>
    <dgm:pt modelId="{AA32EFB1-18A1-4364-96F9-4DB7B7291845}" type="pres">
      <dgm:prSet presAssocID="{14AF0DAB-630C-439E-960C-6B11FCC7B4CF}" presName="parentText" presStyleLbl="node1" presStyleIdx="6" presStyleCnt="7">
        <dgm:presLayoutVars>
          <dgm:chMax val="0"/>
          <dgm:bulletEnabled val="1"/>
        </dgm:presLayoutVars>
      </dgm:prSet>
      <dgm:spPr/>
    </dgm:pt>
    <dgm:pt modelId="{FCDD2279-8E8C-4669-8A8D-538E0DBBD6C5}" type="pres">
      <dgm:prSet presAssocID="{14AF0DAB-630C-439E-960C-6B11FCC7B4CF}" presName="negativeSpace" presStyleCnt="0"/>
      <dgm:spPr/>
    </dgm:pt>
    <dgm:pt modelId="{2BA067CE-3D86-41A8-981C-108044BD9665}" type="pres">
      <dgm:prSet presAssocID="{14AF0DAB-630C-439E-960C-6B11FCC7B4CF}" presName="childText" presStyleLbl="conFgAcc1" presStyleIdx="6" presStyleCnt="7">
        <dgm:presLayoutVars>
          <dgm:bulletEnabled val="1"/>
        </dgm:presLayoutVars>
      </dgm:prSet>
      <dgm:spPr/>
    </dgm:pt>
  </dgm:ptLst>
  <dgm:cxnLst>
    <dgm:cxn modelId="{904B1C06-10FB-4638-B28C-24E60D3B31B6}" type="presOf" srcId="{09BAE0B6-ABE8-4AFD-8C53-4B4CDD307092}" destId="{15CAB46D-65B5-4B25-BD82-D810C74CCC6F}" srcOrd="0" destOrd="0" presId="urn:microsoft.com/office/officeart/2005/8/layout/list1"/>
    <dgm:cxn modelId="{77422007-B452-461F-BB39-963C936D5270}" srcId="{6732743E-AA17-468A-BE4D-97F96D4731A9}" destId="{09BAE0B6-ABE8-4AFD-8C53-4B4CDD307092}" srcOrd="1" destOrd="0" parTransId="{D569F4BD-A715-4D2B-8CD0-8DD07C4B5448}" sibTransId="{5E5143D6-22D8-4396-9333-E4B25CCD378B}"/>
    <dgm:cxn modelId="{37F56217-AA0E-4DFE-ADFD-472D31675FC9}" type="presOf" srcId="{A4E79F21-DE88-4B0E-848D-5EB1C44EB2CA}" destId="{8FE3517D-5BD7-4173-8329-19EDCE0A97BE}" srcOrd="0" destOrd="0" presId="urn:microsoft.com/office/officeart/2005/8/layout/list1"/>
    <dgm:cxn modelId="{91B3FC21-8BF8-423D-99BA-D7F622925823}" type="presOf" srcId="{14AF0DAB-630C-439E-960C-6B11FCC7B4CF}" destId="{08D901F6-2E2F-4CB7-A484-09B44AC2E821}" srcOrd="0" destOrd="0" presId="urn:microsoft.com/office/officeart/2005/8/layout/list1"/>
    <dgm:cxn modelId="{FFD60C33-1225-441F-AACE-DAB0BC7B64CC}" srcId="{6732743E-AA17-468A-BE4D-97F96D4731A9}" destId="{0ED9F846-C298-49F0-A740-7E96060F2919}" srcOrd="4" destOrd="0" parTransId="{E9142B55-DE2C-46A5-A24D-97F6509F9AFF}" sibTransId="{25F25306-1DEA-4C3F-BB25-E5798FFA3CD9}"/>
    <dgm:cxn modelId="{C640D63D-7E20-4DB2-8DDD-D4E956249F11}" type="presOf" srcId="{0ED9F846-C298-49F0-A740-7E96060F2919}" destId="{F4C08658-3D67-457E-B75F-01017915A078}" srcOrd="0" destOrd="0" presId="urn:microsoft.com/office/officeart/2005/8/layout/list1"/>
    <dgm:cxn modelId="{24AAB962-1848-412C-8480-C963182A80D1}" srcId="{6732743E-AA17-468A-BE4D-97F96D4731A9}" destId="{14AF0DAB-630C-439E-960C-6B11FCC7B4CF}" srcOrd="6" destOrd="0" parTransId="{1E8CD4AB-B6CB-40FD-BD60-AF51C83CE499}" sibTransId="{1C968767-FC09-415B-840B-C1C7074C76B7}"/>
    <dgm:cxn modelId="{915C4744-2377-4A4D-B594-E29C2CD1A6AF}" type="presOf" srcId="{D90E00AB-EEF4-4A27-AC04-3FB45879CF1C}" destId="{04D32239-27A2-4A9C-9423-9A2E9CA3557E}" srcOrd="1" destOrd="0" presId="urn:microsoft.com/office/officeart/2005/8/layout/list1"/>
    <dgm:cxn modelId="{43B7AF44-0654-4629-AB78-B51245188B72}" type="presOf" srcId="{7DB09A48-3C19-499A-9F1A-83E7FA29D2B7}" destId="{1BDED73F-F65E-4117-B4BF-4E84393898AB}" srcOrd="1" destOrd="0" presId="urn:microsoft.com/office/officeart/2005/8/layout/list1"/>
    <dgm:cxn modelId="{7C38B075-9785-4B7A-AA75-119B2A303402}" type="presOf" srcId="{6732743E-AA17-468A-BE4D-97F96D4731A9}" destId="{B25923CC-E0FC-46BB-A523-5DC9D673461F}" srcOrd="0" destOrd="0" presId="urn:microsoft.com/office/officeart/2005/8/layout/list1"/>
    <dgm:cxn modelId="{31797A58-3F90-43BD-8E1D-801F3B08A01A}" type="presOf" srcId="{7DB09A48-3C19-499A-9F1A-83E7FA29D2B7}" destId="{E521AD1C-05C3-4C6A-BD07-481DD7A400B1}" srcOrd="0" destOrd="0" presId="urn:microsoft.com/office/officeart/2005/8/layout/list1"/>
    <dgm:cxn modelId="{5240FC7F-7201-465E-8D20-9C1D77393FEC}" type="presOf" srcId="{09BAE0B6-ABE8-4AFD-8C53-4B4CDD307092}" destId="{EAA6E702-FBB6-4901-9157-ED02A6E392CD}" srcOrd="1" destOrd="0" presId="urn:microsoft.com/office/officeart/2005/8/layout/list1"/>
    <dgm:cxn modelId="{9012C195-DFC0-4711-8CD6-D164BA8C5354}" type="presOf" srcId="{D90E00AB-EEF4-4A27-AC04-3FB45879CF1C}" destId="{CA781A6E-55C7-4CDF-A640-2432EA08C435}" srcOrd="0" destOrd="0" presId="urn:microsoft.com/office/officeart/2005/8/layout/list1"/>
    <dgm:cxn modelId="{975F19B5-1FD0-49B2-9082-AC26D41487D9}" srcId="{6732743E-AA17-468A-BE4D-97F96D4731A9}" destId="{A4E79F21-DE88-4B0E-848D-5EB1C44EB2CA}" srcOrd="5" destOrd="0" parTransId="{8D0C99AA-AF67-4B33-8E32-131DF586EAB7}" sibTransId="{A88D05C2-1B42-4453-8606-D5C60BEDCB2D}"/>
    <dgm:cxn modelId="{48464EBD-1FB2-4C9B-81F7-87FA9B682B42}" type="presOf" srcId="{14AF0DAB-630C-439E-960C-6B11FCC7B4CF}" destId="{AA32EFB1-18A1-4364-96F9-4DB7B7291845}" srcOrd="1" destOrd="0" presId="urn:microsoft.com/office/officeart/2005/8/layout/list1"/>
    <dgm:cxn modelId="{F428C7CC-2765-42B3-A3DD-4E268ACAE6BE}" srcId="{6732743E-AA17-468A-BE4D-97F96D4731A9}" destId="{DC569324-DE20-4642-8FC1-51E7A1F4DED4}" srcOrd="2" destOrd="0" parTransId="{87568EF6-14B8-4E5A-9BEE-993ED81F03D6}" sibTransId="{41A0C2CE-E47B-40CF-976B-E69DE7BA0154}"/>
    <dgm:cxn modelId="{C80E75D2-F415-458D-A0DB-5C48CC1280F6}" srcId="{6732743E-AA17-468A-BE4D-97F96D4731A9}" destId="{7DB09A48-3C19-499A-9F1A-83E7FA29D2B7}" srcOrd="3" destOrd="0" parTransId="{81D73375-2A15-4874-B4A3-C5D4C34D8A87}" sibTransId="{420CC327-395B-4674-909C-23EF45E727A3}"/>
    <dgm:cxn modelId="{6392B8D7-CFF1-4EED-9BBE-3030B81AB013}" type="presOf" srcId="{A4E79F21-DE88-4B0E-848D-5EB1C44EB2CA}" destId="{1F118ED8-B039-4802-BA33-B3DEDD3187DD}" srcOrd="1" destOrd="0" presId="urn:microsoft.com/office/officeart/2005/8/layout/list1"/>
    <dgm:cxn modelId="{84DCDCE3-9B19-4AE5-A1EA-DDC4E97266F0}" type="presOf" srcId="{0ED9F846-C298-49F0-A740-7E96060F2919}" destId="{017EFC58-3A15-4010-869C-AAF8A44608FF}" srcOrd="1" destOrd="0" presId="urn:microsoft.com/office/officeart/2005/8/layout/list1"/>
    <dgm:cxn modelId="{9CE736E5-A871-42D9-B046-0E9215FA6642}" type="presOf" srcId="{DC569324-DE20-4642-8FC1-51E7A1F4DED4}" destId="{78CDA434-B6CA-45DA-B57A-8EA0995F6839}" srcOrd="1" destOrd="0" presId="urn:microsoft.com/office/officeart/2005/8/layout/list1"/>
    <dgm:cxn modelId="{3DE844EE-C970-4C46-912C-F6F8E1510112}" srcId="{6732743E-AA17-468A-BE4D-97F96D4731A9}" destId="{D90E00AB-EEF4-4A27-AC04-3FB45879CF1C}" srcOrd="0" destOrd="0" parTransId="{CE1CE37A-22B8-4102-9B5F-9875D2FA7E0D}" sibTransId="{B08D4088-3709-46D7-A126-A6123A038F89}"/>
    <dgm:cxn modelId="{92FBA9F4-957F-46CB-B059-38A83DDEFC9E}" type="presOf" srcId="{DC569324-DE20-4642-8FC1-51E7A1F4DED4}" destId="{03FBCE9A-6718-4884-B1A7-8A3216D5005B}" srcOrd="0" destOrd="0" presId="urn:microsoft.com/office/officeart/2005/8/layout/list1"/>
    <dgm:cxn modelId="{350CBB27-54DF-4238-A85D-4839D7379070}" type="presParOf" srcId="{B25923CC-E0FC-46BB-A523-5DC9D673461F}" destId="{B230CC98-EBF2-472A-A70C-1BADBF99BBEF}" srcOrd="0" destOrd="0" presId="urn:microsoft.com/office/officeart/2005/8/layout/list1"/>
    <dgm:cxn modelId="{AA69E7DA-C1AF-4D8C-A576-EE559986E47D}" type="presParOf" srcId="{B230CC98-EBF2-472A-A70C-1BADBF99BBEF}" destId="{CA781A6E-55C7-4CDF-A640-2432EA08C435}" srcOrd="0" destOrd="0" presId="urn:microsoft.com/office/officeart/2005/8/layout/list1"/>
    <dgm:cxn modelId="{348CB9DC-2DD3-49FC-AA30-729E6BC64B5A}" type="presParOf" srcId="{B230CC98-EBF2-472A-A70C-1BADBF99BBEF}" destId="{04D32239-27A2-4A9C-9423-9A2E9CA3557E}" srcOrd="1" destOrd="0" presId="urn:microsoft.com/office/officeart/2005/8/layout/list1"/>
    <dgm:cxn modelId="{F4D7E532-6809-4148-80A2-2833F171E181}" type="presParOf" srcId="{B25923CC-E0FC-46BB-A523-5DC9D673461F}" destId="{59B6DFE6-52A5-4A9C-8BB9-E3BD71A70A2E}" srcOrd="1" destOrd="0" presId="urn:microsoft.com/office/officeart/2005/8/layout/list1"/>
    <dgm:cxn modelId="{EF99C691-BBE3-47DD-8BE7-D08B94FD2C6C}" type="presParOf" srcId="{B25923CC-E0FC-46BB-A523-5DC9D673461F}" destId="{D94D06CF-9677-4AFB-BF08-F76D355E9D5C}" srcOrd="2" destOrd="0" presId="urn:microsoft.com/office/officeart/2005/8/layout/list1"/>
    <dgm:cxn modelId="{8927070C-0F99-4725-9759-B64B84D54478}" type="presParOf" srcId="{B25923CC-E0FC-46BB-A523-5DC9D673461F}" destId="{7818D855-A0FD-4A12-BF6C-1877165E40FD}" srcOrd="3" destOrd="0" presId="urn:microsoft.com/office/officeart/2005/8/layout/list1"/>
    <dgm:cxn modelId="{68814044-81E5-44A7-9D20-3C1C428D8B26}" type="presParOf" srcId="{B25923CC-E0FC-46BB-A523-5DC9D673461F}" destId="{F75F0D2B-8BAE-4507-A7AB-9343ACDEDFB9}" srcOrd="4" destOrd="0" presId="urn:microsoft.com/office/officeart/2005/8/layout/list1"/>
    <dgm:cxn modelId="{74781601-754E-4922-B3BD-5D802EBAD695}" type="presParOf" srcId="{F75F0D2B-8BAE-4507-A7AB-9343ACDEDFB9}" destId="{15CAB46D-65B5-4B25-BD82-D810C74CCC6F}" srcOrd="0" destOrd="0" presId="urn:microsoft.com/office/officeart/2005/8/layout/list1"/>
    <dgm:cxn modelId="{B67362F4-883B-4D8C-9AD7-5C9A8048BF08}" type="presParOf" srcId="{F75F0D2B-8BAE-4507-A7AB-9343ACDEDFB9}" destId="{EAA6E702-FBB6-4901-9157-ED02A6E392CD}" srcOrd="1" destOrd="0" presId="urn:microsoft.com/office/officeart/2005/8/layout/list1"/>
    <dgm:cxn modelId="{60CFFAD2-F399-46DF-992C-F99D7F9F40D0}" type="presParOf" srcId="{B25923CC-E0FC-46BB-A523-5DC9D673461F}" destId="{5FCEF7FB-2ABA-4AAF-8F90-8892BC2975AE}" srcOrd="5" destOrd="0" presId="urn:microsoft.com/office/officeart/2005/8/layout/list1"/>
    <dgm:cxn modelId="{7D5197C3-99A4-47B2-A466-CAB1A17E5842}" type="presParOf" srcId="{B25923CC-E0FC-46BB-A523-5DC9D673461F}" destId="{CF808064-73B3-43FF-801E-B1A1B72D0279}" srcOrd="6" destOrd="0" presId="urn:microsoft.com/office/officeart/2005/8/layout/list1"/>
    <dgm:cxn modelId="{DF06F4EF-802B-4435-9868-681A8BFB25ED}" type="presParOf" srcId="{B25923CC-E0FC-46BB-A523-5DC9D673461F}" destId="{EC570A30-E6D4-4D73-9655-0B997B26E547}" srcOrd="7" destOrd="0" presId="urn:microsoft.com/office/officeart/2005/8/layout/list1"/>
    <dgm:cxn modelId="{F78F756B-9E71-4F64-B97A-27F2C07C9A44}" type="presParOf" srcId="{B25923CC-E0FC-46BB-A523-5DC9D673461F}" destId="{B8A44BDB-D872-4D37-B076-E2BDD101659C}" srcOrd="8" destOrd="0" presId="urn:microsoft.com/office/officeart/2005/8/layout/list1"/>
    <dgm:cxn modelId="{D9B30F8A-2C3B-4251-AB0D-4C60F45B9E8F}" type="presParOf" srcId="{B8A44BDB-D872-4D37-B076-E2BDD101659C}" destId="{03FBCE9A-6718-4884-B1A7-8A3216D5005B}" srcOrd="0" destOrd="0" presId="urn:microsoft.com/office/officeart/2005/8/layout/list1"/>
    <dgm:cxn modelId="{226E4EA4-6E92-4CCC-A5A8-BA6F5D03A478}" type="presParOf" srcId="{B8A44BDB-D872-4D37-B076-E2BDD101659C}" destId="{78CDA434-B6CA-45DA-B57A-8EA0995F6839}" srcOrd="1" destOrd="0" presId="urn:microsoft.com/office/officeart/2005/8/layout/list1"/>
    <dgm:cxn modelId="{70BCE065-D8FA-4F17-A2C8-F1F526869BB5}" type="presParOf" srcId="{B25923CC-E0FC-46BB-A523-5DC9D673461F}" destId="{02394B8C-C24D-448B-96BF-286E8D1F35C5}" srcOrd="9" destOrd="0" presId="urn:microsoft.com/office/officeart/2005/8/layout/list1"/>
    <dgm:cxn modelId="{1D420CA5-9167-4AFB-82C8-E53287B18FF7}" type="presParOf" srcId="{B25923CC-E0FC-46BB-A523-5DC9D673461F}" destId="{C4DC036F-F7DA-4EFC-AC5F-AB0844C63017}" srcOrd="10" destOrd="0" presId="urn:microsoft.com/office/officeart/2005/8/layout/list1"/>
    <dgm:cxn modelId="{F3F1D0AD-E3DC-49C3-9066-AED80A236F4C}" type="presParOf" srcId="{B25923CC-E0FC-46BB-A523-5DC9D673461F}" destId="{53773139-8C8E-4694-AF71-BCBFD7024E65}" srcOrd="11" destOrd="0" presId="urn:microsoft.com/office/officeart/2005/8/layout/list1"/>
    <dgm:cxn modelId="{D3BADEAC-5241-4867-9FB8-8FAC82946058}" type="presParOf" srcId="{B25923CC-E0FC-46BB-A523-5DC9D673461F}" destId="{BF1C31F5-F5B9-495A-A167-3023623BF9FE}" srcOrd="12" destOrd="0" presId="urn:microsoft.com/office/officeart/2005/8/layout/list1"/>
    <dgm:cxn modelId="{073A8D16-026F-4B27-9242-65A8391D6FD0}" type="presParOf" srcId="{BF1C31F5-F5B9-495A-A167-3023623BF9FE}" destId="{E521AD1C-05C3-4C6A-BD07-481DD7A400B1}" srcOrd="0" destOrd="0" presId="urn:microsoft.com/office/officeart/2005/8/layout/list1"/>
    <dgm:cxn modelId="{E1DFB5A7-E77F-44C8-8A99-F90EB09E6A38}" type="presParOf" srcId="{BF1C31F5-F5B9-495A-A167-3023623BF9FE}" destId="{1BDED73F-F65E-4117-B4BF-4E84393898AB}" srcOrd="1" destOrd="0" presId="urn:microsoft.com/office/officeart/2005/8/layout/list1"/>
    <dgm:cxn modelId="{4CE085CB-2958-4B8F-9BBD-5E3F58BD21E0}" type="presParOf" srcId="{B25923CC-E0FC-46BB-A523-5DC9D673461F}" destId="{92CEE90F-2769-490C-8425-C8E742DE338A}" srcOrd="13" destOrd="0" presId="urn:microsoft.com/office/officeart/2005/8/layout/list1"/>
    <dgm:cxn modelId="{AD42DF5B-AF26-4F9D-8F4D-B5057F044D03}" type="presParOf" srcId="{B25923CC-E0FC-46BB-A523-5DC9D673461F}" destId="{4E69198C-5A4B-4446-A3C6-74EEBFC1A636}" srcOrd="14" destOrd="0" presId="urn:microsoft.com/office/officeart/2005/8/layout/list1"/>
    <dgm:cxn modelId="{CBC05F8A-1161-42C7-9A5E-B37D9388A1D9}" type="presParOf" srcId="{B25923CC-E0FC-46BB-A523-5DC9D673461F}" destId="{1A8D9B11-AA04-4282-8F74-6F5ED3B12A18}" srcOrd="15" destOrd="0" presId="urn:microsoft.com/office/officeart/2005/8/layout/list1"/>
    <dgm:cxn modelId="{6A9B414A-DF37-40A3-BE90-36132CAFB3DE}" type="presParOf" srcId="{B25923CC-E0FC-46BB-A523-5DC9D673461F}" destId="{4C1BC010-4C7D-4415-8A31-BB7E40B0DC0E}" srcOrd="16" destOrd="0" presId="urn:microsoft.com/office/officeart/2005/8/layout/list1"/>
    <dgm:cxn modelId="{27656C87-4D81-4211-8C35-89325B4EA2F1}" type="presParOf" srcId="{4C1BC010-4C7D-4415-8A31-BB7E40B0DC0E}" destId="{F4C08658-3D67-457E-B75F-01017915A078}" srcOrd="0" destOrd="0" presId="urn:microsoft.com/office/officeart/2005/8/layout/list1"/>
    <dgm:cxn modelId="{6E41BACA-EBBD-4B71-B6FE-0BC8BD8A7D72}" type="presParOf" srcId="{4C1BC010-4C7D-4415-8A31-BB7E40B0DC0E}" destId="{017EFC58-3A15-4010-869C-AAF8A44608FF}" srcOrd="1" destOrd="0" presId="urn:microsoft.com/office/officeart/2005/8/layout/list1"/>
    <dgm:cxn modelId="{6EB469C4-9B73-473E-B659-515C3F44C04A}" type="presParOf" srcId="{B25923CC-E0FC-46BB-A523-5DC9D673461F}" destId="{67D1F54F-765E-4158-9BD4-08A915160E70}" srcOrd="17" destOrd="0" presId="urn:microsoft.com/office/officeart/2005/8/layout/list1"/>
    <dgm:cxn modelId="{09E06631-6B37-40E4-8E62-2B5FC98BAD72}" type="presParOf" srcId="{B25923CC-E0FC-46BB-A523-5DC9D673461F}" destId="{E9D02569-B6DA-4C9B-8697-DEE64E36FB47}" srcOrd="18" destOrd="0" presId="urn:microsoft.com/office/officeart/2005/8/layout/list1"/>
    <dgm:cxn modelId="{563329CC-39FD-46D0-BEE6-9BE7764041CA}" type="presParOf" srcId="{B25923CC-E0FC-46BB-A523-5DC9D673461F}" destId="{6C2E8A15-DEEF-421C-91ED-A6695D60C1EF}" srcOrd="19" destOrd="0" presId="urn:microsoft.com/office/officeart/2005/8/layout/list1"/>
    <dgm:cxn modelId="{17B3EFC1-0A64-426F-ABA2-3EB45C8DD0EB}" type="presParOf" srcId="{B25923CC-E0FC-46BB-A523-5DC9D673461F}" destId="{99401187-8D8E-4E13-8390-7A55CCA70128}" srcOrd="20" destOrd="0" presId="urn:microsoft.com/office/officeart/2005/8/layout/list1"/>
    <dgm:cxn modelId="{D8551037-DA52-4601-92B3-507F7A73329C}" type="presParOf" srcId="{99401187-8D8E-4E13-8390-7A55CCA70128}" destId="{8FE3517D-5BD7-4173-8329-19EDCE0A97BE}" srcOrd="0" destOrd="0" presId="urn:microsoft.com/office/officeart/2005/8/layout/list1"/>
    <dgm:cxn modelId="{F4B5A214-93AD-4ACE-89B0-C9A14753EB26}" type="presParOf" srcId="{99401187-8D8E-4E13-8390-7A55CCA70128}" destId="{1F118ED8-B039-4802-BA33-B3DEDD3187DD}" srcOrd="1" destOrd="0" presId="urn:microsoft.com/office/officeart/2005/8/layout/list1"/>
    <dgm:cxn modelId="{023676BA-9AF8-415A-AFAB-497041134C8D}" type="presParOf" srcId="{B25923CC-E0FC-46BB-A523-5DC9D673461F}" destId="{40CD2E4A-0BEB-4A90-BE47-7261EF7D5C57}" srcOrd="21" destOrd="0" presId="urn:microsoft.com/office/officeart/2005/8/layout/list1"/>
    <dgm:cxn modelId="{453DA497-4439-4D29-8AF5-437391B0B186}" type="presParOf" srcId="{B25923CC-E0FC-46BB-A523-5DC9D673461F}" destId="{DE273C7D-8C21-477C-8199-1E69850A13D1}" srcOrd="22" destOrd="0" presId="urn:microsoft.com/office/officeart/2005/8/layout/list1"/>
    <dgm:cxn modelId="{E6E28154-F8F3-4323-B9E1-2866470F116B}" type="presParOf" srcId="{B25923CC-E0FC-46BB-A523-5DC9D673461F}" destId="{F914D819-DC99-43EE-A6C9-4F8B955567C5}" srcOrd="23" destOrd="0" presId="urn:microsoft.com/office/officeart/2005/8/layout/list1"/>
    <dgm:cxn modelId="{4525CCE8-8C40-45DF-9C14-E0B9EC258F20}" type="presParOf" srcId="{B25923CC-E0FC-46BB-A523-5DC9D673461F}" destId="{905B2B3C-D1F4-47DB-AD7D-BD3D284F4215}" srcOrd="24" destOrd="0" presId="urn:microsoft.com/office/officeart/2005/8/layout/list1"/>
    <dgm:cxn modelId="{ACCDEB5B-ACF5-4893-9CEA-386015C5FC1B}" type="presParOf" srcId="{905B2B3C-D1F4-47DB-AD7D-BD3D284F4215}" destId="{08D901F6-2E2F-4CB7-A484-09B44AC2E821}" srcOrd="0" destOrd="0" presId="urn:microsoft.com/office/officeart/2005/8/layout/list1"/>
    <dgm:cxn modelId="{89EADEB7-F8C8-4098-B973-1B5AA6382FE9}" type="presParOf" srcId="{905B2B3C-D1F4-47DB-AD7D-BD3D284F4215}" destId="{AA32EFB1-18A1-4364-96F9-4DB7B7291845}" srcOrd="1" destOrd="0" presId="urn:microsoft.com/office/officeart/2005/8/layout/list1"/>
    <dgm:cxn modelId="{2B3A88B2-0581-4B0E-BF5B-FAAB9B64E87B}" type="presParOf" srcId="{B25923CC-E0FC-46BB-A523-5DC9D673461F}" destId="{FCDD2279-8E8C-4669-8A8D-538E0DBBD6C5}" srcOrd="25" destOrd="0" presId="urn:microsoft.com/office/officeart/2005/8/layout/list1"/>
    <dgm:cxn modelId="{29C70EB0-6FA4-4C3E-A6A8-2BD4EB9B553E}" type="presParOf" srcId="{B25923CC-E0FC-46BB-A523-5DC9D673461F}" destId="{2BA067CE-3D86-41A8-981C-108044BD9665}"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92A905-B7B0-468B-9446-0250A7319A23}"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US"/>
        </a:p>
      </dgm:t>
    </dgm:pt>
    <dgm:pt modelId="{D1240A3E-D9FC-4E32-BC98-1A386CC67668}">
      <dgm:prSet/>
      <dgm:spPr/>
      <dgm:t>
        <a:bodyPr/>
        <a:lstStyle/>
        <a:p>
          <a:r>
            <a:rPr lang="en-US"/>
            <a:t>1881 E Crescentville Road</a:t>
          </a:r>
        </a:p>
      </dgm:t>
    </dgm:pt>
    <dgm:pt modelId="{F014405C-1BAD-4214-9576-7575B7D78953}" type="parTrans" cxnId="{CCFE1085-412A-4103-8605-3944F7517F54}">
      <dgm:prSet/>
      <dgm:spPr/>
      <dgm:t>
        <a:bodyPr/>
        <a:lstStyle/>
        <a:p>
          <a:endParaRPr lang="en-US"/>
        </a:p>
      </dgm:t>
    </dgm:pt>
    <dgm:pt modelId="{01BBA2BE-3BAF-44E3-BCE7-37A0A9A79026}" type="sibTrans" cxnId="{CCFE1085-412A-4103-8605-3944F7517F54}">
      <dgm:prSet/>
      <dgm:spPr/>
      <dgm:t>
        <a:bodyPr/>
        <a:lstStyle/>
        <a:p>
          <a:endParaRPr lang="en-US"/>
        </a:p>
      </dgm:t>
    </dgm:pt>
    <dgm:pt modelId="{A88B830B-83B9-421C-B253-2C077E3BE8E3}">
      <dgm:prSet/>
      <dgm:spPr/>
      <dgm:t>
        <a:bodyPr/>
        <a:lstStyle/>
        <a:p>
          <a:r>
            <a:rPr lang="en-US"/>
            <a:t>Office 513-779-1200</a:t>
          </a:r>
        </a:p>
      </dgm:t>
    </dgm:pt>
    <dgm:pt modelId="{813A0AFC-53F2-4227-8C69-E1E34AEBB8F8}" type="parTrans" cxnId="{32E600C4-EA7F-4FAE-9CA6-50ECBDEF6A73}">
      <dgm:prSet/>
      <dgm:spPr/>
      <dgm:t>
        <a:bodyPr/>
        <a:lstStyle/>
        <a:p>
          <a:endParaRPr lang="en-US"/>
        </a:p>
      </dgm:t>
    </dgm:pt>
    <dgm:pt modelId="{212FD3CF-E2A5-42F7-BF69-22644B814368}" type="sibTrans" cxnId="{32E600C4-EA7F-4FAE-9CA6-50ECBDEF6A73}">
      <dgm:prSet/>
      <dgm:spPr/>
      <dgm:t>
        <a:bodyPr/>
        <a:lstStyle/>
        <a:p>
          <a:endParaRPr lang="en-US"/>
        </a:p>
      </dgm:t>
    </dgm:pt>
    <dgm:pt modelId="{4951EA6B-6D75-44A3-81EC-6097ADB17F51}">
      <dgm:prSet/>
      <dgm:spPr/>
      <dgm:t>
        <a:bodyPr/>
        <a:lstStyle/>
        <a:p>
          <a:r>
            <a:rPr lang="en-US"/>
            <a:t>Fax 513-779-0703</a:t>
          </a:r>
        </a:p>
      </dgm:t>
    </dgm:pt>
    <dgm:pt modelId="{AB3BF045-8974-40C5-B304-424BCDD2D01F}" type="parTrans" cxnId="{82C1401B-BA6C-456E-9B34-421B023DD400}">
      <dgm:prSet/>
      <dgm:spPr/>
      <dgm:t>
        <a:bodyPr/>
        <a:lstStyle/>
        <a:p>
          <a:endParaRPr lang="en-US"/>
        </a:p>
      </dgm:t>
    </dgm:pt>
    <dgm:pt modelId="{43CDD95D-E33B-4C67-9E0B-27715D805364}" type="sibTrans" cxnId="{82C1401B-BA6C-456E-9B34-421B023DD400}">
      <dgm:prSet/>
      <dgm:spPr/>
      <dgm:t>
        <a:bodyPr/>
        <a:lstStyle/>
        <a:p>
          <a:endParaRPr lang="en-US"/>
        </a:p>
      </dgm:t>
    </dgm:pt>
    <dgm:pt modelId="{F6408D8B-9C1C-4C94-94F3-CDB87F55462A}">
      <dgm:prSet/>
      <dgm:spPr/>
      <dgm:t>
        <a:bodyPr/>
        <a:lstStyle/>
        <a:p>
          <a:r>
            <a:rPr lang="en-US"/>
            <a:t>www.gchmu.org</a:t>
          </a:r>
        </a:p>
      </dgm:t>
    </dgm:pt>
    <dgm:pt modelId="{7541EE67-3C74-4C16-9DDD-095B05F2C144}" type="parTrans" cxnId="{D5BA585E-F55C-4B17-881A-154952433BD5}">
      <dgm:prSet/>
      <dgm:spPr/>
      <dgm:t>
        <a:bodyPr/>
        <a:lstStyle/>
        <a:p>
          <a:endParaRPr lang="en-US"/>
        </a:p>
      </dgm:t>
    </dgm:pt>
    <dgm:pt modelId="{46E7D03A-D5BB-429A-A054-96B95956C067}" type="sibTrans" cxnId="{D5BA585E-F55C-4B17-881A-154952433BD5}">
      <dgm:prSet/>
      <dgm:spPr/>
      <dgm:t>
        <a:bodyPr/>
        <a:lstStyle/>
        <a:p>
          <a:endParaRPr lang="en-US"/>
        </a:p>
      </dgm:t>
    </dgm:pt>
    <dgm:pt modelId="{3C3B7395-39F7-4F3F-AF80-45169E875CCE}">
      <dgm:prSet/>
      <dgm:spPr/>
      <dgm:t>
        <a:bodyPr/>
        <a:lstStyle/>
        <a:p>
          <a:r>
            <a:rPr lang="en-US"/>
            <a:t>Brooke Matzen – Office Administrator</a:t>
          </a:r>
        </a:p>
      </dgm:t>
    </dgm:pt>
    <dgm:pt modelId="{1EC089D1-2938-4CA8-BBB9-2DCA5C255D1B}" type="parTrans" cxnId="{CCB24ECA-5F93-4600-9957-DB494D46FDA5}">
      <dgm:prSet/>
      <dgm:spPr/>
      <dgm:t>
        <a:bodyPr/>
        <a:lstStyle/>
        <a:p>
          <a:endParaRPr lang="en-US"/>
        </a:p>
      </dgm:t>
    </dgm:pt>
    <dgm:pt modelId="{4A90B7BE-D259-4AFE-A357-5C6CED1DB3F6}" type="sibTrans" cxnId="{CCB24ECA-5F93-4600-9957-DB494D46FDA5}">
      <dgm:prSet/>
      <dgm:spPr/>
      <dgm:t>
        <a:bodyPr/>
        <a:lstStyle/>
        <a:p>
          <a:endParaRPr lang="en-US"/>
        </a:p>
      </dgm:t>
    </dgm:pt>
    <dgm:pt modelId="{622E5BEF-BA35-455E-BEEF-1C0157F15592}">
      <dgm:prSet/>
      <dgm:spPr/>
      <dgm:t>
        <a:bodyPr/>
        <a:lstStyle/>
        <a:p>
          <a:r>
            <a:rPr lang="en-US"/>
            <a:t>Brmatzen@gmail.com</a:t>
          </a:r>
        </a:p>
      </dgm:t>
    </dgm:pt>
    <dgm:pt modelId="{B81DCE18-CD7C-4BE5-84CF-9FA605920065}" type="parTrans" cxnId="{773D3FA6-5BDF-4A2C-810A-AC2E813210F9}">
      <dgm:prSet/>
      <dgm:spPr/>
      <dgm:t>
        <a:bodyPr/>
        <a:lstStyle/>
        <a:p>
          <a:endParaRPr lang="en-US"/>
        </a:p>
      </dgm:t>
    </dgm:pt>
    <dgm:pt modelId="{61D953A2-72ED-4E26-B159-924F2A298AC5}" type="sibTrans" cxnId="{773D3FA6-5BDF-4A2C-810A-AC2E813210F9}">
      <dgm:prSet/>
      <dgm:spPr/>
      <dgm:t>
        <a:bodyPr/>
        <a:lstStyle/>
        <a:p>
          <a:endParaRPr lang="en-US"/>
        </a:p>
      </dgm:t>
    </dgm:pt>
    <dgm:pt modelId="{37B04C4A-B57A-4F6D-8898-0A8EDF5B8AA6}" type="pres">
      <dgm:prSet presAssocID="{7192A905-B7B0-468B-9446-0250A7319A23}" presName="Name0" presStyleCnt="0">
        <dgm:presLayoutVars>
          <dgm:dir/>
          <dgm:resizeHandles val="exact"/>
        </dgm:presLayoutVars>
      </dgm:prSet>
      <dgm:spPr/>
    </dgm:pt>
    <dgm:pt modelId="{05380BE6-211D-4779-810E-899C1BF5B8B9}" type="pres">
      <dgm:prSet presAssocID="{D1240A3E-D9FC-4E32-BC98-1A386CC67668}" presName="node" presStyleLbl="node1" presStyleIdx="0" presStyleCnt="6">
        <dgm:presLayoutVars>
          <dgm:bulletEnabled val="1"/>
        </dgm:presLayoutVars>
      </dgm:prSet>
      <dgm:spPr/>
    </dgm:pt>
    <dgm:pt modelId="{90ABD3C1-56C1-4D8F-8EFA-6D1481D64242}" type="pres">
      <dgm:prSet presAssocID="{01BBA2BE-3BAF-44E3-BCE7-37A0A9A79026}" presName="sibTrans" presStyleLbl="sibTrans1D1" presStyleIdx="0" presStyleCnt="5"/>
      <dgm:spPr/>
    </dgm:pt>
    <dgm:pt modelId="{E3C7317D-725F-4F96-985F-A639FB0E5F61}" type="pres">
      <dgm:prSet presAssocID="{01BBA2BE-3BAF-44E3-BCE7-37A0A9A79026}" presName="connectorText" presStyleLbl="sibTrans1D1" presStyleIdx="0" presStyleCnt="5"/>
      <dgm:spPr/>
    </dgm:pt>
    <dgm:pt modelId="{597972C1-4BDC-41B7-B65A-593783CA83E0}" type="pres">
      <dgm:prSet presAssocID="{A88B830B-83B9-421C-B253-2C077E3BE8E3}" presName="node" presStyleLbl="node1" presStyleIdx="1" presStyleCnt="6">
        <dgm:presLayoutVars>
          <dgm:bulletEnabled val="1"/>
        </dgm:presLayoutVars>
      </dgm:prSet>
      <dgm:spPr/>
    </dgm:pt>
    <dgm:pt modelId="{CD0D5E1D-6DDD-4D76-ACFE-F17AFA6B393E}" type="pres">
      <dgm:prSet presAssocID="{212FD3CF-E2A5-42F7-BF69-22644B814368}" presName="sibTrans" presStyleLbl="sibTrans1D1" presStyleIdx="1" presStyleCnt="5"/>
      <dgm:spPr/>
    </dgm:pt>
    <dgm:pt modelId="{9432066F-A36C-4E90-9DAA-02BD3DB3E886}" type="pres">
      <dgm:prSet presAssocID="{212FD3CF-E2A5-42F7-BF69-22644B814368}" presName="connectorText" presStyleLbl="sibTrans1D1" presStyleIdx="1" presStyleCnt="5"/>
      <dgm:spPr/>
    </dgm:pt>
    <dgm:pt modelId="{A1E51A12-774F-4358-868C-C9CEBA96AF59}" type="pres">
      <dgm:prSet presAssocID="{4951EA6B-6D75-44A3-81EC-6097ADB17F51}" presName="node" presStyleLbl="node1" presStyleIdx="2" presStyleCnt="6">
        <dgm:presLayoutVars>
          <dgm:bulletEnabled val="1"/>
        </dgm:presLayoutVars>
      </dgm:prSet>
      <dgm:spPr/>
    </dgm:pt>
    <dgm:pt modelId="{7D2BE91D-4C1D-40B2-A2FD-EDCDECC5950E}" type="pres">
      <dgm:prSet presAssocID="{43CDD95D-E33B-4C67-9E0B-27715D805364}" presName="sibTrans" presStyleLbl="sibTrans1D1" presStyleIdx="2" presStyleCnt="5"/>
      <dgm:spPr/>
    </dgm:pt>
    <dgm:pt modelId="{972476DD-A5E0-41F1-9BA1-EC4F0C281260}" type="pres">
      <dgm:prSet presAssocID="{43CDD95D-E33B-4C67-9E0B-27715D805364}" presName="connectorText" presStyleLbl="sibTrans1D1" presStyleIdx="2" presStyleCnt="5"/>
      <dgm:spPr/>
    </dgm:pt>
    <dgm:pt modelId="{9879DAB9-93C4-448A-9118-5E7CA08CB5DB}" type="pres">
      <dgm:prSet presAssocID="{F6408D8B-9C1C-4C94-94F3-CDB87F55462A}" presName="node" presStyleLbl="node1" presStyleIdx="3" presStyleCnt="6">
        <dgm:presLayoutVars>
          <dgm:bulletEnabled val="1"/>
        </dgm:presLayoutVars>
      </dgm:prSet>
      <dgm:spPr/>
    </dgm:pt>
    <dgm:pt modelId="{98E99E1C-4465-4089-A0F5-6D195240267A}" type="pres">
      <dgm:prSet presAssocID="{46E7D03A-D5BB-429A-A054-96B95956C067}" presName="sibTrans" presStyleLbl="sibTrans1D1" presStyleIdx="3" presStyleCnt="5"/>
      <dgm:spPr/>
    </dgm:pt>
    <dgm:pt modelId="{FAF06330-5404-43A4-8364-8A75005DFC2F}" type="pres">
      <dgm:prSet presAssocID="{46E7D03A-D5BB-429A-A054-96B95956C067}" presName="connectorText" presStyleLbl="sibTrans1D1" presStyleIdx="3" presStyleCnt="5"/>
      <dgm:spPr/>
    </dgm:pt>
    <dgm:pt modelId="{113A05F2-B1B0-47BB-9CC8-D8BB97E16120}" type="pres">
      <dgm:prSet presAssocID="{3C3B7395-39F7-4F3F-AF80-45169E875CCE}" presName="node" presStyleLbl="node1" presStyleIdx="4" presStyleCnt="6">
        <dgm:presLayoutVars>
          <dgm:bulletEnabled val="1"/>
        </dgm:presLayoutVars>
      </dgm:prSet>
      <dgm:spPr/>
    </dgm:pt>
    <dgm:pt modelId="{1C174B89-1C3D-467A-AAFA-EE906A382EC1}" type="pres">
      <dgm:prSet presAssocID="{4A90B7BE-D259-4AFE-A357-5C6CED1DB3F6}" presName="sibTrans" presStyleLbl="sibTrans1D1" presStyleIdx="4" presStyleCnt="5"/>
      <dgm:spPr/>
    </dgm:pt>
    <dgm:pt modelId="{56F98501-B43B-44D6-8596-4A2D68DDB563}" type="pres">
      <dgm:prSet presAssocID="{4A90B7BE-D259-4AFE-A357-5C6CED1DB3F6}" presName="connectorText" presStyleLbl="sibTrans1D1" presStyleIdx="4" presStyleCnt="5"/>
      <dgm:spPr/>
    </dgm:pt>
    <dgm:pt modelId="{68A37FC9-B304-45BD-ABD9-E88A69375EBB}" type="pres">
      <dgm:prSet presAssocID="{622E5BEF-BA35-455E-BEEF-1C0157F15592}" presName="node" presStyleLbl="node1" presStyleIdx="5" presStyleCnt="6">
        <dgm:presLayoutVars>
          <dgm:bulletEnabled val="1"/>
        </dgm:presLayoutVars>
      </dgm:prSet>
      <dgm:spPr/>
    </dgm:pt>
  </dgm:ptLst>
  <dgm:cxnLst>
    <dgm:cxn modelId="{F9150718-D6A7-4DAF-A1BC-C7551C8C9889}" type="presOf" srcId="{4A90B7BE-D259-4AFE-A357-5C6CED1DB3F6}" destId="{56F98501-B43B-44D6-8596-4A2D68DDB563}" srcOrd="1" destOrd="0" presId="urn:microsoft.com/office/officeart/2016/7/layout/RepeatingBendingProcessNew"/>
    <dgm:cxn modelId="{B6505B1A-16BA-4153-B2B5-CB5588B1C827}" type="presOf" srcId="{43CDD95D-E33B-4C67-9E0B-27715D805364}" destId="{972476DD-A5E0-41F1-9BA1-EC4F0C281260}" srcOrd="1" destOrd="0" presId="urn:microsoft.com/office/officeart/2016/7/layout/RepeatingBendingProcessNew"/>
    <dgm:cxn modelId="{82C1401B-BA6C-456E-9B34-421B023DD400}" srcId="{7192A905-B7B0-468B-9446-0250A7319A23}" destId="{4951EA6B-6D75-44A3-81EC-6097ADB17F51}" srcOrd="2" destOrd="0" parTransId="{AB3BF045-8974-40C5-B304-424BCDD2D01F}" sibTransId="{43CDD95D-E33B-4C67-9E0B-27715D805364}"/>
    <dgm:cxn modelId="{069E7C31-8E3D-4D32-A6AD-D5C29030BB96}" type="presOf" srcId="{4951EA6B-6D75-44A3-81EC-6097ADB17F51}" destId="{A1E51A12-774F-4358-868C-C9CEBA96AF59}" srcOrd="0" destOrd="0" presId="urn:microsoft.com/office/officeart/2016/7/layout/RepeatingBendingProcessNew"/>
    <dgm:cxn modelId="{CD056232-C5FD-4562-B0BB-6C87AA82EEBB}" type="presOf" srcId="{46E7D03A-D5BB-429A-A054-96B95956C067}" destId="{FAF06330-5404-43A4-8364-8A75005DFC2F}" srcOrd="1" destOrd="0" presId="urn:microsoft.com/office/officeart/2016/7/layout/RepeatingBendingProcessNew"/>
    <dgm:cxn modelId="{287D7D3F-6EB1-40DF-83BC-395B8C3BE085}" type="presOf" srcId="{212FD3CF-E2A5-42F7-BF69-22644B814368}" destId="{CD0D5E1D-6DDD-4D76-ACFE-F17AFA6B393E}" srcOrd="0" destOrd="0" presId="urn:microsoft.com/office/officeart/2016/7/layout/RepeatingBendingProcessNew"/>
    <dgm:cxn modelId="{D5BA585E-F55C-4B17-881A-154952433BD5}" srcId="{7192A905-B7B0-468B-9446-0250A7319A23}" destId="{F6408D8B-9C1C-4C94-94F3-CDB87F55462A}" srcOrd="3" destOrd="0" parTransId="{7541EE67-3C74-4C16-9DDD-095B05F2C144}" sibTransId="{46E7D03A-D5BB-429A-A054-96B95956C067}"/>
    <dgm:cxn modelId="{3EEA8B60-BC40-40A0-887C-AEA81D321BC4}" type="presOf" srcId="{46E7D03A-D5BB-429A-A054-96B95956C067}" destId="{98E99E1C-4465-4089-A0F5-6D195240267A}" srcOrd="0" destOrd="0" presId="urn:microsoft.com/office/officeart/2016/7/layout/RepeatingBendingProcessNew"/>
    <dgm:cxn modelId="{4226BC68-2BA4-4D6F-8277-EC37C067E953}" type="presOf" srcId="{D1240A3E-D9FC-4E32-BC98-1A386CC67668}" destId="{05380BE6-211D-4779-810E-899C1BF5B8B9}" srcOrd="0" destOrd="0" presId="urn:microsoft.com/office/officeart/2016/7/layout/RepeatingBendingProcessNew"/>
    <dgm:cxn modelId="{5F15AB75-0C80-4424-80D6-1E046DB47853}" type="presOf" srcId="{7192A905-B7B0-468B-9446-0250A7319A23}" destId="{37B04C4A-B57A-4F6D-8898-0A8EDF5B8AA6}" srcOrd="0" destOrd="0" presId="urn:microsoft.com/office/officeart/2016/7/layout/RepeatingBendingProcessNew"/>
    <dgm:cxn modelId="{8788457C-081B-402B-86F6-99F6D0B227F4}" type="presOf" srcId="{F6408D8B-9C1C-4C94-94F3-CDB87F55462A}" destId="{9879DAB9-93C4-448A-9118-5E7CA08CB5DB}" srcOrd="0" destOrd="0" presId="urn:microsoft.com/office/officeart/2016/7/layout/RepeatingBendingProcessNew"/>
    <dgm:cxn modelId="{F7B2A17F-ED3C-4B6F-AB65-86EE54571659}" type="presOf" srcId="{212FD3CF-E2A5-42F7-BF69-22644B814368}" destId="{9432066F-A36C-4E90-9DAA-02BD3DB3E886}" srcOrd="1" destOrd="0" presId="urn:microsoft.com/office/officeart/2016/7/layout/RepeatingBendingProcessNew"/>
    <dgm:cxn modelId="{CCFE1085-412A-4103-8605-3944F7517F54}" srcId="{7192A905-B7B0-468B-9446-0250A7319A23}" destId="{D1240A3E-D9FC-4E32-BC98-1A386CC67668}" srcOrd="0" destOrd="0" parTransId="{F014405C-1BAD-4214-9576-7575B7D78953}" sibTransId="{01BBA2BE-3BAF-44E3-BCE7-37A0A9A79026}"/>
    <dgm:cxn modelId="{C0753491-3BCF-42E7-90CC-3539AEECB8D2}" type="presOf" srcId="{A88B830B-83B9-421C-B253-2C077E3BE8E3}" destId="{597972C1-4BDC-41B7-B65A-593783CA83E0}" srcOrd="0" destOrd="0" presId="urn:microsoft.com/office/officeart/2016/7/layout/RepeatingBendingProcessNew"/>
    <dgm:cxn modelId="{D46340A3-2F4C-4B98-9F47-915886F59D10}" type="presOf" srcId="{622E5BEF-BA35-455E-BEEF-1C0157F15592}" destId="{68A37FC9-B304-45BD-ABD9-E88A69375EBB}" srcOrd="0" destOrd="0" presId="urn:microsoft.com/office/officeart/2016/7/layout/RepeatingBendingProcessNew"/>
    <dgm:cxn modelId="{773D3FA6-5BDF-4A2C-810A-AC2E813210F9}" srcId="{7192A905-B7B0-468B-9446-0250A7319A23}" destId="{622E5BEF-BA35-455E-BEEF-1C0157F15592}" srcOrd="5" destOrd="0" parTransId="{B81DCE18-CD7C-4BE5-84CF-9FA605920065}" sibTransId="{61D953A2-72ED-4E26-B159-924F2A298AC5}"/>
    <dgm:cxn modelId="{03A5DFA9-8739-450E-BD79-BB192F08F603}" type="presOf" srcId="{01BBA2BE-3BAF-44E3-BCE7-37A0A9A79026}" destId="{90ABD3C1-56C1-4D8F-8EFA-6D1481D64242}" srcOrd="0" destOrd="0" presId="urn:microsoft.com/office/officeart/2016/7/layout/RepeatingBendingProcessNew"/>
    <dgm:cxn modelId="{EC53B6BD-5278-49A6-AEB6-8D0654666867}" type="presOf" srcId="{4A90B7BE-D259-4AFE-A357-5C6CED1DB3F6}" destId="{1C174B89-1C3D-467A-AAFA-EE906A382EC1}" srcOrd="0" destOrd="0" presId="urn:microsoft.com/office/officeart/2016/7/layout/RepeatingBendingProcessNew"/>
    <dgm:cxn modelId="{0348CDC3-2B5C-424A-8AE1-263CC12DC2C9}" type="presOf" srcId="{3C3B7395-39F7-4F3F-AF80-45169E875CCE}" destId="{113A05F2-B1B0-47BB-9CC8-D8BB97E16120}" srcOrd="0" destOrd="0" presId="urn:microsoft.com/office/officeart/2016/7/layout/RepeatingBendingProcessNew"/>
    <dgm:cxn modelId="{32E600C4-EA7F-4FAE-9CA6-50ECBDEF6A73}" srcId="{7192A905-B7B0-468B-9446-0250A7319A23}" destId="{A88B830B-83B9-421C-B253-2C077E3BE8E3}" srcOrd="1" destOrd="0" parTransId="{813A0AFC-53F2-4227-8C69-E1E34AEBB8F8}" sibTransId="{212FD3CF-E2A5-42F7-BF69-22644B814368}"/>
    <dgm:cxn modelId="{CCB24ECA-5F93-4600-9957-DB494D46FDA5}" srcId="{7192A905-B7B0-468B-9446-0250A7319A23}" destId="{3C3B7395-39F7-4F3F-AF80-45169E875CCE}" srcOrd="4" destOrd="0" parTransId="{1EC089D1-2938-4CA8-BBB9-2DCA5C255D1B}" sibTransId="{4A90B7BE-D259-4AFE-A357-5C6CED1DB3F6}"/>
    <dgm:cxn modelId="{526697DF-CC18-4278-9128-6B04CB099D32}" type="presOf" srcId="{01BBA2BE-3BAF-44E3-BCE7-37A0A9A79026}" destId="{E3C7317D-725F-4F96-985F-A639FB0E5F61}" srcOrd="1" destOrd="0" presId="urn:microsoft.com/office/officeart/2016/7/layout/RepeatingBendingProcessNew"/>
    <dgm:cxn modelId="{452958EC-B96F-47BE-86F7-4F748750C5DD}" type="presOf" srcId="{43CDD95D-E33B-4C67-9E0B-27715D805364}" destId="{7D2BE91D-4C1D-40B2-A2FD-EDCDECC5950E}" srcOrd="0" destOrd="0" presId="urn:microsoft.com/office/officeart/2016/7/layout/RepeatingBendingProcessNew"/>
    <dgm:cxn modelId="{DE389E45-7DDC-4CF8-9AC9-3950E344E8AD}" type="presParOf" srcId="{37B04C4A-B57A-4F6D-8898-0A8EDF5B8AA6}" destId="{05380BE6-211D-4779-810E-899C1BF5B8B9}" srcOrd="0" destOrd="0" presId="urn:microsoft.com/office/officeart/2016/7/layout/RepeatingBendingProcessNew"/>
    <dgm:cxn modelId="{1E2860DE-194A-4AD0-9D7F-F0178148C7C5}" type="presParOf" srcId="{37B04C4A-B57A-4F6D-8898-0A8EDF5B8AA6}" destId="{90ABD3C1-56C1-4D8F-8EFA-6D1481D64242}" srcOrd="1" destOrd="0" presId="urn:microsoft.com/office/officeart/2016/7/layout/RepeatingBendingProcessNew"/>
    <dgm:cxn modelId="{5E47B8E1-61B3-4F2E-B046-208450087762}" type="presParOf" srcId="{90ABD3C1-56C1-4D8F-8EFA-6D1481D64242}" destId="{E3C7317D-725F-4F96-985F-A639FB0E5F61}" srcOrd="0" destOrd="0" presId="urn:microsoft.com/office/officeart/2016/7/layout/RepeatingBendingProcessNew"/>
    <dgm:cxn modelId="{A888E752-F238-4DDE-982A-36F1483D7D9F}" type="presParOf" srcId="{37B04C4A-B57A-4F6D-8898-0A8EDF5B8AA6}" destId="{597972C1-4BDC-41B7-B65A-593783CA83E0}" srcOrd="2" destOrd="0" presId="urn:microsoft.com/office/officeart/2016/7/layout/RepeatingBendingProcessNew"/>
    <dgm:cxn modelId="{7146C639-FFA9-48CE-8740-45EED0554DB1}" type="presParOf" srcId="{37B04C4A-B57A-4F6D-8898-0A8EDF5B8AA6}" destId="{CD0D5E1D-6DDD-4D76-ACFE-F17AFA6B393E}" srcOrd="3" destOrd="0" presId="urn:microsoft.com/office/officeart/2016/7/layout/RepeatingBendingProcessNew"/>
    <dgm:cxn modelId="{29165587-30BB-4E10-9413-D42412400DBF}" type="presParOf" srcId="{CD0D5E1D-6DDD-4D76-ACFE-F17AFA6B393E}" destId="{9432066F-A36C-4E90-9DAA-02BD3DB3E886}" srcOrd="0" destOrd="0" presId="urn:microsoft.com/office/officeart/2016/7/layout/RepeatingBendingProcessNew"/>
    <dgm:cxn modelId="{9E27729F-BADE-4074-A18C-0E66EEB50889}" type="presParOf" srcId="{37B04C4A-B57A-4F6D-8898-0A8EDF5B8AA6}" destId="{A1E51A12-774F-4358-868C-C9CEBA96AF59}" srcOrd="4" destOrd="0" presId="urn:microsoft.com/office/officeart/2016/7/layout/RepeatingBendingProcessNew"/>
    <dgm:cxn modelId="{75B14995-0836-4E69-9D1C-800740565D2B}" type="presParOf" srcId="{37B04C4A-B57A-4F6D-8898-0A8EDF5B8AA6}" destId="{7D2BE91D-4C1D-40B2-A2FD-EDCDECC5950E}" srcOrd="5" destOrd="0" presId="urn:microsoft.com/office/officeart/2016/7/layout/RepeatingBendingProcessNew"/>
    <dgm:cxn modelId="{603017FC-B4E9-4851-89BA-FBFF4C94967D}" type="presParOf" srcId="{7D2BE91D-4C1D-40B2-A2FD-EDCDECC5950E}" destId="{972476DD-A5E0-41F1-9BA1-EC4F0C281260}" srcOrd="0" destOrd="0" presId="urn:microsoft.com/office/officeart/2016/7/layout/RepeatingBendingProcessNew"/>
    <dgm:cxn modelId="{9FD4A127-F5BE-4F53-AFC9-1B1D88E8ABD9}" type="presParOf" srcId="{37B04C4A-B57A-4F6D-8898-0A8EDF5B8AA6}" destId="{9879DAB9-93C4-448A-9118-5E7CA08CB5DB}" srcOrd="6" destOrd="0" presId="urn:microsoft.com/office/officeart/2016/7/layout/RepeatingBendingProcessNew"/>
    <dgm:cxn modelId="{7883C459-A012-42C7-A68B-11A558FF3802}" type="presParOf" srcId="{37B04C4A-B57A-4F6D-8898-0A8EDF5B8AA6}" destId="{98E99E1C-4465-4089-A0F5-6D195240267A}" srcOrd="7" destOrd="0" presId="urn:microsoft.com/office/officeart/2016/7/layout/RepeatingBendingProcessNew"/>
    <dgm:cxn modelId="{70D793F5-9E22-4D4D-85D6-DD60768F21AF}" type="presParOf" srcId="{98E99E1C-4465-4089-A0F5-6D195240267A}" destId="{FAF06330-5404-43A4-8364-8A75005DFC2F}" srcOrd="0" destOrd="0" presId="urn:microsoft.com/office/officeart/2016/7/layout/RepeatingBendingProcessNew"/>
    <dgm:cxn modelId="{BA0A8888-B829-497C-B844-35ABF8216F34}" type="presParOf" srcId="{37B04C4A-B57A-4F6D-8898-0A8EDF5B8AA6}" destId="{113A05F2-B1B0-47BB-9CC8-D8BB97E16120}" srcOrd="8" destOrd="0" presId="urn:microsoft.com/office/officeart/2016/7/layout/RepeatingBendingProcessNew"/>
    <dgm:cxn modelId="{2E389911-F6DE-4048-8CE1-237774846417}" type="presParOf" srcId="{37B04C4A-B57A-4F6D-8898-0A8EDF5B8AA6}" destId="{1C174B89-1C3D-467A-AAFA-EE906A382EC1}" srcOrd="9" destOrd="0" presId="urn:microsoft.com/office/officeart/2016/7/layout/RepeatingBendingProcessNew"/>
    <dgm:cxn modelId="{9B62ADA6-85F7-471B-B37F-BC56491ACD3C}" type="presParOf" srcId="{1C174B89-1C3D-467A-AAFA-EE906A382EC1}" destId="{56F98501-B43B-44D6-8596-4A2D68DDB563}" srcOrd="0" destOrd="0" presId="urn:microsoft.com/office/officeart/2016/7/layout/RepeatingBendingProcessNew"/>
    <dgm:cxn modelId="{BF46038D-41DE-46F0-A100-C31A9FAEABF6}" type="presParOf" srcId="{37B04C4A-B57A-4F6D-8898-0A8EDF5B8AA6}" destId="{68A37FC9-B304-45BD-ABD9-E88A69375EBB}"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95E3D-7D62-445F-8FC3-ED1FA354AA80}"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9B39AA2E-5C0A-4E21-A8A3-72E6F898A495}">
      <dgm:prSet/>
      <dgm:spPr/>
      <dgm:t>
        <a:bodyPr/>
        <a:lstStyle/>
        <a:p>
          <a:r>
            <a:rPr lang="en-US"/>
            <a:t>GCHMU has 3 part time Duty Officers</a:t>
          </a:r>
        </a:p>
      </dgm:t>
    </dgm:pt>
    <dgm:pt modelId="{11A31B24-63B1-4CA0-AE26-73483ECDB3C8}" type="parTrans" cxnId="{96C21E66-AA28-4CFC-B9EB-73B07EAA1505}">
      <dgm:prSet/>
      <dgm:spPr/>
      <dgm:t>
        <a:bodyPr/>
        <a:lstStyle/>
        <a:p>
          <a:endParaRPr lang="en-US"/>
        </a:p>
      </dgm:t>
    </dgm:pt>
    <dgm:pt modelId="{12544D66-EA6F-4636-9F46-5C3206B6E033}" type="sibTrans" cxnId="{96C21E66-AA28-4CFC-B9EB-73B07EAA1505}">
      <dgm:prSet/>
      <dgm:spPr/>
      <dgm:t>
        <a:bodyPr/>
        <a:lstStyle/>
        <a:p>
          <a:endParaRPr lang="en-US"/>
        </a:p>
      </dgm:t>
    </dgm:pt>
    <dgm:pt modelId="{630F4C82-3C4B-493E-874B-FC8E887182D6}">
      <dgm:prSet/>
      <dgm:spPr/>
      <dgm:t>
        <a:bodyPr/>
        <a:lstStyle/>
        <a:p>
          <a:r>
            <a:rPr lang="en-US"/>
            <a:t>Chief Don Bennett</a:t>
          </a:r>
        </a:p>
      </dgm:t>
    </dgm:pt>
    <dgm:pt modelId="{89D4249B-78AE-4B60-BA08-0601C1BBE092}" type="parTrans" cxnId="{4615E3E8-12DD-421A-9B71-BBC41B2CC00F}">
      <dgm:prSet/>
      <dgm:spPr/>
      <dgm:t>
        <a:bodyPr/>
        <a:lstStyle/>
        <a:p>
          <a:endParaRPr lang="en-US"/>
        </a:p>
      </dgm:t>
    </dgm:pt>
    <dgm:pt modelId="{793BAA72-9BAC-44D0-BC4F-22A161CB364A}" type="sibTrans" cxnId="{4615E3E8-12DD-421A-9B71-BBC41B2CC00F}">
      <dgm:prSet/>
      <dgm:spPr/>
      <dgm:t>
        <a:bodyPr/>
        <a:lstStyle/>
        <a:p>
          <a:endParaRPr lang="en-US"/>
        </a:p>
      </dgm:t>
    </dgm:pt>
    <dgm:pt modelId="{9F27FD06-E038-4562-B34D-C70E8471BFC1}">
      <dgm:prSet/>
      <dgm:spPr/>
      <dgm:t>
        <a:bodyPr/>
        <a:lstStyle/>
        <a:p>
          <a:r>
            <a:rPr lang="en-US"/>
            <a:t>Chief B.J Jetter</a:t>
          </a:r>
        </a:p>
      </dgm:t>
    </dgm:pt>
    <dgm:pt modelId="{BA16973D-16E7-439D-A446-2F149BC6857C}" type="parTrans" cxnId="{1DAB1104-74F0-496E-AAEB-3579B7F38596}">
      <dgm:prSet/>
      <dgm:spPr/>
      <dgm:t>
        <a:bodyPr/>
        <a:lstStyle/>
        <a:p>
          <a:endParaRPr lang="en-US"/>
        </a:p>
      </dgm:t>
    </dgm:pt>
    <dgm:pt modelId="{D5821C35-118B-4810-B87D-7835D2F1DD0C}" type="sibTrans" cxnId="{1DAB1104-74F0-496E-AAEB-3579B7F38596}">
      <dgm:prSet/>
      <dgm:spPr/>
      <dgm:t>
        <a:bodyPr/>
        <a:lstStyle/>
        <a:p>
          <a:endParaRPr lang="en-US"/>
        </a:p>
      </dgm:t>
    </dgm:pt>
    <dgm:pt modelId="{73A5CC3F-BE19-488C-AEF2-53B047F66378}">
      <dgm:prSet/>
      <dgm:spPr/>
      <dgm:t>
        <a:bodyPr/>
        <a:lstStyle/>
        <a:p>
          <a:r>
            <a:rPr lang="en-US"/>
            <a:t>Dennis Waldbillig </a:t>
          </a:r>
        </a:p>
      </dgm:t>
    </dgm:pt>
    <dgm:pt modelId="{633C9B79-A8C6-4832-8D39-F7689D9F00E0}" type="parTrans" cxnId="{8C77EDCD-3CE6-4B6C-AC75-E7DAEEC7F2A6}">
      <dgm:prSet/>
      <dgm:spPr/>
      <dgm:t>
        <a:bodyPr/>
        <a:lstStyle/>
        <a:p>
          <a:endParaRPr lang="en-US"/>
        </a:p>
      </dgm:t>
    </dgm:pt>
    <dgm:pt modelId="{32C74FE9-6993-43A1-AEBA-172A0DA7F582}" type="sibTrans" cxnId="{8C77EDCD-3CE6-4B6C-AC75-E7DAEEC7F2A6}">
      <dgm:prSet/>
      <dgm:spPr/>
      <dgm:t>
        <a:bodyPr/>
        <a:lstStyle/>
        <a:p>
          <a:endParaRPr lang="en-US"/>
        </a:p>
      </dgm:t>
    </dgm:pt>
    <dgm:pt modelId="{DB0EBCD9-D3EF-4E73-85F2-67E2877F9404}">
      <dgm:prSet/>
      <dgm:spPr/>
      <dgm:t>
        <a:bodyPr/>
        <a:lstStyle/>
        <a:p>
          <a:r>
            <a:rPr lang="en-US"/>
            <a:t>1 Office Administrator </a:t>
          </a:r>
        </a:p>
      </dgm:t>
    </dgm:pt>
    <dgm:pt modelId="{5229D677-4F74-4970-8EC1-2E2DE71837E1}" type="parTrans" cxnId="{47B754F6-4C00-4A1C-BAFE-D62B3D226BEE}">
      <dgm:prSet/>
      <dgm:spPr/>
      <dgm:t>
        <a:bodyPr/>
        <a:lstStyle/>
        <a:p>
          <a:endParaRPr lang="en-US"/>
        </a:p>
      </dgm:t>
    </dgm:pt>
    <dgm:pt modelId="{FC9E8881-60DC-448D-A1F6-4A16EBC0A3AE}" type="sibTrans" cxnId="{47B754F6-4C00-4A1C-BAFE-D62B3D226BEE}">
      <dgm:prSet/>
      <dgm:spPr/>
      <dgm:t>
        <a:bodyPr/>
        <a:lstStyle/>
        <a:p>
          <a:endParaRPr lang="en-US"/>
        </a:p>
      </dgm:t>
    </dgm:pt>
    <dgm:pt modelId="{77B32475-E1E3-4BB0-9428-B5F3EE9526D3}">
      <dgm:prSet/>
      <dgm:spPr/>
      <dgm:t>
        <a:bodyPr/>
        <a:lstStyle/>
        <a:p>
          <a:r>
            <a:rPr lang="en-US"/>
            <a:t>Brooke Matzen</a:t>
          </a:r>
        </a:p>
      </dgm:t>
    </dgm:pt>
    <dgm:pt modelId="{BAFA6BD2-6585-4C25-A988-A00031DD4EC0}" type="parTrans" cxnId="{8E913458-656B-4B8D-94FC-CDD18893AE8C}">
      <dgm:prSet/>
      <dgm:spPr/>
      <dgm:t>
        <a:bodyPr/>
        <a:lstStyle/>
        <a:p>
          <a:endParaRPr lang="en-US"/>
        </a:p>
      </dgm:t>
    </dgm:pt>
    <dgm:pt modelId="{D60F42E9-FB10-4D6F-A643-6B4BB48F0C21}" type="sibTrans" cxnId="{8E913458-656B-4B8D-94FC-CDD18893AE8C}">
      <dgm:prSet/>
      <dgm:spPr/>
      <dgm:t>
        <a:bodyPr/>
        <a:lstStyle/>
        <a:p>
          <a:endParaRPr lang="en-US"/>
        </a:p>
      </dgm:t>
    </dgm:pt>
    <dgm:pt modelId="{F1072742-FA63-485C-82A0-F6B1DA54A7CF}">
      <dgm:prSet/>
      <dgm:spPr/>
      <dgm:t>
        <a:bodyPr/>
        <a:lstStyle/>
        <a:p>
          <a:r>
            <a:rPr lang="en-US"/>
            <a:t>Membership is comprised of Technicians, Specialists, Research and Operations personnel</a:t>
          </a:r>
        </a:p>
      </dgm:t>
    </dgm:pt>
    <dgm:pt modelId="{C0FA1DC9-D6CC-404A-839A-6031DBA540BB}" type="parTrans" cxnId="{1ED6864E-6A77-406C-AB1F-08DC732A7E58}">
      <dgm:prSet/>
      <dgm:spPr/>
      <dgm:t>
        <a:bodyPr/>
        <a:lstStyle/>
        <a:p>
          <a:endParaRPr lang="en-US"/>
        </a:p>
      </dgm:t>
    </dgm:pt>
    <dgm:pt modelId="{E30BE782-0F04-4B8E-91F6-9778C52F6B50}" type="sibTrans" cxnId="{1ED6864E-6A77-406C-AB1F-08DC732A7E58}">
      <dgm:prSet/>
      <dgm:spPr/>
      <dgm:t>
        <a:bodyPr/>
        <a:lstStyle/>
        <a:p>
          <a:endParaRPr lang="en-US"/>
        </a:p>
      </dgm:t>
    </dgm:pt>
    <dgm:pt modelId="{AC260BA8-FB48-40CD-A25E-6A8B2FA2E40A}" type="pres">
      <dgm:prSet presAssocID="{41095E3D-7D62-445F-8FC3-ED1FA354AA80}" presName="Name0" presStyleCnt="0">
        <dgm:presLayoutVars>
          <dgm:dir/>
          <dgm:animLvl val="lvl"/>
          <dgm:resizeHandles val="exact"/>
        </dgm:presLayoutVars>
      </dgm:prSet>
      <dgm:spPr/>
    </dgm:pt>
    <dgm:pt modelId="{8C1A2A8D-D036-4723-ACC8-B9448B2FC3E6}" type="pres">
      <dgm:prSet presAssocID="{F1072742-FA63-485C-82A0-F6B1DA54A7CF}" presName="boxAndChildren" presStyleCnt="0"/>
      <dgm:spPr/>
    </dgm:pt>
    <dgm:pt modelId="{DE562CB3-9E10-4EE6-B3A2-5B53B0016B37}" type="pres">
      <dgm:prSet presAssocID="{F1072742-FA63-485C-82A0-F6B1DA54A7CF}" presName="parentTextBox" presStyleLbl="node1" presStyleIdx="0" presStyleCnt="3"/>
      <dgm:spPr/>
    </dgm:pt>
    <dgm:pt modelId="{DD2F1E06-4923-4979-935F-2171CB5F3A7A}" type="pres">
      <dgm:prSet presAssocID="{FC9E8881-60DC-448D-A1F6-4A16EBC0A3AE}" presName="sp" presStyleCnt="0"/>
      <dgm:spPr/>
    </dgm:pt>
    <dgm:pt modelId="{3BF8B0D6-F93A-4A58-A49D-581151FE396C}" type="pres">
      <dgm:prSet presAssocID="{DB0EBCD9-D3EF-4E73-85F2-67E2877F9404}" presName="arrowAndChildren" presStyleCnt="0"/>
      <dgm:spPr/>
    </dgm:pt>
    <dgm:pt modelId="{7179D424-6A36-4E85-BCD7-2C97C4029BDE}" type="pres">
      <dgm:prSet presAssocID="{DB0EBCD9-D3EF-4E73-85F2-67E2877F9404}" presName="parentTextArrow" presStyleLbl="node1" presStyleIdx="0" presStyleCnt="3"/>
      <dgm:spPr/>
    </dgm:pt>
    <dgm:pt modelId="{9B077DFF-BF5F-461B-AA94-C6BC9A2CCD94}" type="pres">
      <dgm:prSet presAssocID="{DB0EBCD9-D3EF-4E73-85F2-67E2877F9404}" presName="arrow" presStyleLbl="node1" presStyleIdx="1" presStyleCnt="3"/>
      <dgm:spPr/>
    </dgm:pt>
    <dgm:pt modelId="{6FFAD5D6-3DA2-43D1-9F80-209F614856FA}" type="pres">
      <dgm:prSet presAssocID="{DB0EBCD9-D3EF-4E73-85F2-67E2877F9404}" presName="descendantArrow" presStyleCnt="0"/>
      <dgm:spPr/>
    </dgm:pt>
    <dgm:pt modelId="{BA136134-C8BA-4D22-980B-101B49827E07}" type="pres">
      <dgm:prSet presAssocID="{77B32475-E1E3-4BB0-9428-B5F3EE9526D3}" presName="childTextArrow" presStyleLbl="fgAccFollowNode1" presStyleIdx="0" presStyleCnt="4">
        <dgm:presLayoutVars>
          <dgm:bulletEnabled val="1"/>
        </dgm:presLayoutVars>
      </dgm:prSet>
      <dgm:spPr/>
    </dgm:pt>
    <dgm:pt modelId="{C6C381AA-2EFF-4C40-8135-07D399D2E742}" type="pres">
      <dgm:prSet presAssocID="{12544D66-EA6F-4636-9F46-5C3206B6E033}" presName="sp" presStyleCnt="0"/>
      <dgm:spPr/>
    </dgm:pt>
    <dgm:pt modelId="{C2FB9ED0-E1C6-4355-B5A2-D8B89C713C7C}" type="pres">
      <dgm:prSet presAssocID="{9B39AA2E-5C0A-4E21-A8A3-72E6F898A495}" presName="arrowAndChildren" presStyleCnt="0"/>
      <dgm:spPr/>
    </dgm:pt>
    <dgm:pt modelId="{EDD8BE53-91A2-4B15-AE39-4C5301B17C1F}" type="pres">
      <dgm:prSet presAssocID="{9B39AA2E-5C0A-4E21-A8A3-72E6F898A495}" presName="parentTextArrow" presStyleLbl="node1" presStyleIdx="1" presStyleCnt="3"/>
      <dgm:spPr/>
    </dgm:pt>
    <dgm:pt modelId="{AF2844BD-BC74-4596-8929-8D9E1B41E9A6}" type="pres">
      <dgm:prSet presAssocID="{9B39AA2E-5C0A-4E21-A8A3-72E6F898A495}" presName="arrow" presStyleLbl="node1" presStyleIdx="2" presStyleCnt="3"/>
      <dgm:spPr/>
    </dgm:pt>
    <dgm:pt modelId="{77A8860F-D906-4735-AE28-7026DE58C25B}" type="pres">
      <dgm:prSet presAssocID="{9B39AA2E-5C0A-4E21-A8A3-72E6F898A495}" presName="descendantArrow" presStyleCnt="0"/>
      <dgm:spPr/>
    </dgm:pt>
    <dgm:pt modelId="{8576D0FB-0C8E-4B6B-AF8E-FEA088394DFF}" type="pres">
      <dgm:prSet presAssocID="{630F4C82-3C4B-493E-874B-FC8E887182D6}" presName="childTextArrow" presStyleLbl="fgAccFollowNode1" presStyleIdx="1" presStyleCnt="4">
        <dgm:presLayoutVars>
          <dgm:bulletEnabled val="1"/>
        </dgm:presLayoutVars>
      </dgm:prSet>
      <dgm:spPr/>
    </dgm:pt>
    <dgm:pt modelId="{52D9A9C9-3E0F-47A8-9FF0-960910A8146D}" type="pres">
      <dgm:prSet presAssocID="{9F27FD06-E038-4562-B34D-C70E8471BFC1}" presName="childTextArrow" presStyleLbl="fgAccFollowNode1" presStyleIdx="2" presStyleCnt="4">
        <dgm:presLayoutVars>
          <dgm:bulletEnabled val="1"/>
        </dgm:presLayoutVars>
      </dgm:prSet>
      <dgm:spPr/>
    </dgm:pt>
    <dgm:pt modelId="{04FA6126-3328-4146-85FB-0638282EE0F6}" type="pres">
      <dgm:prSet presAssocID="{73A5CC3F-BE19-488C-AEF2-53B047F66378}" presName="childTextArrow" presStyleLbl="fgAccFollowNode1" presStyleIdx="3" presStyleCnt="4">
        <dgm:presLayoutVars>
          <dgm:bulletEnabled val="1"/>
        </dgm:presLayoutVars>
      </dgm:prSet>
      <dgm:spPr/>
    </dgm:pt>
  </dgm:ptLst>
  <dgm:cxnLst>
    <dgm:cxn modelId="{55D8D902-6BE5-4E9C-B7B5-1E873B575E9D}" type="presOf" srcId="{41095E3D-7D62-445F-8FC3-ED1FA354AA80}" destId="{AC260BA8-FB48-40CD-A25E-6A8B2FA2E40A}" srcOrd="0" destOrd="0" presId="urn:microsoft.com/office/officeart/2005/8/layout/process4"/>
    <dgm:cxn modelId="{1DAB1104-74F0-496E-AAEB-3579B7F38596}" srcId="{9B39AA2E-5C0A-4E21-A8A3-72E6F898A495}" destId="{9F27FD06-E038-4562-B34D-C70E8471BFC1}" srcOrd="1" destOrd="0" parTransId="{BA16973D-16E7-439D-A446-2F149BC6857C}" sibTransId="{D5821C35-118B-4810-B87D-7835D2F1DD0C}"/>
    <dgm:cxn modelId="{6A796F40-A8FE-448D-8FB0-C7D2659CDD57}" type="presOf" srcId="{9B39AA2E-5C0A-4E21-A8A3-72E6F898A495}" destId="{EDD8BE53-91A2-4B15-AE39-4C5301B17C1F}" srcOrd="0" destOrd="0" presId="urn:microsoft.com/office/officeart/2005/8/layout/process4"/>
    <dgm:cxn modelId="{96C21E66-AA28-4CFC-B9EB-73B07EAA1505}" srcId="{41095E3D-7D62-445F-8FC3-ED1FA354AA80}" destId="{9B39AA2E-5C0A-4E21-A8A3-72E6F898A495}" srcOrd="0" destOrd="0" parTransId="{11A31B24-63B1-4CA0-AE26-73483ECDB3C8}" sibTransId="{12544D66-EA6F-4636-9F46-5C3206B6E033}"/>
    <dgm:cxn modelId="{483FFF4B-F93B-4329-A583-5231D8413146}" type="presOf" srcId="{73A5CC3F-BE19-488C-AEF2-53B047F66378}" destId="{04FA6126-3328-4146-85FB-0638282EE0F6}" srcOrd="0" destOrd="0" presId="urn:microsoft.com/office/officeart/2005/8/layout/process4"/>
    <dgm:cxn modelId="{1ED6864E-6A77-406C-AB1F-08DC732A7E58}" srcId="{41095E3D-7D62-445F-8FC3-ED1FA354AA80}" destId="{F1072742-FA63-485C-82A0-F6B1DA54A7CF}" srcOrd="2" destOrd="0" parTransId="{C0FA1DC9-D6CC-404A-839A-6031DBA540BB}" sibTransId="{E30BE782-0F04-4B8E-91F6-9778C52F6B50}"/>
    <dgm:cxn modelId="{7A301873-CBFE-4ECB-B803-170C62290BF2}" type="presOf" srcId="{9F27FD06-E038-4562-B34D-C70E8471BFC1}" destId="{52D9A9C9-3E0F-47A8-9FF0-960910A8146D}" srcOrd="0" destOrd="0" presId="urn:microsoft.com/office/officeart/2005/8/layout/process4"/>
    <dgm:cxn modelId="{5C314274-6F12-4868-AE7B-F853E8D27F6A}" type="presOf" srcId="{DB0EBCD9-D3EF-4E73-85F2-67E2877F9404}" destId="{7179D424-6A36-4E85-BCD7-2C97C4029BDE}" srcOrd="0" destOrd="0" presId="urn:microsoft.com/office/officeart/2005/8/layout/process4"/>
    <dgm:cxn modelId="{8E913458-656B-4B8D-94FC-CDD18893AE8C}" srcId="{DB0EBCD9-D3EF-4E73-85F2-67E2877F9404}" destId="{77B32475-E1E3-4BB0-9428-B5F3EE9526D3}" srcOrd="0" destOrd="0" parTransId="{BAFA6BD2-6585-4C25-A988-A00031DD4EC0}" sibTransId="{D60F42E9-FB10-4D6F-A643-6B4BB48F0C21}"/>
    <dgm:cxn modelId="{2B5E677B-272C-45A6-A1E1-79EC931A0E26}" type="presOf" srcId="{630F4C82-3C4B-493E-874B-FC8E887182D6}" destId="{8576D0FB-0C8E-4B6B-AF8E-FEA088394DFF}" srcOrd="0" destOrd="0" presId="urn:microsoft.com/office/officeart/2005/8/layout/process4"/>
    <dgm:cxn modelId="{4D149D94-9079-4DDC-898A-8FFAB4C959C4}" type="presOf" srcId="{F1072742-FA63-485C-82A0-F6B1DA54A7CF}" destId="{DE562CB3-9E10-4EE6-B3A2-5B53B0016B37}" srcOrd="0" destOrd="0" presId="urn:microsoft.com/office/officeart/2005/8/layout/process4"/>
    <dgm:cxn modelId="{A8C7A3A1-F3B4-4FFE-85D2-CB73C4D09990}" type="presOf" srcId="{DB0EBCD9-D3EF-4E73-85F2-67E2877F9404}" destId="{9B077DFF-BF5F-461B-AA94-C6BC9A2CCD94}" srcOrd="1" destOrd="0" presId="urn:microsoft.com/office/officeart/2005/8/layout/process4"/>
    <dgm:cxn modelId="{19D41FB1-814B-4E2E-BAE1-CEFEFF2CE42A}" type="presOf" srcId="{9B39AA2E-5C0A-4E21-A8A3-72E6F898A495}" destId="{AF2844BD-BC74-4596-8929-8D9E1B41E9A6}" srcOrd="1" destOrd="0" presId="urn:microsoft.com/office/officeart/2005/8/layout/process4"/>
    <dgm:cxn modelId="{618F96C1-DB2B-4041-8E77-120285745D1F}" type="presOf" srcId="{77B32475-E1E3-4BB0-9428-B5F3EE9526D3}" destId="{BA136134-C8BA-4D22-980B-101B49827E07}" srcOrd="0" destOrd="0" presId="urn:microsoft.com/office/officeart/2005/8/layout/process4"/>
    <dgm:cxn modelId="{8C77EDCD-3CE6-4B6C-AC75-E7DAEEC7F2A6}" srcId="{9B39AA2E-5C0A-4E21-A8A3-72E6F898A495}" destId="{73A5CC3F-BE19-488C-AEF2-53B047F66378}" srcOrd="2" destOrd="0" parTransId="{633C9B79-A8C6-4832-8D39-F7689D9F00E0}" sibTransId="{32C74FE9-6993-43A1-AEBA-172A0DA7F582}"/>
    <dgm:cxn modelId="{4615E3E8-12DD-421A-9B71-BBC41B2CC00F}" srcId="{9B39AA2E-5C0A-4E21-A8A3-72E6F898A495}" destId="{630F4C82-3C4B-493E-874B-FC8E887182D6}" srcOrd="0" destOrd="0" parTransId="{89D4249B-78AE-4B60-BA08-0601C1BBE092}" sibTransId="{793BAA72-9BAC-44D0-BC4F-22A161CB364A}"/>
    <dgm:cxn modelId="{47B754F6-4C00-4A1C-BAFE-D62B3D226BEE}" srcId="{41095E3D-7D62-445F-8FC3-ED1FA354AA80}" destId="{DB0EBCD9-D3EF-4E73-85F2-67E2877F9404}" srcOrd="1" destOrd="0" parTransId="{5229D677-4F74-4970-8EC1-2E2DE71837E1}" sibTransId="{FC9E8881-60DC-448D-A1F6-4A16EBC0A3AE}"/>
    <dgm:cxn modelId="{6F0C885D-8356-48D5-B145-327EDE6FE72E}" type="presParOf" srcId="{AC260BA8-FB48-40CD-A25E-6A8B2FA2E40A}" destId="{8C1A2A8D-D036-4723-ACC8-B9448B2FC3E6}" srcOrd="0" destOrd="0" presId="urn:microsoft.com/office/officeart/2005/8/layout/process4"/>
    <dgm:cxn modelId="{5C3CB800-D76C-4EC2-BE74-EC7578CA5051}" type="presParOf" srcId="{8C1A2A8D-D036-4723-ACC8-B9448B2FC3E6}" destId="{DE562CB3-9E10-4EE6-B3A2-5B53B0016B37}" srcOrd="0" destOrd="0" presId="urn:microsoft.com/office/officeart/2005/8/layout/process4"/>
    <dgm:cxn modelId="{DB6BC256-BD24-4D3C-BEE8-57B21CFBB5A5}" type="presParOf" srcId="{AC260BA8-FB48-40CD-A25E-6A8B2FA2E40A}" destId="{DD2F1E06-4923-4979-935F-2171CB5F3A7A}" srcOrd="1" destOrd="0" presId="urn:microsoft.com/office/officeart/2005/8/layout/process4"/>
    <dgm:cxn modelId="{D13ED352-5C32-42A8-9CC4-A22ED08B846C}" type="presParOf" srcId="{AC260BA8-FB48-40CD-A25E-6A8B2FA2E40A}" destId="{3BF8B0D6-F93A-4A58-A49D-581151FE396C}" srcOrd="2" destOrd="0" presId="urn:microsoft.com/office/officeart/2005/8/layout/process4"/>
    <dgm:cxn modelId="{72F0877E-95E7-4D7F-8F11-AE9F4429BEFB}" type="presParOf" srcId="{3BF8B0D6-F93A-4A58-A49D-581151FE396C}" destId="{7179D424-6A36-4E85-BCD7-2C97C4029BDE}" srcOrd="0" destOrd="0" presId="urn:microsoft.com/office/officeart/2005/8/layout/process4"/>
    <dgm:cxn modelId="{6D215448-0185-4D5F-BB16-79043BDE529E}" type="presParOf" srcId="{3BF8B0D6-F93A-4A58-A49D-581151FE396C}" destId="{9B077DFF-BF5F-461B-AA94-C6BC9A2CCD94}" srcOrd="1" destOrd="0" presId="urn:microsoft.com/office/officeart/2005/8/layout/process4"/>
    <dgm:cxn modelId="{71F7C8D6-77D4-465D-AE4E-EACF75C45056}" type="presParOf" srcId="{3BF8B0D6-F93A-4A58-A49D-581151FE396C}" destId="{6FFAD5D6-3DA2-43D1-9F80-209F614856FA}" srcOrd="2" destOrd="0" presId="urn:microsoft.com/office/officeart/2005/8/layout/process4"/>
    <dgm:cxn modelId="{89EA4C88-3DD8-42E8-B978-CBD39514EB51}" type="presParOf" srcId="{6FFAD5D6-3DA2-43D1-9F80-209F614856FA}" destId="{BA136134-C8BA-4D22-980B-101B49827E07}" srcOrd="0" destOrd="0" presId="urn:microsoft.com/office/officeart/2005/8/layout/process4"/>
    <dgm:cxn modelId="{8246AB58-0013-4058-943A-A1214C409585}" type="presParOf" srcId="{AC260BA8-FB48-40CD-A25E-6A8B2FA2E40A}" destId="{C6C381AA-2EFF-4C40-8135-07D399D2E742}" srcOrd="3" destOrd="0" presId="urn:microsoft.com/office/officeart/2005/8/layout/process4"/>
    <dgm:cxn modelId="{CA657956-3185-49A5-9BFB-6F2F67F8C598}" type="presParOf" srcId="{AC260BA8-FB48-40CD-A25E-6A8B2FA2E40A}" destId="{C2FB9ED0-E1C6-4355-B5A2-D8B89C713C7C}" srcOrd="4" destOrd="0" presId="urn:microsoft.com/office/officeart/2005/8/layout/process4"/>
    <dgm:cxn modelId="{B6AE8AC4-C62A-47A2-B40E-0E935B4DEB26}" type="presParOf" srcId="{C2FB9ED0-E1C6-4355-B5A2-D8B89C713C7C}" destId="{EDD8BE53-91A2-4B15-AE39-4C5301B17C1F}" srcOrd="0" destOrd="0" presId="urn:microsoft.com/office/officeart/2005/8/layout/process4"/>
    <dgm:cxn modelId="{BB176CE6-DF0A-4702-8044-D0E325BA19BE}" type="presParOf" srcId="{C2FB9ED0-E1C6-4355-B5A2-D8B89C713C7C}" destId="{AF2844BD-BC74-4596-8929-8D9E1B41E9A6}" srcOrd="1" destOrd="0" presId="urn:microsoft.com/office/officeart/2005/8/layout/process4"/>
    <dgm:cxn modelId="{91861AFA-7B30-4E04-923B-F8494D1661AF}" type="presParOf" srcId="{C2FB9ED0-E1C6-4355-B5A2-D8B89C713C7C}" destId="{77A8860F-D906-4735-AE28-7026DE58C25B}" srcOrd="2" destOrd="0" presId="urn:microsoft.com/office/officeart/2005/8/layout/process4"/>
    <dgm:cxn modelId="{28FF15F2-56E5-4711-AF6C-A2C5D060FD35}" type="presParOf" srcId="{77A8860F-D906-4735-AE28-7026DE58C25B}" destId="{8576D0FB-0C8E-4B6B-AF8E-FEA088394DFF}" srcOrd="0" destOrd="0" presId="urn:microsoft.com/office/officeart/2005/8/layout/process4"/>
    <dgm:cxn modelId="{BD53DF18-A694-4CD4-AF55-59D553739562}" type="presParOf" srcId="{77A8860F-D906-4735-AE28-7026DE58C25B}" destId="{52D9A9C9-3E0F-47A8-9FF0-960910A8146D}" srcOrd="1" destOrd="0" presId="urn:microsoft.com/office/officeart/2005/8/layout/process4"/>
    <dgm:cxn modelId="{A261FCB4-67AA-49D2-9111-9CE375E47625}" type="presParOf" srcId="{77A8860F-D906-4735-AE28-7026DE58C25B}" destId="{04FA6126-3328-4146-85FB-0638282EE0F6}"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B75082-58E4-44EE-A8D9-07B337C3BC99}"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87CD4D93-E7D0-43BA-9E1B-38D719E2DC4F}">
      <dgm:prSet/>
      <dgm:spPr/>
      <dgm:t>
        <a:bodyPr/>
        <a:lstStyle/>
        <a:p>
          <a:r>
            <a:rPr lang="en-US"/>
            <a:t>A staging location for our personnel to meet and set up</a:t>
          </a:r>
        </a:p>
      </dgm:t>
    </dgm:pt>
    <dgm:pt modelId="{F17F222C-A05A-4F03-8899-81EDF87BAA93}" type="parTrans" cxnId="{BC91D7A9-F393-4D0A-86FE-0B49F1096370}">
      <dgm:prSet/>
      <dgm:spPr/>
      <dgm:t>
        <a:bodyPr/>
        <a:lstStyle/>
        <a:p>
          <a:endParaRPr lang="en-US"/>
        </a:p>
      </dgm:t>
    </dgm:pt>
    <dgm:pt modelId="{15E3B33F-B4E7-4FA4-88F2-483716B33278}" type="sibTrans" cxnId="{BC91D7A9-F393-4D0A-86FE-0B49F1096370}">
      <dgm:prSet/>
      <dgm:spPr/>
      <dgm:t>
        <a:bodyPr/>
        <a:lstStyle/>
        <a:p>
          <a:endParaRPr lang="en-US"/>
        </a:p>
      </dgm:t>
    </dgm:pt>
    <dgm:pt modelId="{8F0BAAEB-5828-465F-B983-6624EB02DD99}">
      <dgm:prSet/>
      <dgm:spPr/>
      <dgm:t>
        <a:bodyPr/>
        <a:lstStyle/>
        <a:p>
          <a:r>
            <a:rPr lang="en-US"/>
            <a:t>Many of our personnel arrive in pov’s</a:t>
          </a:r>
        </a:p>
      </dgm:t>
    </dgm:pt>
    <dgm:pt modelId="{7315C225-7A98-4741-A3FF-7D40D32763BE}" type="parTrans" cxnId="{AD99288C-668C-4D88-99E1-0019B4244DF6}">
      <dgm:prSet/>
      <dgm:spPr/>
      <dgm:t>
        <a:bodyPr/>
        <a:lstStyle/>
        <a:p>
          <a:endParaRPr lang="en-US"/>
        </a:p>
      </dgm:t>
    </dgm:pt>
    <dgm:pt modelId="{87EA3AE7-ACDD-40BC-8F41-BC552ECDC5B9}" type="sibTrans" cxnId="{AD99288C-668C-4D88-99E1-0019B4244DF6}">
      <dgm:prSet/>
      <dgm:spPr/>
      <dgm:t>
        <a:bodyPr/>
        <a:lstStyle/>
        <a:p>
          <a:endParaRPr lang="en-US"/>
        </a:p>
      </dgm:t>
    </dgm:pt>
    <dgm:pt modelId="{F8B3132C-01E2-4A24-9C61-189135046D7D}">
      <dgm:prSet/>
      <dgm:spPr/>
      <dgm:t>
        <a:bodyPr/>
        <a:lstStyle/>
        <a:p>
          <a:r>
            <a:rPr lang="en-US"/>
            <a:t>A fire ground we can talk to units </a:t>
          </a:r>
        </a:p>
      </dgm:t>
    </dgm:pt>
    <dgm:pt modelId="{79B0A28F-8331-498A-ABCB-196FBEC16A0B}" type="parTrans" cxnId="{90BB4161-153E-43EE-891E-33B2D071D66B}">
      <dgm:prSet/>
      <dgm:spPr/>
      <dgm:t>
        <a:bodyPr/>
        <a:lstStyle/>
        <a:p>
          <a:endParaRPr lang="en-US"/>
        </a:p>
      </dgm:t>
    </dgm:pt>
    <dgm:pt modelId="{7DC757BD-7126-4459-BA8B-63AC83BC36C9}" type="sibTrans" cxnId="{90BB4161-153E-43EE-891E-33B2D071D66B}">
      <dgm:prSet/>
      <dgm:spPr/>
      <dgm:t>
        <a:bodyPr/>
        <a:lstStyle/>
        <a:p>
          <a:endParaRPr lang="en-US"/>
        </a:p>
      </dgm:t>
    </dgm:pt>
    <dgm:pt modelId="{A1582CAE-3873-4577-8AB3-7BBE10BA2FB7}">
      <dgm:prSet/>
      <dgm:spPr/>
      <dgm:t>
        <a:bodyPr/>
        <a:lstStyle/>
        <a:p>
          <a:r>
            <a:rPr lang="en-US"/>
            <a:t>Assistance with setting up Decon line upon arrival on scene and water</a:t>
          </a:r>
        </a:p>
      </dgm:t>
    </dgm:pt>
    <dgm:pt modelId="{44C22958-570B-4EEA-BF57-376FCF7F9783}" type="parTrans" cxnId="{AB7B2B49-1EDD-4842-AB72-4339D8BC75E8}">
      <dgm:prSet/>
      <dgm:spPr/>
      <dgm:t>
        <a:bodyPr/>
        <a:lstStyle/>
        <a:p>
          <a:endParaRPr lang="en-US"/>
        </a:p>
      </dgm:t>
    </dgm:pt>
    <dgm:pt modelId="{AC2413F8-7C99-447D-B71C-D693FAC67B78}" type="sibTrans" cxnId="{AB7B2B49-1EDD-4842-AB72-4339D8BC75E8}">
      <dgm:prSet/>
      <dgm:spPr/>
      <dgm:t>
        <a:bodyPr/>
        <a:lstStyle/>
        <a:p>
          <a:endParaRPr lang="en-US"/>
        </a:p>
      </dgm:t>
    </dgm:pt>
    <dgm:pt modelId="{33056C4B-7FF7-42DB-A28D-3D7B4A45CCC2}">
      <dgm:prSet/>
      <dgm:spPr/>
      <dgm:t>
        <a:bodyPr/>
        <a:lstStyle/>
        <a:p>
          <a:r>
            <a:rPr lang="en-US"/>
            <a:t>We will provide a Decon Leader and equipment</a:t>
          </a:r>
        </a:p>
      </dgm:t>
    </dgm:pt>
    <dgm:pt modelId="{E47BDB4C-4A73-4F0E-AA2A-9B20B6198935}" type="parTrans" cxnId="{9590C335-261B-47ED-A6BB-5998E2B02052}">
      <dgm:prSet/>
      <dgm:spPr/>
      <dgm:t>
        <a:bodyPr/>
        <a:lstStyle/>
        <a:p>
          <a:endParaRPr lang="en-US"/>
        </a:p>
      </dgm:t>
    </dgm:pt>
    <dgm:pt modelId="{39D71410-7837-4F96-8C2B-3F5AC3530785}" type="sibTrans" cxnId="{9590C335-261B-47ED-A6BB-5998E2B02052}">
      <dgm:prSet/>
      <dgm:spPr/>
      <dgm:t>
        <a:bodyPr/>
        <a:lstStyle/>
        <a:p>
          <a:endParaRPr lang="en-US"/>
        </a:p>
      </dgm:t>
    </dgm:pt>
    <dgm:pt modelId="{91B205FD-BCD8-499D-AED5-902F648CE2E2}">
      <dgm:prSet/>
      <dgm:spPr/>
      <dgm:t>
        <a:bodyPr/>
        <a:lstStyle/>
        <a:p>
          <a:r>
            <a:rPr lang="en-US"/>
            <a:t>Any information pertaining to release/spill- placard, color, plume, smells, where its located, etc	</a:t>
          </a:r>
        </a:p>
      </dgm:t>
    </dgm:pt>
    <dgm:pt modelId="{FCD116FB-23C0-41BD-B83D-2BCB43E9A391}" type="parTrans" cxnId="{9AC9BDAB-A0EB-499D-84CF-AD71F7960222}">
      <dgm:prSet/>
      <dgm:spPr/>
      <dgm:t>
        <a:bodyPr/>
        <a:lstStyle/>
        <a:p>
          <a:endParaRPr lang="en-US"/>
        </a:p>
      </dgm:t>
    </dgm:pt>
    <dgm:pt modelId="{FEB384F7-911F-4E2C-AE96-CCDF74CA0C2F}" type="sibTrans" cxnId="{9AC9BDAB-A0EB-499D-84CF-AD71F7960222}">
      <dgm:prSet/>
      <dgm:spPr/>
      <dgm:t>
        <a:bodyPr/>
        <a:lstStyle/>
        <a:p>
          <a:endParaRPr lang="en-US"/>
        </a:p>
      </dgm:t>
    </dgm:pt>
    <dgm:pt modelId="{738272D7-9329-4066-9D4A-DBBC9262BCD4}">
      <dgm:prSet/>
      <dgm:spPr/>
      <dgm:t>
        <a:bodyPr/>
        <a:lstStyle/>
        <a:p>
          <a:r>
            <a:rPr lang="en-US"/>
            <a:t>We may ask for a picture to be sent via text or email if possible</a:t>
          </a:r>
        </a:p>
      </dgm:t>
    </dgm:pt>
    <dgm:pt modelId="{C742CC24-5A19-47CA-8BB3-8A3750A74D17}" type="parTrans" cxnId="{6637F579-C2E0-4B77-AA74-1A285D3B69C9}">
      <dgm:prSet/>
      <dgm:spPr/>
      <dgm:t>
        <a:bodyPr/>
        <a:lstStyle/>
        <a:p>
          <a:endParaRPr lang="en-US"/>
        </a:p>
      </dgm:t>
    </dgm:pt>
    <dgm:pt modelId="{E0574E72-F070-42DC-803C-4420ECCC54F7}" type="sibTrans" cxnId="{6637F579-C2E0-4B77-AA74-1A285D3B69C9}">
      <dgm:prSet/>
      <dgm:spPr/>
      <dgm:t>
        <a:bodyPr/>
        <a:lstStyle/>
        <a:p>
          <a:endParaRPr lang="en-US"/>
        </a:p>
      </dgm:t>
    </dgm:pt>
    <dgm:pt modelId="{2A58D0FA-46C1-48B0-9F46-47E122626947}" type="pres">
      <dgm:prSet presAssocID="{15B75082-58E4-44EE-A8D9-07B337C3BC99}" presName="outerComposite" presStyleCnt="0">
        <dgm:presLayoutVars>
          <dgm:chMax val="5"/>
          <dgm:dir/>
          <dgm:resizeHandles val="exact"/>
        </dgm:presLayoutVars>
      </dgm:prSet>
      <dgm:spPr/>
    </dgm:pt>
    <dgm:pt modelId="{03172928-2D05-48BD-A3D4-DD7117F94BF6}" type="pres">
      <dgm:prSet presAssocID="{15B75082-58E4-44EE-A8D9-07B337C3BC99}" presName="dummyMaxCanvas" presStyleCnt="0">
        <dgm:presLayoutVars/>
      </dgm:prSet>
      <dgm:spPr/>
    </dgm:pt>
    <dgm:pt modelId="{DB949D9E-3101-4015-9D30-CB841F723352}" type="pres">
      <dgm:prSet presAssocID="{15B75082-58E4-44EE-A8D9-07B337C3BC99}" presName="FourNodes_1" presStyleLbl="node1" presStyleIdx="0" presStyleCnt="4">
        <dgm:presLayoutVars>
          <dgm:bulletEnabled val="1"/>
        </dgm:presLayoutVars>
      </dgm:prSet>
      <dgm:spPr/>
    </dgm:pt>
    <dgm:pt modelId="{C80B4452-0BE7-4061-81E7-E157C5A7615C}" type="pres">
      <dgm:prSet presAssocID="{15B75082-58E4-44EE-A8D9-07B337C3BC99}" presName="FourNodes_2" presStyleLbl="node1" presStyleIdx="1" presStyleCnt="4">
        <dgm:presLayoutVars>
          <dgm:bulletEnabled val="1"/>
        </dgm:presLayoutVars>
      </dgm:prSet>
      <dgm:spPr/>
    </dgm:pt>
    <dgm:pt modelId="{AE9A6B20-D858-46D7-8262-88211946D7CF}" type="pres">
      <dgm:prSet presAssocID="{15B75082-58E4-44EE-A8D9-07B337C3BC99}" presName="FourNodes_3" presStyleLbl="node1" presStyleIdx="2" presStyleCnt="4">
        <dgm:presLayoutVars>
          <dgm:bulletEnabled val="1"/>
        </dgm:presLayoutVars>
      </dgm:prSet>
      <dgm:spPr/>
    </dgm:pt>
    <dgm:pt modelId="{E367AB2F-72FB-458A-918F-DAB47AB6DE36}" type="pres">
      <dgm:prSet presAssocID="{15B75082-58E4-44EE-A8D9-07B337C3BC99}" presName="FourNodes_4" presStyleLbl="node1" presStyleIdx="3" presStyleCnt="4">
        <dgm:presLayoutVars>
          <dgm:bulletEnabled val="1"/>
        </dgm:presLayoutVars>
      </dgm:prSet>
      <dgm:spPr/>
    </dgm:pt>
    <dgm:pt modelId="{921AAB47-562B-4729-8F0F-16D3648BB657}" type="pres">
      <dgm:prSet presAssocID="{15B75082-58E4-44EE-A8D9-07B337C3BC99}" presName="FourConn_1-2" presStyleLbl="fgAccFollowNode1" presStyleIdx="0" presStyleCnt="3">
        <dgm:presLayoutVars>
          <dgm:bulletEnabled val="1"/>
        </dgm:presLayoutVars>
      </dgm:prSet>
      <dgm:spPr/>
    </dgm:pt>
    <dgm:pt modelId="{5923C526-8FCC-4998-BCCA-39D4B361E8A4}" type="pres">
      <dgm:prSet presAssocID="{15B75082-58E4-44EE-A8D9-07B337C3BC99}" presName="FourConn_2-3" presStyleLbl="fgAccFollowNode1" presStyleIdx="1" presStyleCnt="3">
        <dgm:presLayoutVars>
          <dgm:bulletEnabled val="1"/>
        </dgm:presLayoutVars>
      </dgm:prSet>
      <dgm:spPr/>
    </dgm:pt>
    <dgm:pt modelId="{84AF8C7E-A3B7-4E5E-B05E-9C983ACF9ECB}" type="pres">
      <dgm:prSet presAssocID="{15B75082-58E4-44EE-A8D9-07B337C3BC99}" presName="FourConn_3-4" presStyleLbl="fgAccFollowNode1" presStyleIdx="2" presStyleCnt="3">
        <dgm:presLayoutVars>
          <dgm:bulletEnabled val="1"/>
        </dgm:presLayoutVars>
      </dgm:prSet>
      <dgm:spPr/>
    </dgm:pt>
    <dgm:pt modelId="{819D4A1C-89DF-4065-B098-D1D9A0366817}" type="pres">
      <dgm:prSet presAssocID="{15B75082-58E4-44EE-A8D9-07B337C3BC99}" presName="FourNodes_1_text" presStyleLbl="node1" presStyleIdx="3" presStyleCnt="4">
        <dgm:presLayoutVars>
          <dgm:bulletEnabled val="1"/>
        </dgm:presLayoutVars>
      </dgm:prSet>
      <dgm:spPr/>
    </dgm:pt>
    <dgm:pt modelId="{4719125C-2141-403C-B3B6-66C3A38A3E19}" type="pres">
      <dgm:prSet presAssocID="{15B75082-58E4-44EE-A8D9-07B337C3BC99}" presName="FourNodes_2_text" presStyleLbl="node1" presStyleIdx="3" presStyleCnt="4">
        <dgm:presLayoutVars>
          <dgm:bulletEnabled val="1"/>
        </dgm:presLayoutVars>
      </dgm:prSet>
      <dgm:spPr/>
    </dgm:pt>
    <dgm:pt modelId="{F2F253E1-881E-4C2E-BAAB-C3FE9C2FF04D}" type="pres">
      <dgm:prSet presAssocID="{15B75082-58E4-44EE-A8D9-07B337C3BC99}" presName="FourNodes_3_text" presStyleLbl="node1" presStyleIdx="3" presStyleCnt="4">
        <dgm:presLayoutVars>
          <dgm:bulletEnabled val="1"/>
        </dgm:presLayoutVars>
      </dgm:prSet>
      <dgm:spPr/>
    </dgm:pt>
    <dgm:pt modelId="{9D6E726F-335D-4B54-9B5D-C5A56715B842}" type="pres">
      <dgm:prSet presAssocID="{15B75082-58E4-44EE-A8D9-07B337C3BC99}" presName="FourNodes_4_text" presStyleLbl="node1" presStyleIdx="3" presStyleCnt="4">
        <dgm:presLayoutVars>
          <dgm:bulletEnabled val="1"/>
        </dgm:presLayoutVars>
      </dgm:prSet>
      <dgm:spPr/>
    </dgm:pt>
  </dgm:ptLst>
  <dgm:cxnLst>
    <dgm:cxn modelId="{D513B702-1718-4C51-87B9-9EE2E1C0F796}" type="presOf" srcId="{F8B3132C-01E2-4A24-9C61-189135046D7D}" destId="{4719125C-2141-403C-B3B6-66C3A38A3E19}" srcOrd="1" destOrd="0" presId="urn:microsoft.com/office/officeart/2005/8/layout/vProcess5"/>
    <dgm:cxn modelId="{DC522726-3251-4467-8DEA-CEE9E0D074BD}" type="presOf" srcId="{15B75082-58E4-44EE-A8D9-07B337C3BC99}" destId="{2A58D0FA-46C1-48B0-9F46-47E122626947}" srcOrd="0" destOrd="0" presId="urn:microsoft.com/office/officeart/2005/8/layout/vProcess5"/>
    <dgm:cxn modelId="{61E05B27-A5D9-4475-96DD-1C0E51D77926}" type="presOf" srcId="{A1582CAE-3873-4577-8AB3-7BBE10BA2FB7}" destId="{F2F253E1-881E-4C2E-BAAB-C3FE9C2FF04D}" srcOrd="1" destOrd="0" presId="urn:microsoft.com/office/officeart/2005/8/layout/vProcess5"/>
    <dgm:cxn modelId="{BC35AB2F-559F-479C-9A51-EB29D942AD5E}" type="presOf" srcId="{738272D7-9329-4066-9D4A-DBBC9262BCD4}" destId="{9D6E726F-335D-4B54-9B5D-C5A56715B842}" srcOrd="1" destOrd="1" presId="urn:microsoft.com/office/officeart/2005/8/layout/vProcess5"/>
    <dgm:cxn modelId="{9590C335-261B-47ED-A6BB-5998E2B02052}" srcId="{A1582CAE-3873-4577-8AB3-7BBE10BA2FB7}" destId="{33056C4B-7FF7-42DB-A28D-3D7B4A45CCC2}" srcOrd="0" destOrd="0" parTransId="{E47BDB4C-4A73-4F0E-AA2A-9B20B6198935}" sibTransId="{39D71410-7837-4F96-8C2B-3F5AC3530785}"/>
    <dgm:cxn modelId="{90BB4161-153E-43EE-891E-33B2D071D66B}" srcId="{15B75082-58E4-44EE-A8D9-07B337C3BC99}" destId="{F8B3132C-01E2-4A24-9C61-189135046D7D}" srcOrd="1" destOrd="0" parTransId="{79B0A28F-8331-498A-ABCB-196FBEC16A0B}" sibTransId="{7DC757BD-7126-4459-BA8B-63AC83BC36C9}"/>
    <dgm:cxn modelId="{5C7F2147-8E13-46BB-9EAB-A67B24A7DB79}" type="presOf" srcId="{7DC757BD-7126-4459-BA8B-63AC83BC36C9}" destId="{5923C526-8FCC-4998-BCCA-39D4B361E8A4}" srcOrd="0" destOrd="0" presId="urn:microsoft.com/office/officeart/2005/8/layout/vProcess5"/>
    <dgm:cxn modelId="{AB7B2B49-1EDD-4842-AB72-4339D8BC75E8}" srcId="{15B75082-58E4-44EE-A8D9-07B337C3BC99}" destId="{A1582CAE-3873-4577-8AB3-7BBE10BA2FB7}" srcOrd="2" destOrd="0" parTransId="{44C22958-570B-4EEA-BF57-376FCF7F9783}" sibTransId="{AC2413F8-7C99-447D-B71C-D693FAC67B78}"/>
    <dgm:cxn modelId="{C027F149-BCE5-4C96-B321-C25EB091800B}" type="presOf" srcId="{F8B3132C-01E2-4A24-9C61-189135046D7D}" destId="{C80B4452-0BE7-4061-81E7-E157C5A7615C}" srcOrd="0" destOrd="0" presId="urn:microsoft.com/office/officeart/2005/8/layout/vProcess5"/>
    <dgm:cxn modelId="{C80A0F6B-761D-4BD3-B997-96FE0A421793}" type="presOf" srcId="{AC2413F8-7C99-447D-B71C-D693FAC67B78}" destId="{84AF8C7E-A3B7-4E5E-B05E-9C983ACF9ECB}" srcOrd="0" destOrd="0" presId="urn:microsoft.com/office/officeart/2005/8/layout/vProcess5"/>
    <dgm:cxn modelId="{55D0F952-057F-43CF-AF21-1CBD493DEC1F}" type="presOf" srcId="{87CD4D93-E7D0-43BA-9E1B-38D719E2DC4F}" destId="{819D4A1C-89DF-4065-B098-D1D9A0366817}" srcOrd="1" destOrd="0" presId="urn:microsoft.com/office/officeart/2005/8/layout/vProcess5"/>
    <dgm:cxn modelId="{6637F579-C2E0-4B77-AA74-1A285D3B69C9}" srcId="{91B205FD-BCD8-499D-AED5-902F648CE2E2}" destId="{738272D7-9329-4066-9D4A-DBBC9262BCD4}" srcOrd="0" destOrd="0" parTransId="{C742CC24-5A19-47CA-8BB3-8A3750A74D17}" sibTransId="{E0574E72-F070-42DC-803C-4420ECCC54F7}"/>
    <dgm:cxn modelId="{9DE1BE85-2593-4917-91C9-2E65E98217FF}" type="presOf" srcId="{8F0BAAEB-5828-465F-B983-6624EB02DD99}" destId="{819D4A1C-89DF-4065-B098-D1D9A0366817}" srcOrd="1" destOrd="1" presId="urn:microsoft.com/office/officeart/2005/8/layout/vProcess5"/>
    <dgm:cxn modelId="{D3378D8B-8DEE-4ECB-96D1-09E9D2FE2710}" type="presOf" srcId="{33056C4B-7FF7-42DB-A28D-3D7B4A45CCC2}" destId="{AE9A6B20-D858-46D7-8262-88211946D7CF}" srcOrd="0" destOrd="1" presId="urn:microsoft.com/office/officeart/2005/8/layout/vProcess5"/>
    <dgm:cxn modelId="{AD99288C-668C-4D88-99E1-0019B4244DF6}" srcId="{87CD4D93-E7D0-43BA-9E1B-38D719E2DC4F}" destId="{8F0BAAEB-5828-465F-B983-6624EB02DD99}" srcOrd="0" destOrd="0" parTransId="{7315C225-7A98-4741-A3FF-7D40D32763BE}" sibTransId="{87EA3AE7-ACDD-40BC-8F41-BC552ECDC5B9}"/>
    <dgm:cxn modelId="{BC91D7A9-F393-4D0A-86FE-0B49F1096370}" srcId="{15B75082-58E4-44EE-A8D9-07B337C3BC99}" destId="{87CD4D93-E7D0-43BA-9E1B-38D719E2DC4F}" srcOrd="0" destOrd="0" parTransId="{F17F222C-A05A-4F03-8899-81EDF87BAA93}" sibTransId="{15E3B33F-B4E7-4FA4-88F2-483716B33278}"/>
    <dgm:cxn modelId="{9AC9BDAB-A0EB-499D-84CF-AD71F7960222}" srcId="{15B75082-58E4-44EE-A8D9-07B337C3BC99}" destId="{91B205FD-BCD8-499D-AED5-902F648CE2E2}" srcOrd="3" destOrd="0" parTransId="{FCD116FB-23C0-41BD-B83D-2BCB43E9A391}" sibTransId="{FEB384F7-911F-4E2C-AE96-CCDF74CA0C2F}"/>
    <dgm:cxn modelId="{AE52CDAB-ED42-4D04-9065-6BE5833A4654}" type="presOf" srcId="{87CD4D93-E7D0-43BA-9E1B-38D719E2DC4F}" destId="{DB949D9E-3101-4015-9D30-CB841F723352}" srcOrd="0" destOrd="0" presId="urn:microsoft.com/office/officeart/2005/8/layout/vProcess5"/>
    <dgm:cxn modelId="{F1CA91AC-9819-4E95-AB54-FE1A252CBA84}" type="presOf" srcId="{A1582CAE-3873-4577-8AB3-7BBE10BA2FB7}" destId="{AE9A6B20-D858-46D7-8262-88211946D7CF}" srcOrd="0" destOrd="0" presId="urn:microsoft.com/office/officeart/2005/8/layout/vProcess5"/>
    <dgm:cxn modelId="{26AE3ABB-BAEC-430E-9EAE-FC52455F0C84}" type="presOf" srcId="{91B205FD-BCD8-499D-AED5-902F648CE2E2}" destId="{E367AB2F-72FB-458A-918F-DAB47AB6DE36}" srcOrd="0" destOrd="0" presId="urn:microsoft.com/office/officeart/2005/8/layout/vProcess5"/>
    <dgm:cxn modelId="{DC05AFCB-B537-4716-9C7A-7056C812C73C}" type="presOf" srcId="{91B205FD-BCD8-499D-AED5-902F648CE2E2}" destId="{9D6E726F-335D-4B54-9B5D-C5A56715B842}" srcOrd="1" destOrd="0" presId="urn:microsoft.com/office/officeart/2005/8/layout/vProcess5"/>
    <dgm:cxn modelId="{143D43CD-B8EC-4DF6-A667-B34F1A23B8BC}" type="presOf" srcId="{15E3B33F-B4E7-4FA4-88F2-483716B33278}" destId="{921AAB47-562B-4729-8F0F-16D3648BB657}" srcOrd="0" destOrd="0" presId="urn:microsoft.com/office/officeart/2005/8/layout/vProcess5"/>
    <dgm:cxn modelId="{12A3D0D1-BC5C-48F4-B223-FF605DA6AEC7}" type="presOf" srcId="{33056C4B-7FF7-42DB-A28D-3D7B4A45CCC2}" destId="{F2F253E1-881E-4C2E-BAAB-C3FE9C2FF04D}" srcOrd="1" destOrd="1" presId="urn:microsoft.com/office/officeart/2005/8/layout/vProcess5"/>
    <dgm:cxn modelId="{5BF3EBDD-35BB-433C-8D8A-48CC30B3FC6E}" type="presOf" srcId="{738272D7-9329-4066-9D4A-DBBC9262BCD4}" destId="{E367AB2F-72FB-458A-918F-DAB47AB6DE36}" srcOrd="0" destOrd="1" presId="urn:microsoft.com/office/officeart/2005/8/layout/vProcess5"/>
    <dgm:cxn modelId="{35AD1FF1-AEE2-424E-8BC8-3C6CCCB43302}" type="presOf" srcId="{8F0BAAEB-5828-465F-B983-6624EB02DD99}" destId="{DB949D9E-3101-4015-9D30-CB841F723352}" srcOrd="0" destOrd="1" presId="urn:microsoft.com/office/officeart/2005/8/layout/vProcess5"/>
    <dgm:cxn modelId="{8330D791-0F71-4A85-BC2B-E141ADE00A4D}" type="presParOf" srcId="{2A58D0FA-46C1-48B0-9F46-47E122626947}" destId="{03172928-2D05-48BD-A3D4-DD7117F94BF6}" srcOrd="0" destOrd="0" presId="urn:microsoft.com/office/officeart/2005/8/layout/vProcess5"/>
    <dgm:cxn modelId="{5F8F8C1C-F8AE-4A65-AD49-3E22377E9B74}" type="presParOf" srcId="{2A58D0FA-46C1-48B0-9F46-47E122626947}" destId="{DB949D9E-3101-4015-9D30-CB841F723352}" srcOrd="1" destOrd="0" presId="urn:microsoft.com/office/officeart/2005/8/layout/vProcess5"/>
    <dgm:cxn modelId="{00555F97-0058-4898-A92E-C49652BB52FC}" type="presParOf" srcId="{2A58D0FA-46C1-48B0-9F46-47E122626947}" destId="{C80B4452-0BE7-4061-81E7-E157C5A7615C}" srcOrd="2" destOrd="0" presId="urn:microsoft.com/office/officeart/2005/8/layout/vProcess5"/>
    <dgm:cxn modelId="{48A84210-3AF9-4FF6-8405-53ADF2BE1AA8}" type="presParOf" srcId="{2A58D0FA-46C1-48B0-9F46-47E122626947}" destId="{AE9A6B20-D858-46D7-8262-88211946D7CF}" srcOrd="3" destOrd="0" presId="urn:microsoft.com/office/officeart/2005/8/layout/vProcess5"/>
    <dgm:cxn modelId="{83E8F2D6-4238-4338-B1C4-0C0B8E9E6698}" type="presParOf" srcId="{2A58D0FA-46C1-48B0-9F46-47E122626947}" destId="{E367AB2F-72FB-458A-918F-DAB47AB6DE36}" srcOrd="4" destOrd="0" presId="urn:microsoft.com/office/officeart/2005/8/layout/vProcess5"/>
    <dgm:cxn modelId="{C9D1F188-268F-4D32-A50C-F15F5AB9B028}" type="presParOf" srcId="{2A58D0FA-46C1-48B0-9F46-47E122626947}" destId="{921AAB47-562B-4729-8F0F-16D3648BB657}" srcOrd="5" destOrd="0" presId="urn:microsoft.com/office/officeart/2005/8/layout/vProcess5"/>
    <dgm:cxn modelId="{20A8FB6C-70FF-42F5-BB25-D46ED4DB67C5}" type="presParOf" srcId="{2A58D0FA-46C1-48B0-9F46-47E122626947}" destId="{5923C526-8FCC-4998-BCCA-39D4B361E8A4}" srcOrd="6" destOrd="0" presId="urn:microsoft.com/office/officeart/2005/8/layout/vProcess5"/>
    <dgm:cxn modelId="{BC4206F3-08BC-425E-88D6-74CA202866F9}" type="presParOf" srcId="{2A58D0FA-46C1-48B0-9F46-47E122626947}" destId="{84AF8C7E-A3B7-4E5E-B05E-9C983ACF9ECB}" srcOrd="7" destOrd="0" presId="urn:microsoft.com/office/officeart/2005/8/layout/vProcess5"/>
    <dgm:cxn modelId="{5145A023-3A5F-4510-8AF1-2AEF54EF81E5}" type="presParOf" srcId="{2A58D0FA-46C1-48B0-9F46-47E122626947}" destId="{819D4A1C-89DF-4065-B098-D1D9A0366817}" srcOrd="8" destOrd="0" presId="urn:microsoft.com/office/officeart/2005/8/layout/vProcess5"/>
    <dgm:cxn modelId="{736A41F0-47AE-4083-9EB1-76FEA6FA0ED1}" type="presParOf" srcId="{2A58D0FA-46C1-48B0-9F46-47E122626947}" destId="{4719125C-2141-403C-B3B6-66C3A38A3E19}" srcOrd="9" destOrd="0" presId="urn:microsoft.com/office/officeart/2005/8/layout/vProcess5"/>
    <dgm:cxn modelId="{0E2214D8-E3D2-4C5B-84B4-2FEF39E6A344}" type="presParOf" srcId="{2A58D0FA-46C1-48B0-9F46-47E122626947}" destId="{F2F253E1-881E-4C2E-BAAB-C3FE9C2FF04D}" srcOrd="10" destOrd="0" presId="urn:microsoft.com/office/officeart/2005/8/layout/vProcess5"/>
    <dgm:cxn modelId="{C45F364F-63DE-4E93-B0E5-1C0ECBB37760}" type="presParOf" srcId="{2A58D0FA-46C1-48B0-9F46-47E122626947}" destId="{9D6E726F-335D-4B54-9B5D-C5A56715B84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C1842E-65F0-4506-805D-13B4A9FD1894}" type="doc">
      <dgm:prSet loTypeId="urn:microsoft.com/office/officeart/2018/2/layout/IconLabelList" loCatId="icon" qsTypeId="urn:microsoft.com/office/officeart/2005/8/quickstyle/simple4" qsCatId="simple" csTypeId="urn:microsoft.com/office/officeart/2018/5/colors/Iconchunking_neutralbg_colorful1" csCatId="colorful" phldr="1"/>
      <dgm:spPr/>
      <dgm:t>
        <a:bodyPr/>
        <a:lstStyle/>
        <a:p>
          <a:endParaRPr lang="en-US"/>
        </a:p>
      </dgm:t>
    </dgm:pt>
    <dgm:pt modelId="{0C4F3CE7-F5F0-46BF-895B-E5923ADBA1FD}">
      <dgm:prSet/>
      <dgm:spPr/>
      <dgm:t>
        <a:bodyPr/>
        <a:lstStyle/>
        <a:p>
          <a:r>
            <a:rPr lang="en-US" dirty="0"/>
            <a:t>The chemical name, placard and/or U.N. number with a description of the incident, if available.</a:t>
          </a:r>
        </a:p>
      </dgm:t>
    </dgm:pt>
    <dgm:pt modelId="{6421BB9F-2408-478A-B3DB-B5AB3617EAFE}" type="parTrans" cxnId="{60FE45FB-43EB-4570-AC62-CDEE77F0E913}">
      <dgm:prSet/>
      <dgm:spPr/>
      <dgm:t>
        <a:bodyPr/>
        <a:lstStyle/>
        <a:p>
          <a:endParaRPr lang="en-US"/>
        </a:p>
      </dgm:t>
    </dgm:pt>
    <dgm:pt modelId="{CC6FBC50-F36E-4C26-B0C3-AF9F21EBE544}" type="sibTrans" cxnId="{60FE45FB-43EB-4570-AC62-CDEE77F0E913}">
      <dgm:prSet/>
      <dgm:spPr/>
      <dgm:t>
        <a:bodyPr/>
        <a:lstStyle/>
        <a:p>
          <a:endParaRPr lang="en-US"/>
        </a:p>
      </dgm:t>
    </dgm:pt>
    <dgm:pt modelId="{2880194F-5A74-40A9-8CC2-CC608375B12B}">
      <dgm:prSet/>
      <dgm:spPr/>
      <dgm:t>
        <a:bodyPr/>
        <a:lstStyle/>
        <a:p>
          <a:r>
            <a:rPr lang="en-US" dirty="0"/>
            <a:t>Weather conditions and wind direction</a:t>
          </a:r>
        </a:p>
      </dgm:t>
    </dgm:pt>
    <dgm:pt modelId="{D16C8BF8-F871-494F-9792-54115C5B952A}" type="parTrans" cxnId="{2FB5F6B2-22FA-40FB-80C0-1E01AB0D4B19}">
      <dgm:prSet/>
      <dgm:spPr/>
      <dgm:t>
        <a:bodyPr/>
        <a:lstStyle/>
        <a:p>
          <a:endParaRPr lang="en-US"/>
        </a:p>
      </dgm:t>
    </dgm:pt>
    <dgm:pt modelId="{516BC044-A3B0-443B-9A43-38D316BB4C3D}" type="sibTrans" cxnId="{2FB5F6B2-22FA-40FB-80C0-1E01AB0D4B19}">
      <dgm:prSet/>
      <dgm:spPr/>
      <dgm:t>
        <a:bodyPr/>
        <a:lstStyle/>
        <a:p>
          <a:endParaRPr lang="en-US"/>
        </a:p>
      </dgm:t>
    </dgm:pt>
    <dgm:pt modelId="{80A50906-8BE2-40C2-8CB7-9D2A3777497F}">
      <dgm:prSet/>
      <dgm:spPr/>
      <dgm:t>
        <a:bodyPr/>
        <a:lstStyle/>
        <a:p>
          <a:r>
            <a:rPr lang="en-US" dirty="0"/>
            <a:t>Status of the hazardous material container – (stable, leaking, burning, etc.,)</a:t>
          </a:r>
        </a:p>
      </dgm:t>
    </dgm:pt>
    <dgm:pt modelId="{25B6466C-7A41-45DE-8995-F98D15AB80A9}" type="parTrans" cxnId="{E64CBA38-21D8-4D54-ACBC-57D814399997}">
      <dgm:prSet/>
      <dgm:spPr/>
      <dgm:t>
        <a:bodyPr/>
        <a:lstStyle/>
        <a:p>
          <a:endParaRPr lang="en-US"/>
        </a:p>
      </dgm:t>
    </dgm:pt>
    <dgm:pt modelId="{5DA73BFE-8702-404C-A5D1-58D8A7C26AB8}" type="sibTrans" cxnId="{E64CBA38-21D8-4D54-ACBC-57D814399997}">
      <dgm:prSet/>
      <dgm:spPr/>
      <dgm:t>
        <a:bodyPr/>
        <a:lstStyle/>
        <a:p>
          <a:endParaRPr lang="en-US"/>
        </a:p>
      </dgm:t>
    </dgm:pt>
    <dgm:pt modelId="{C96F8F48-671F-4615-8560-018BC882B585}">
      <dgm:prSet/>
      <dgm:spPr/>
      <dgm:t>
        <a:bodyPr/>
        <a:lstStyle/>
        <a:p>
          <a:r>
            <a:rPr lang="en-US" dirty="0"/>
            <a:t>The location impacted (residential, commercial, industrial, etc.,)</a:t>
          </a:r>
        </a:p>
      </dgm:t>
    </dgm:pt>
    <dgm:pt modelId="{490EE419-3B04-4DA0-AE89-9EA5654F0334}" type="parTrans" cxnId="{3D0F25CA-5FA1-473E-9C16-DCAE70A27FFF}">
      <dgm:prSet/>
      <dgm:spPr/>
      <dgm:t>
        <a:bodyPr/>
        <a:lstStyle/>
        <a:p>
          <a:endParaRPr lang="en-US"/>
        </a:p>
      </dgm:t>
    </dgm:pt>
    <dgm:pt modelId="{410CE0D1-2744-4D89-BBE9-4ADF71E34CD0}" type="sibTrans" cxnId="{3D0F25CA-5FA1-473E-9C16-DCAE70A27FFF}">
      <dgm:prSet/>
      <dgm:spPr/>
      <dgm:t>
        <a:bodyPr/>
        <a:lstStyle/>
        <a:p>
          <a:endParaRPr lang="en-US"/>
        </a:p>
      </dgm:t>
    </dgm:pt>
    <dgm:pt modelId="{A0E66A23-F467-4257-9E7A-C1EB48242983}">
      <dgm:prSet/>
      <dgm:spPr/>
      <dgm:t>
        <a:bodyPr/>
        <a:lstStyle/>
        <a:p>
          <a:r>
            <a:rPr lang="en-US" dirty="0"/>
            <a:t>Victim’s injuries , if known</a:t>
          </a:r>
        </a:p>
      </dgm:t>
    </dgm:pt>
    <dgm:pt modelId="{8633713E-4D68-48D3-9D89-3306F79E99C0}" type="parTrans" cxnId="{527BE755-8402-4667-9BC2-098BBB92450A}">
      <dgm:prSet/>
      <dgm:spPr/>
      <dgm:t>
        <a:bodyPr/>
        <a:lstStyle/>
        <a:p>
          <a:endParaRPr lang="en-US"/>
        </a:p>
      </dgm:t>
    </dgm:pt>
    <dgm:pt modelId="{08386E82-44DD-4B4F-B6E1-1802CAF15E65}" type="sibTrans" cxnId="{527BE755-8402-4667-9BC2-098BBB92450A}">
      <dgm:prSet/>
      <dgm:spPr/>
      <dgm:t>
        <a:bodyPr/>
        <a:lstStyle/>
        <a:p>
          <a:endParaRPr lang="en-US"/>
        </a:p>
      </dgm:t>
    </dgm:pt>
    <dgm:pt modelId="{8343D827-FB6A-4D48-A5D6-DC22788097AD}" type="pres">
      <dgm:prSet presAssocID="{DCC1842E-65F0-4506-805D-13B4A9FD1894}" presName="root" presStyleCnt="0">
        <dgm:presLayoutVars>
          <dgm:dir/>
          <dgm:resizeHandles val="exact"/>
        </dgm:presLayoutVars>
      </dgm:prSet>
      <dgm:spPr/>
    </dgm:pt>
    <dgm:pt modelId="{7F49440B-82CC-4605-9E36-29118DC9FAD6}" type="pres">
      <dgm:prSet presAssocID="{0C4F3CE7-F5F0-46BF-895B-E5923ADBA1FD}" presName="compNode" presStyleCnt="0"/>
      <dgm:spPr/>
    </dgm:pt>
    <dgm:pt modelId="{FFF96A35-B15F-4765-9C58-3BD21726512B}" type="pres">
      <dgm:prSet presAssocID="{0C4F3CE7-F5F0-46BF-895B-E5923ADBA1F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0FBA0005-0F32-4618-9B6F-E55D06BD4D66}" type="pres">
      <dgm:prSet presAssocID="{0C4F3CE7-F5F0-46BF-895B-E5923ADBA1FD}" presName="spaceRect" presStyleCnt="0"/>
      <dgm:spPr/>
    </dgm:pt>
    <dgm:pt modelId="{07D1455D-C89C-40CA-AC37-A1D34722D713}" type="pres">
      <dgm:prSet presAssocID="{0C4F3CE7-F5F0-46BF-895B-E5923ADBA1FD}" presName="textRect" presStyleLbl="revTx" presStyleIdx="0" presStyleCnt="5">
        <dgm:presLayoutVars>
          <dgm:chMax val="1"/>
          <dgm:chPref val="1"/>
        </dgm:presLayoutVars>
      </dgm:prSet>
      <dgm:spPr/>
    </dgm:pt>
    <dgm:pt modelId="{ABEAA09F-FAAC-446F-ABAC-C5C0FDAD92F9}" type="pres">
      <dgm:prSet presAssocID="{CC6FBC50-F36E-4C26-B0C3-AF9F21EBE544}" presName="sibTrans" presStyleCnt="0"/>
      <dgm:spPr/>
    </dgm:pt>
    <dgm:pt modelId="{3F31FB16-3BA0-4193-884C-0CC2E347362D}" type="pres">
      <dgm:prSet presAssocID="{2880194F-5A74-40A9-8CC2-CC608375B12B}" presName="compNode" presStyleCnt="0"/>
      <dgm:spPr/>
    </dgm:pt>
    <dgm:pt modelId="{DF42779F-99F6-4E68-ABF8-EFB57D0434BC}" type="pres">
      <dgm:prSet presAssocID="{2880194F-5A74-40A9-8CC2-CC608375B12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artial Sun"/>
        </a:ext>
      </dgm:extLst>
    </dgm:pt>
    <dgm:pt modelId="{8475E088-FB67-40B7-A719-F86D4C315FFA}" type="pres">
      <dgm:prSet presAssocID="{2880194F-5A74-40A9-8CC2-CC608375B12B}" presName="spaceRect" presStyleCnt="0"/>
      <dgm:spPr/>
    </dgm:pt>
    <dgm:pt modelId="{479716FC-1C71-421A-8F69-ADFAE0637648}" type="pres">
      <dgm:prSet presAssocID="{2880194F-5A74-40A9-8CC2-CC608375B12B}" presName="textRect" presStyleLbl="revTx" presStyleIdx="1" presStyleCnt="5">
        <dgm:presLayoutVars>
          <dgm:chMax val="1"/>
          <dgm:chPref val="1"/>
        </dgm:presLayoutVars>
      </dgm:prSet>
      <dgm:spPr/>
    </dgm:pt>
    <dgm:pt modelId="{E5E11171-CE97-46B2-BB71-397DAD2BFD69}" type="pres">
      <dgm:prSet presAssocID="{516BC044-A3B0-443B-9A43-38D316BB4C3D}" presName="sibTrans" presStyleCnt="0"/>
      <dgm:spPr/>
    </dgm:pt>
    <dgm:pt modelId="{6C9AEE0F-F135-438C-92F3-FCBD05AF9B0E}" type="pres">
      <dgm:prSet presAssocID="{80A50906-8BE2-40C2-8CB7-9D2A3777497F}" presName="compNode" presStyleCnt="0"/>
      <dgm:spPr/>
    </dgm:pt>
    <dgm:pt modelId="{685C5F6E-D3DE-43E7-98DD-266C574DD9CC}" type="pres">
      <dgm:prSet presAssocID="{80A50906-8BE2-40C2-8CB7-9D2A3777497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lippery"/>
        </a:ext>
      </dgm:extLst>
    </dgm:pt>
    <dgm:pt modelId="{F823CFCF-90E3-43F5-99AD-C03572027AE2}" type="pres">
      <dgm:prSet presAssocID="{80A50906-8BE2-40C2-8CB7-9D2A3777497F}" presName="spaceRect" presStyleCnt="0"/>
      <dgm:spPr/>
    </dgm:pt>
    <dgm:pt modelId="{8A832074-4844-4E37-BBF4-374CD59543F6}" type="pres">
      <dgm:prSet presAssocID="{80A50906-8BE2-40C2-8CB7-9D2A3777497F}" presName="textRect" presStyleLbl="revTx" presStyleIdx="2" presStyleCnt="5">
        <dgm:presLayoutVars>
          <dgm:chMax val="1"/>
          <dgm:chPref val="1"/>
        </dgm:presLayoutVars>
      </dgm:prSet>
      <dgm:spPr/>
    </dgm:pt>
    <dgm:pt modelId="{094EBEA1-D675-4943-81C2-AAE1CA36408F}" type="pres">
      <dgm:prSet presAssocID="{5DA73BFE-8702-404C-A5D1-58D8A7C26AB8}" presName="sibTrans" presStyleCnt="0"/>
      <dgm:spPr/>
    </dgm:pt>
    <dgm:pt modelId="{900552ED-955A-41D0-8589-8F04E3F6376A}" type="pres">
      <dgm:prSet presAssocID="{C96F8F48-671F-4615-8560-018BC882B585}" presName="compNode" presStyleCnt="0"/>
      <dgm:spPr/>
    </dgm:pt>
    <dgm:pt modelId="{BCEB166B-1A36-4774-878C-2033615AEFA9}" type="pres">
      <dgm:prSet presAssocID="{C96F8F48-671F-4615-8560-018BC882B58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ity"/>
        </a:ext>
      </dgm:extLst>
    </dgm:pt>
    <dgm:pt modelId="{A174BDD5-0B09-459E-8034-4F5287E36C2C}" type="pres">
      <dgm:prSet presAssocID="{C96F8F48-671F-4615-8560-018BC882B585}" presName="spaceRect" presStyleCnt="0"/>
      <dgm:spPr/>
    </dgm:pt>
    <dgm:pt modelId="{0526AAD4-14CC-4AC3-A5D5-81F7E0B11B28}" type="pres">
      <dgm:prSet presAssocID="{C96F8F48-671F-4615-8560-018BC882B585}" presName="textRect" presStyleLbl="revTx" presStyleIdx="3" presStyleCnt="5">
        <dgm:presLayoutVars>
          <dgm:chMax val="1"/>
          <dgm:chPref val="1"/>
        </dgm:presLayoutVars>
      </dgm:prSet>
      <dgm:spPr/>
    </dgm:pt>
    <dgm:pt modelId="{725E8FBE-FCCB-431A-8525-2961C2BB4B47}" type="pres">
      <dgm:prSet presAssocID="{410CE0D1-2744-4D89-BBE9-4ADF71E34CD0}" presName="sibTrans" presStyleCnt="0"/>
      <dgm:spPr/>
    </dgm:pt>
    <dgm:pt modelId="{6F4BB932-D2AD-4630-AC6D-DC9EB6457D26}" type="pres">
      <dgm:prSet presAssocID="{A0E66A23-F467-4257-9E7A-C1EB48242983}" presName="compNode" presStyleCnt="0"/>
      <dgm:spPr/>
    </dgm:pt>
    <dgm:pt modelId="{38441D3F-35CA-4FAD-98F1-33157705CE74}" type="pres">
      <dgm:prSet presAssocID="{A0E66A23-F467-4257-9E7A-C1EB4824298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al"/>
        </a:ext>
      </dgm:extLst>
    </dgm:pt>
    <dgm:pt modelId="{D26465D4-4D7D-4048-B846-23D8CB191886}" type="pres">
      <dgm:prSet presAssocID="{A0E66A23-F467-4257-9E7A-C1EB48242983}" presName="spaceRect" presStyleCnt="0"/>
      <dgm:spPr/>
    </dgm:pt>
    <dgm:pt modelId="{20E3E22E-B3B8-400C-833B-0092538CE60A}" type="pres">
      <dgm:prSet presAssocID="{A0E66A23-F467-4257-9E7A-C1EB48242983}" presName="textRect" presStyleLbl="revTx" presStyleIdx="4" presStyleCnt="5">
        <dgm:presLayoutVars>
          <dgm:chMax val="1"/>
          <dgm:chPref val="1"/>
        </dgm:presLayoutVars>
      </dgm:prSet>
      <dgm:spPr/>
    </dgm:pt>
  </dgm:ptLst>
  <dgm:cxnLst>
    <dgm:cxn modelId="{4E080C0E-B1AA-4072-97F1-7314E0497673}" type="presOf" srcId="{A0E66A23-F467-4257-9E7A-C1EB48242983}" destId="{20E3E22E-B3B8-400C-833B-0092538CE60A}" srcOrd="0" destOrd="0" presId="urn:microsoft.com/office/officeart/2018/2/layout/IconLabelList"/>
    <dgm:cxn modelId="{8448A816-AD46-4E36-9D69-6BF804252EE2}" type="presOf" srcId="{C96F8F48-671F-4615-8560-018BC882B585}" destId="{0526AAD4-14CC-4AC3-A5D5-81F7E0B11B28}" srcOrd="0" destOrd="0" presId="urn:microsoft.com/office/officeart/2018/2/layout/IconLabelList"/>
    <dgm:cxn modelId="{E64CBA38-21D8-4D54-ACBC-57D814399997}" srcId="{DCC1842E-65F0-4506-805D-13B4A9FD1894}" destId="{80A50906-8BE2-40C2-8CB7-9D2A3777497F}" srcOrd="2" destOrd="0" parTransId="{25B6466C-7A41-45DE-8995-F98D15AB80A9}" sibTransId="{5DA73BFE-8702-404C-A5D1-58D8A7C26AB8}"/>
    <dgm:cxn modelId="{9D37736A-1CB9-46BC-9569-8A32F5D15179}" type="presOf" srcId="{80A50906-8BE2-40C2-8CB7-9D2A3777497F}" destId="{8A832074-4844-4E37-BBF4-374CD59543F6}" srcOrd="0" destOrd="0" presId="urn:microsoft.com/office/officeart/2018/2/layout/IconLabelList"/>
    <dgm:cxn modelId="{527BE755-8402-4667-9BC2-098BBB92450A}" srcId="{DCC1842E-65F0-4506-805D-13B4A9FD1894}" destId="{A0E66A23-F467-4257-9E7A-C1EB48242983}" srcOrd="4" destOrd="0" parTransId="{8633713E-4D68-48D3-9D89-3306F79E99C0}" sibTransId="{08386E82-44DD-4B4F-B6E1-1802CAF15E65}"/>
    <dgm:cxn modelId="{9368BE87-58BC-4A1F-ACC4-24C99C895048}" type="presOf" srcId="{DCC1842E-65F0-4506-805D-13B4A9FD1894}" destId="{8343D827-FB6A-4D48-A5D6-DC22788097AD}" srcOrd="0" destOrd="0" presId="urn:microsoft.com/office/officeart/2018/2/layout/IconLabelList"/>
    <dgm:cxn modelId="{50E92892-CC03-42C1-A5FA-C7C0C6EFFD88}" type="presOf" srcId="{2880194F-5A74-40A9-8CC2-CC608375B12B}" destId="{479716FC-1C71-421A-8F69-ADFAE0637648}" srcOrd="0" destOrd="0" presId="urn:microsoft.com/office/officeart/2018/2/layout/IconLabelList"/>
    <dgm:cxn modelId="{3ED37FAC-CB74-491F-88F6-6AC72C8092F7}" type="presOf" srcId="{0C4F3CE7-F5F0-46BF-895B-E5923ADBA1FD}" destId="{07D1455D-C89C-40CA-AC37-A1D34722D713}" srcOrd="0" destOrd="0" presId="urn:microsoft.com/office/officeart/2018/2/layout/IconLabelList"/>
    <dgm:cxn modelId="{2FB5F6B2-22FA-40FB-80C0-1E01AB0D4B19}" srcId="{DCC1842E-65F0-4506-805D-13B4A9FD1894}" destId="{2880194F-5A74-40A9-8CC2-CC608375B12B}" srcOrd="1" destOrd="0" parTransId="{D16C8BF8-F871-494F-9792-54115C5B952A}" sibTransId="{516BC044-A3B0-443B-9A43-38D316BB4C3D}"/>
    <dgm:cxn modelId="{3D0F25CA-5FA1-473E-9C16-DCAE70A27FFF}" srcId="{DCC1842E-65F0-4506-805D-13B4A9FD1894}" destId="{C96F8F48-671F-4615-8560-018BC882B585}" srcOrd="3" destOrd="0" parTransId="{490EE419-3B04-4DA0-AE89-9EA5654F0334}" sibTransId="{410CE0D1-2744-4D89-BBE9-4ADF71E34CD0}"/>
    <dgm:cxn modelId="{60FE45FB-43EB-4570-AC62-CDEE77F0E913}" srcId="{DCC1842E-65F0-4506-805D-13B4A9FD1894}" destId="{0C4F3CE7-F5F0-46BF-895B-E5923ADBA1FD}" srcOrd="0" destOrd="0" parTransId="{6421BB9F-2408-478A-B3DB-B5AB3617EAFE}" sibTransId="{CC6FBC50-F36E-4C26-B0C3-AF9F21EBE544}"/>
    <dgm:cxn modelId="{D4E0510F-6A80-40F4-9658-143AD9E55BF9}" type="presParOf" srcId="{8343D827-FB6A-4D48-A5D6-DC22788097AD}" destId="{7F49440B-82CC-4605-9E36-29118DC9FAD6}" srcOrd="0" destOrd="0" presId="urn:microsoft.com/office/officeart/2018/2/layout/IconLabelList"/>
    <dgm:cxn modelId="{89226580-092B-43EB-AAE6-73071AC75E44}" type="presParOf" srcId="{7F49440B-82CC-4605-9E36-29118DC9FAD6}" destId="{FFF96A35-B15F-4765-9C58-3BD21726512B}" srcOrd="0" destOrd="0" presId="urn:microsoft.com/office/officeart/2018/2/layout/IconLabelList"/>
    <dgm:cxn modelId="{477C9B44-5F4B-488C-BA9D-952EF28AAEC2}" type="presParOf" srcId="{7F49440B-82CC-4605-9E36-29118DC9FAD6}" destId="{0FBA0005-0F32-4618-9B6F-E55D06BD4D66}" srcOrd="1" destOrd="0" presId="urn:microsoft.com/office/officeart/2018/2/layout/IconLabelList"/>
    <dgm:cxn modelId="{07035134-A889-4030-B636-E9B0DBE4EC22}" type="presParOf" srcId="{7F49440B-82CC-4605-9E36-29118DC9FAD6}" destId="{07D1455D-C89C-40CA-AC37-A1D34722D713}" srcOrd="2" destOrd="0" presId="urn:microsoft.com/office/officeart/2018/2/layout/IconLabelList"/>
    <dgm:cxn modelId="{5581E9D0-0FA5-40D1-99AF-7B0CF834C87C}" type="presParOf" srcId="{8343D827-FB6A-4D48-A5D6-DC22788097AD}" destId="{ABEAA09F-FAAC-446F-ABAC-C5C0FDAD92F9}" srcOrd="1" destOrd="0" presId="urn:microsoft.com/office/officeart/2018/2/layout/IconLabelList"/>
    <dgm:cxn modelId="{D36C0FB6-41C2-45D8-8646-CAE424DEDB46}" type="presParOf" srcId="{8343D827-FB6A-4D48-A5D6-DC22788097AD}" destId="{3F31FB16-3BA0-4193-884C-0CC2E347362D}" srcOrd="2" destOrd="0" presId="urn:microsoft.com/office/officeart/2018/2/layout/IconLabelList"/>
    <dgm:cxn modelId="{1F39A3F1-5B77-4301-A4FA-FFC81297C706}" type="presParOf" srcId="{3F31FB16-3BA0-4193-884C-0CC2E347362D}" destId="{DF42779F-99F6-4E68-ABF8-EFB57D0434BC}" srcOrd="0" destOrd="0" presId="urn:microsoft.com/office/officeart/2018/2/layout/IconLabelList"/>
    <dgm:cxn modelId="{7F33F4FD-E75A-441A-96AB-FA71D80AE4C9}" type="presParOf" srcId="{3F31FB16-3BA0-4193-884C-0CC2E347362D}" destId="{8475E088-FB67-40B7-A719-F86D4C315FFA}" srcOrd="1" destOrd="0" presId="urn:microsoft.com/office/officeart/2018/2/layout/IconLabelList"/>
    <dgm:cxn modelId="{A3AB4E66-633B-4037-8A61-48139F35E5C0}" type="presParOf" srcId="{3F31FB16-3BA0-4193-884C-0CC2E347362D}" destId="{479716FC-1C71-421A-8F69-ADFAE0637648}" srcOrd="2" destOrd="0" presId="urn:microsoft.com/office/officeart/2018/2/layout/IconLabelList"/>
    <dgm:cxn modelId="{B754DADF-77C9-461D-A642-F43D0354E32C}" type="presParOf" srcId="{8343D827-FB6A-4D48-A5D6-DC22788097AD}" destId="{E5E11171-CE97-46B2-BB71-397DAD2BFD69}" srcOrd="3" destOrd="0" presId="urn:microsoft.com/office/officeart/2018/2/layout/IconLabelList"/>
    <dgm:cxn modelId="{4DEB01D2-6B00-4418-A9D6-A500936067CF}" type="presParOf" srcId="{8343D827-FB6A-4D48-A5D6-DC22788097AD}" destId="{6C9AEE0F-F135-438C-92F3-FCBD05AF9B0E}" srcOrd="4" destOrd="0" presId="urn:microsoft.com/office/officeart/2018/2/layout/IconLabelList"/>
    <dgm:cxn modelId="{6A9015B1-8C3C-4EC8-89C4-B13461D9DF08}" type="presParOf" srcId="{6C9AEE0F-F135-438C-92F3-FCBD05AF9B0E}" destId="{685C5F6E-D3DE-43E7-98DD-266C574DD9CC}" srcOrd="0" destOrd="0" presId="urn:microsoft.com/office/officeart/2018/2/layout/IconLabelList"/>
    <dgm:cxn modelId="{215B4E5E-6468-48F1-9AAA-06F4089E25C0}" type="presParOf" srcId="{6C9AEE0F-F135-438C-92F3-FCBD05AF9B0E}" destId="{F823CFCF-90E3-43F5-99AD-C03572027AE2}" srcOrd="1" destOrd="0" presId="urn:microsoft.com/office/officeart/2018/2/layout/IconLabelList"/>
    <dgm:cxn modelId="{246AD982-552E-4490-8E2E-4C6D4638DE0E}" type="presParOf" srcId="{6C9AEE0F-F135-438C-92F3-FCBD05AF9B0E}" destId="{8A832074-4844-4E37-BBF4-374CD59543F6}" srcOrd="2" destOrd="0" presId="urn:microsoft.com/office/officeart/2018/2/layout/IconLabelList"/>
    <dgm:cxn modelId="{9B5FAFE7-D130-467D-9B05-716313AEC024}" type="presParOf" srcId="{8343D827-FB6A-4D48-A5D6-DC22788097AD}" destId="{094EBEA1-D675-4943-81C2-AAE1CA36408F}" srcOrd="5" destOrd="0" presId="urn:microsoft.com/office/officeart/2018/2/layout/IconLabelList"/>
    <dgm:cxn modelId="{428B8CB0-DA5B-426A-B6B7-4DB30D0FD23B}" type="presParOf" srcId="{8343D827-FB6A-4D48-A5D6-DC22788097AD}" destId="{900552ED-955A-41D0-8589-8F04E3F6376A}" srcOrd="6" destOrd="0" presId="urn:microsoft.com/office/officeart/2018/2/layout/IconLabelList"/>
    <dgm:cxn modelId="{61B9F96A-5DAB-4E58-8415-35F65F523F8D}" type="presParOf" srcId="{900552ED-955A-41D0-8589-8F04E3F6376A}" destId="{BCEB166B-1A36-4774-878C-2033615AEFA9}" srcOrd="0" destOrd="0" presId="urn:microsoft.com/office/officeart/2018/2/layout/IconLabelList"/>
    <dgm:cxn modelId="{33DE315E-F301-4B70-9C87-F9A8A7707B3C}" type="presParOf" srcId="{900552ED-955A-41D0-8589-8F04E3F6376A}" destId="{A174BDD5-0B09-459E-8034-4F5287E36C2C}" srcOrd="1" destOrd="0" presId="urn:microsoft.com/office/officeart/2018/2/layout/IconLabelList"/>
    <dgm:cxn modelId="{522A62B8-5507-4FC5-AF8E-677C0447A9DC}" type="presParOf" srcId="{900552ED-955A-41D0-8589-8F04E3F6376A}" destId="{0526AAD4-14CC-4AC3-A5D5-81F7E0B11B28}" srcOrd="2" destOrd="0" presId="urn:microsoft.com/office/officeart/2018/2/layout/IconLabelList"/>
    <dgm:cxn modelId="{C3762947-57F4-4887-958F-DC75A8472458}" type="presParOf" srcId="{8343D827-FB6A-4D48-A5D6-DC22788097AD}" destId="{725E8FBE-FCCB-431A-8525-2961C2BB4B47}" srcOrd="7" destOrd="0" presId="urn:microsoft.com/office/officeart/2018/2/layout/IconLabelList"/>
    <dgm:cxn modelId="{8C52C20C-D128-49D0-A653-D67CC84C9C3B}" type="presParOf" srcId="{8343D827-FB6A-4D48-A5D6-DC22788097AD}" destId="{6F4BB932-D2AD-4630-AC6D-DC9EB6457D26}" srcOrd="8" destOrd="0" presId="urn:microsoft.com/office/officeart/2018/2/layout/IconLabelList"/>
    <dgm:cxn modelId="{572344C0-9207-4F78-A974-71BED7AC4FDA}" type="presParOf" srcId="{6F4BB932-D2AD-4630-AC6D-DC9EB6457D26}" destId="{38441D3F-35CA-4FAD-98F1-33157705CE74}" srcOrd="0" destOrd="0" presId="urn:microsoft.com/office/officeart/2018/2/layout/IconLabelList"/>
    <dgm:cxn modelId="{143ECCE9-CAD8-45BB-A8AD-E042E9B77392}" type="presParOf" srcId="{6F4BB932-D2AD-4630-AC6D-DC9EB6457D26}" destId="{D26465D4-4D7D-4048-B846-23D8CB191886}" srcOrd="1" destOrd="0" presId="urn:microsoft.com/office/officeart/2018/2/layout/IconLabelList"/>
    <dgm:cxn modelId="{CD57C5C6-6471-43BD-8A35-4E0FA91BA8B0}" type="presParOf" srcId="{6F4BB932-D2AD-4630-AC6D-DC9EB6457D26}" destId="{20E3E22E-B3B8-400C-833B-0092538CE60A}"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87BAD8-DC0E-43DE-BDA4-6CCF34D834D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0D000AB-12A6-47C3-A2C0-7524C236BE5B}">
      <dgm:prSet/>
      <dgm:spPr/>
      <dgm:t>
        <a:bodyPr/>
        <a:lstStyle/>
        <a:p>
          <a:pPr algn="ctr"/>
          <a:r>
            <a:rPr lang="en-US" dirty="0"/>
            <a:t>A volume of 64 cubic feet or more</a:t>
          </a:r>
        </a:p>
      </dgm:t>
    </dgm:pt>
    <dgm:pt modelId="{678851DC-0A2E-445B-8575-C2311E22E6C1}" type="parTrans" cxnId="{E6176F38-4995-41F4-945D-539AFE436511}">
      <dgm:prSet/>
      <dgm:spPr/>
      <dgm:t>
        <a:bodyPr/>
        <a:lstStyle/>
        <a:p>
          <a:endParaRPr lang="en-US"/>
        </a:p>
      </dgm:t>
    </dgm:pt>
    <dgm:pt modelId="{648F8242-7181-41B5-8430-339DC5C0A27B}" type="sibTrans" cxnId="{E6176F38-4995-41F4-945D-539AFE436511}">
      <dgm:prSet/>
      <dgm:spPr/>
      <dgm:t>
        <a:bodyPr/>
        <a:lstStyle/>
        <a:p>
          <a:endParaRPr lang="en-US"/>
        </a:p>
      </dgm:t>
    </dgm:pt>
    <dgm:pt modelId="{0869433E-BA6A-4DD4-B801-0BA6CBC5FD45}">
      <dgm:prSet/>
      <dgm:spPr/>
      <dgm:t>
        <a:bodyPr/>
        <a:lstStyle/>
        <a:p>
          <a:pPr algn="ctr"/>
          <a:r>
            <a:rPr lang="en-US" dirty="0"/>
            <a:t>Non bulk packages that contain radioactive material </a:t>
          </a:r>
        </a:p>
      </dgm:t>
    </dgm:pt>
    <dgm:pt modelId="{830F3F8E-44D4-44CA-9B83-4002E5C0240A}" type="parTrans" cxnId="{E0E29CB4-9CD3-4CFD-ADDB-96BB4AD26E8A}">
      <dgm:prSet/>
      <dgm:spPr/>
      <dgm:t>
        <a:bodyPr/>
        <a:lstStyle/>
        <a:p>
          <a:endParaRPr lang="en-US"/>
        </a:p>
      </dgm:t>
    </dgm:pt>
    <dgm:pt modelId="{5DD6B5E4-12D0-4712-A017-E77E119ED2B3}" type="sibTrans" cxnId="{E0E29CB4-9CD3-4CFD-ADDB-96BB4AD26E8A}">
      <dgm:prSet/>
      <dgm:spPr/>
      <dgm:t>
        <a:bodyPr/>
        <a:lstStyle/>
        <a:p>
          <a:endParaRPr lang="en-US"/>
        </a:p>
      </dgm:t>
    </dgm:pt>
    <dgm:pt modelId="{1CAE869E-FD9F-4F03-B571-8D543E2442BD}">
      <dgm:prSet/>
      <dgm:spPr/>
      <dgm:t>
        <a:bodyPr/>
        <a:lstStyle/>
        <a:p>
          <a:pPr algn="ctr"/>
          <a:r>
            <a:rPr lang="en-US" dirty="0"/>
            <a:t>DOT 106 or 110 multi unit tank cars</a:t>
          </a:r>
        </a:p>
      </dgm:t>
    </dgm:pt>
    <dgm:pt modelId="{917519B6-87A8-43E5-B229-E12677F9CFA2}" type="parTrans" cxnId="{863CC761-9A00-4F4C-B9A7-B2F7416EA184}">
      <dgm:prSet/>
      <dgm:spPr/>
      <dgm:t>
        <a:bodyPr/>
        <a:lstStyle/>
        <a:p>
          <a:endParaRPr lang="en-US"/>
        </a:p>
      </dgm:t>
    </dgm:pt>
    <dgm:pt modelId="{7E8E05A4-535A-4905-8739-AB0D3A0BDD2A}" type="sibTrans" cxnId="{863CC761-9A00-4F4C-B9A7-B2F7416EA184}">
      <dgm:prSet/>
      <dgm:spPr/>
      <dgm:t>
        <a:bodyPr/>
        <a:lstStyle/>
        <a:p>
          <a:endParaRPr lang="en-US"/>
        </a:p>
      </dgm:t>
    </dgm:pt>
    <dgm:pt modelId="{EAC10195-3D65-4058-BBD3-B8C9D27D442E}" type="pres">
      <dgm:prSet presAssocID="{B187BAD8-DC0E-43DE-BDA4-6CCF34D834D0}" presName="linear" presStyleCnt="0">
        <dgm:presLayoutVars>
          <dgm:animLvl val="lvl"/>
          <dgm:resizeHandles val="exact"/>
        </dgm:presLayoutVars>
      </dgm:prSet>
      <dgm:spPr/>
    </dgm:pt>
    <dgm:pt modelId="{CB8B28D9-61DB-497E-B9D3-E8DF8B0A7D63}" type="pres">
      <dgm:prSet presAssocID="{50D000AB-12A6-47C3-A2C0-7524C236BE5B}" presName="parentText" presStyleLbl="node1" presStyleIdx="0" presStyleCnt="3">
        <dgm:presLayoutVars>
          <dgm:chMax val="0"/>
          <dgm:bulletEnabled val="1"/>
        </dgm:presLayoutVars>
      </dgm:prSet>
      <dgm:spPr/>
    </dgm:pt>
    <dgm:pt modelId="{5584184B-D147-45A3-8CDE-8E6FAC20BB3B}" type="pres">
      <dgm:prSet presAssocID="{648F8242-7181-41B5-8430-339DC5C0A27B}" presName="spacer" presStyleCnt="0"/>
      <dgm:spPr/>
    </dgm:pt>
    <dgm:pt modelId="{44DC0C79-BEE7-43AB-A0F5-06D433A888BF}" type="pres">
      <dgm:prSet presAssocID="{0869433E-BA6A-4DD4-B801-0BA6CBC5FD45}" presName="parentText" presStyleLbl="node1" presStyleIdx="1" presStyleCnt="3">
        <dgm:presLayoutVars>
          <dgm:chMax val="0"/>
          <dgm:bulletEnabled val="1"/>
        </dgm:presLayoutVars>
      </dgm:prSet>
      <dgm:spPr/>
    </dgm:pt>
    <dgm:pt modelId="{2C0257FA-4823-42E4-AB1C-8044C61B6E2D}" type="pres">
      <dgm:prSet presAssocID="{5DD6B5E4-12D0-4712-A017-E77E119ED2B3}" presName="spacer" presStyleCnt="0"/>
      <dgm:spPr/>
    </dgm:pt>
    <dgm:pt modelId="{649D4E32-3E3F-49E7-B875-A95B37B25F13}" type="pres">
      <dgm:prSet presAssocID="{1CAE869E-FD9F-4F03-B571-8D543E2442BD}" presName="parentText" presStyleLbl="node1" presStyleIdx="2" presStyleCnt="3">
        <dgm:presLayoutVars>
          <dgm:chMax val="0"/>
          <dgm:bulletEnabled val="1"/>
        </dgm:presLayoutVars>
      </dgm:prSet>
      <dgm:spPr/>
    </dgm:pt>
  </dgm:ptLst>
  <dgm:cxnLst>
    <dgm:cxn modelId="{E6176F38-4995-41F4-945D-539AFE436511}" srcId="{B187BAD8-DC0E-43DE-BDA4-6CCF34D834D0}" destId="{50D000AB-12A6-47C3-A2C0-7524C236BE5B}" srcOrd="0" destOrd="0" parTransId="{678851DC-0A2E-445B-8575-C2311E22E6C1}" sibTransId="{648F8242-7181-41B5-8430-339DC5C0A27B}"/>
    <dgm:cxn modelId="{863CC761-9A00-4F4C-B9A7-B2F7416EA184}" srcId="{B187BAD8-DC0E-43DE-BDA4-6CCF34D834D0}" destId="{1CAE869E-FD9F-4F03-B571-8D543E2442BD}" srcOrd="2" destOrd="0" parTransId="{917519B6-87A8-43E5-B229-E12677F9CFA2}" sibTransId="{7E8E05A4-535A-4905-8739-AB0D3A0BDD2A}"/>
    <dgm:cxn modelId="{2587A343-FC05-4759-BB2E-3F458E34FF27}" type="presOf" srcId="{50D000AB-12A6-47C3-A2C0-7524C236BE5B}" destId="{CB8B28D9-61DB-497E-B9D3-E8DF8B0A7D63}" srcOrd="0" destOrd="0" presId="urn:microsoft.com/office/officeart/2005/8/layout/vList2"/>
    <dgm:cxn modelId="{EBADE564-7B95-4429-AD10-10150CA901E8}" type="presOf" srcId="{B187BAD8-DC0E-43DE-BDA4-6CCF34D834D0}" destId="{EAC10195-3D65-4058-BBD3-B8C9D27D442E}" srcOrd="0" destOrd="0" presId="urn:microsoft.com/office/officeart/2005/8/layout/vList2"/>
    <dgm:cxn modelId="{1A27F759-1FD6-4B15-AB44-5D2EC95E3145}" type="presOf" srcId="{1CAE869E-FD9F-4F03-B571-8D543E2442BD}" destId="{649D4E32-3E3F-49E7-B875-A95B37B25F13}" srcOrd="0" destOrd="0" presId="urn:microsoft.com/office/officeart/2005/8/layout/vList2"/>
    <dgm:cxn modelId="{F62889B1-C6A0-41B3-9239-148AA6F12380}" type="presOf" srcId="{0869433E-BA6A-4DD4-B801-0BA6CBC5FD45}" destId="{44DC0C79-BEE7-43AB-A0F5-06D433A888BF}" srcOrd="0" destOrd="0" presId="urn:microsoft.com/office/officeart/2005/8/layout/vList2"/>
    <dgm:cxn modelId="{E0E29CB4-9CD3-4CFD-ADDB-96BB4AD26E8A}" srcId="{B187BAD8-DC0E-43DE-BDA4-6CCF34D834D0}" destId="{0869433E-BA6A-4DD4-B801-0BA6CBC5FD45}" srcOrd="1" destOrd="0" parTransId="{830F3F8E-44D4-44CA-9B83-4002E5C0240A}" sibTransId="{5DD6B5E4-12D0-4712-A017-E77E119ED2B3}"/>
    <dgm:cxn modelId="{A75F2E7F-5A0B-4BA6-AC44-0A4382C016EF}" type="presParOf" srcId="{EAC10195-3D65-4058-BBD3-B8C9D27D442E}" destId="{CB8B28D9-61DB-497E-B9D3-E8DF8B0A7D63}" srcOrd="0" destOrd="0" presId="urn:microsoft.com/office/officeart/2005/8/layout/vList2"/>
    <dgm:cxn modelId="{4DF522E1-B210-4D08-8FF7-520136389D98}" type="presParOf" srcId="{EAC10195-3D65-4058-BBD3-B8C9D27D442E}" destId="{5584184B-D147-45A3-8CDE-8E6FAC20BB3B}" srcOrd="1" destOrd="0" presId="urn:microsoft.com/office/officeart/2005/8/layout/vList2"/>
    <dgm:cxn modelId="{2A24F78E-A7FD-4E2E-8713-21F9C13A10BC}" type="presParOf" srcId="{EAC10195-3D65-4058-BBD3-B8C9D27D442E}" destId="{44DC0C79-BEE7-43AB-A0F5-06D433A888BF}" srcOrd="2" destOrd="0" presId="urn:microsoft.com/office/officeart/2005/8/layout/vList2"/>
    <dgm:cxn modelId="{9F3FE8E0-993A-4B4C-B87E-76953D603820}" type="presParOf" srcId="{EAC10195-3D65-4058-BBD3-B8C9D27D442E}" destId="{2C0257FA-4823-42E4-AB1C-8044C61B6E2D}" srcOrd="3" destOrd="0" presId="urn:microsoft.com/office/officeart/2005/8/layout/vList2"/>
    <dgm:cxn modelId="{A714D55A-9D85-47F5-8584-57BA011BCF67}" type="presParOf" srcId="{EAC10195-3D65-4058-BBD3-B8C9D27D442E}" destId="{649D4E32-3E3F-49E7-B875-A95B37B25F1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0D5758-F13E-40D8-A009-17AC96592B0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65CE229-04E2-4D18-9C91-9E54CDFFA404}">
      <dgm:prSet/>
      <dgm:spPr/>
      <dgm:t>
        <a:bodyPr/>
        <a:lstStyle/>
        <a:p>
          <a:r>
            <a:rPr lang="en-US"/>
            <a:t>Commonly referred to as Ton Tanks or Ton Containers, and internationally recognized as a horizontal drum or pressure vessel</a:t>
          </a:r>
        </a:p>
      </dgm:t>
    </dgm:pt>
    <dgm:pt modelId="{C26B4E94-6773-4C1A-A93C-73945F433091}" type="parTrans" cxnId="{1A16C76E-E385-4E71-A625-882452EECDAE}">
      <dgm:prSet/>
      <dgm:spPr/>
      <dgm:t>
        <a:bodyPr/>
        <a:lstStyle/>
        <a:p>
          <a:endParaRPr lang="en-US"/>
        </a:p>
      </dgm:t>
    </dgm:pt>
    <dgm:pt modelId="{8BCE1B6C-1BC4-47A0-BE6B-755BAA469624}" type="sibTrans" cxnId="{1A16C76E-E385-4E71-A625-882452EECDAE}">
      <dgm:prSet/>
      <dgm:spPr/>
      <dgm:t>
        <a:bodyPr/>
        <a:lstStyle/>
        <a:p>
          <a:endParaRPr lang="en-US"/>
        </a:p>
      </dgm:t>
    </dgm:pt>
    <dgm:pt modelId="{556D05A4-7652-4DF2-935F-264B715469E9}">
      <dgm:prSet/>
      <dgm:spPr/>
      <dgm:t>
        <a:bodyPr/>
        <a:lstStyle/>
        <a:p>
          <a:pPr algn="ctr"/>
          <a:r>
            <a:rPr lang="en-US" dirty="0"/>
            <a:t>Class 2 gases including PIH gases of </a:t>
          </a:r>
          <a:r>
            <a:rPr lang="en-US" dirty="0" err="1"/>
            <a:t>Div</a:t>
          </a:r>
          <a:r>
            <a:rPr lang="en-US" dirty="0"/>
            <a:t> 2.1 and Div. 2.3 (Zones B, C &amp; D) </a:t>
          </a:r>
        </a:p>
      </dgm:t>
    </dgm:pt>
    <dgm:pt modelId="{DFABF22D-59DD-4D67-B0ED-F80EF7325206}" type="parTrans" cxnId="{B13CEE34-C801-45CC-9438-C7593C17F882}">
      <dgm:prSet/>
      <dgm:spPr/>
      <dgm:t>
        <a:bodyPr/>
        <a:lstStyle/>
        <a:p>
          <a:endParaRPr lang="en-US"/>
        </a:p>
      </dgm:t>
    </dgm:pt>
    <dgm:pt modelId="{ACF6E7B5-AB62-476E-B284-E1D00EEF0CCD}" type="sibTrans" cxnId="{B13CEE34-C801-45CC-9438-C7593C17F882}">
      <dgm:prSet/>
      <dgm:spPr/>
      <dgm:t>
        <a:bodyPr/>
        <a:lstStyle/>
        <a:p>
          <a:endParaRPr lang="en-US"/>
        </a:p>
      </dgm:t>
    </dgm:pt>
    <dgm:pt modelId="{BEEDD5DA-D9A1-4EBB-9869-E769A56CBCF7}">
      <dgm:prSet/>
      <dgm:spPr/>
      <dgm:t>
        <a:bodyPr/>
        <a:lstStyle/>
        <a:p>
          <a:r>
            <a:rPr lang="en-US"/>
            <a:t>Class 3 flammable liquids</a:t>
          </a:r>
        </a:p>
      </dgm:t>
    </dgm:pt>
    <dgm:pt modelId="{3B85428B-AAD1-4D04-AE03-209445FC842F}" type="parTrans" cxnId="{1D383A45-4D2A-479A-987B-9874ADD4E2FC}">
      <dgm:prSet/>
      <dgm:spPr/>
      <dgm:t>
        <a:bodyPr/>
        <a:lstStyle/>
        <a:p>
          <a:endParaRPr lang="en-US"/>
        </a:p>
      </dgm:t>
    </dgm:pt>
    <dgm:pt modelId="{14A685D7-B87C-4A87-8661-73654E0FAE20}" type="sibTrans" cxnId="{1D383A45-4D2A-479A-987B-9874ADD4E2FC}">
      <dgm:prSet/>
      <dgm:spPr/>
      <dgm:t>
        <a:bodyPr/>
        <a:lstStyle/>
        <a:p>
          <a:endParaRPr lang="en-US"/>
        </a:p>
      </dgm:t>
    </dgm:pt>
    <dgm:pt modelId="{74719602-1265-4251-9CA4-605F1044CFCF}">
      <dgm:prSet/>
      <dgm:spPr/>
      <dgm:t>
        <a:bodyPr/>
        <a:lstStyle/>
        <a:p>
          <a:r>
            <a:rPr lang="en-US"/>
            <a:t>Class 4 pyrophoric (dangerous when wet) materials</a:t>
          </a:r>
        </a:p>
      </dgm:t>
    </dgm:pt>
    <dgm:pt modelId="{3A495FAA-5FE1-48B4-A2BF-675C98E08350}" type="parTrans" cxnId="{F9FDE275-C356-4608-A70B-2B61C33DF590}">
      <dgm:prSet/>
      <dgm:spPr/>
      <dgm:t>
        <a:bodyPr/>
        <a:lstStyle/>
        <a:p>
          <a:endParaRPr lang="en-US"/>
        </a:p>
      </dgm:t>
    </dgm:pt>
    <dgm:pt modelId="{8D6CD6B7-10CA-4F61-8D27-02E36232D607}" type="sibTrans" cxnId="{F9FDE275-C356-4608-A70B-2B61C33DF590}">
      <dgm:prSet/>
      <dgm:spPr/>
      <dgm:t>
        <a:bodyPr/>
        <a:lstStyle/>
        <a:p>
          <a:endParaRPr lang="en-US"/>
        </a:p>
      </dgm:t>
    </dgm:pt>
    <dgm:pt modelId="{F6489995-0F18-4530-BC54-0CD814A7A1C2}">
      <dgm:prSet/>
      <dgm:spPr/>
      <dgm:t>
        <a:bodyPr/>
        <a:lstStyle/>
        <a:p>
          <a:r>
            <a:rPr lang="en-US"/>
            <a:t>Class 6 toxic or infectious liquids</a:t>
          </a:r>
        </a:p>
      </dgm:t>
    </dgm:pt>
    <dgm:pt modelId="{F371F361-C142-4C72-8643-E0B5059783E9}" type="parTrans" cxnId="{EC71BC4F-9B8E-4071-BFAE-19D2FB6C5635}">
      <dgm:prSet/>
      <dgm:spPr/>
      <dgm:t>
        <a:bodyPr/>
        <a:lstStyle/>
        <a:p>
          <a:endParaRPr lang="en-US"/>
        </a:p>
      </dgm:t>
    </dgm:pt>
    <dgm:pt modelId="{424C0B95-CA6F-4A89-A67D-4EA43EF0554C}" type="sibTrans" cxnId="{EC71BC4F-9B8E-4071-BFAE-19D2FB6C5635}">
      <dgm:prSet/>
      <dgm:spPr/>
      <dgm:t>
        <a:bodyPr/>
        <a:lstStyle/>
        <a:p>
          <a:endParaRPr lang="en-US"/>
        </a:p>
      </dgm:t>
    </dgm:pt>
    <dgm:pt modelId="{B8157BEE-5C33-419F-97D1-37C606AE5081}">
      <dgm:prSet/>
      <dgm:spPr/>
      <dgm:t>
        <a:bodyPr/>
        <a:lstStyle/>
        <a:p>
          <a:r>
            <a:rPr lang="en-US"/>
            <a:t>Commodities such as Chlorine, Ammonia, Refrigerants, Dinitrogen Tetroxide, etc.</a:t>
          </a:r>
        </a:p>
      </dgm:t>
    </dgm:pt>
    <dgm:pt modelId="{69D8689B-132E-4583-9F76-D91D30587208}" type="parTrans" cxnId="{2768546B-E723-47F9-A30D-5821B82CF54D}">
      <dgm:prSet/>
      <dgm:spPr/>
      <dgm:t>
        <a:bodyPr/>
        <a:lstStyle/>
        <a:p>
          <a:endParaRPr lang="en-US"/>
        </a:p>
      </dgm:t>
    </dgm:pt>
    <dgm:pt modelId="{BA97D838-2B4E-498B-84B5-483EFFAFAF6F}" type="sibTrans" cxnId="{2768546B-E723-47F9-A30D-5821B82CF54D}">
      <dgm:prSet/>
      <dgm:spPr/>
      <dgm:t>
        <a:bodyPr/>
        <a:lstStyle/>
        <a:p>
          <a:endParaRPr lang="en-US"/>
        </a:p>
      </dgm:t>
    </dgm:pt>
    <dgm:pt modelId="{094E6045-F700-4EDE-B311-E9E65A6619E5}">
      <dgm:prSet/>
      <dgm:spPr/>
      <dgm:t>
        <a:bodyPr/>
        <a:lstStyle/>
        <a:p>
          <a:r>
            <a:rPr lang="en-US"/>
            <a:t>106A500X is the only approved container for transport of Chlorine</a:t>
          </a:r>
        </a:p>
      </dgm:t>
    </dgm:pt>
    <dgm:pt modelId="{F9ED3BBC-F0E5-4AE3-AC9E-4C6F46E5C5CA}" type="parTrans" cxnId="{B10F860E-CA47-46B3-BC70-30AB10566438}">
      <dgm:prSet/>
      <dgm:spPr/>
      <dgm:t>
        <a:bodyPr/>
        <a:lstStyle/>
        <a:p>
          <a:endParaRPr lang="en-US"/>
        </a:p>
      </dgm:t>
    </dgm:pt>
    <dgm:pt modelId="{15EB03D8-A6B5-40C2-992D-B77832F4440C}" type="sibTrans" cxnId="{B10F860E-CA47-46B3-BC70-30AB10566438}">
      <dgm:prSet/>
      <dgm:spPr/>
      <dgm:t>
        <a:bodyPr/>
        <a:lstStyle/>
        <a:p>
          <a:endParaRPr lang="en-US"/>
        </a:p>
      </dgm:t>
    </dgm:pt>
    <dgm:pt modelId="{1271A13B-BAB3-4F75-8D6F-1E89C2AC7E6A}" type="pres">
      <dgm:prSet presAssocID="{A80D5758-F13E-40D8-A009-17AC96592B0D}" presName="vert0" presStyleCnt="0">
        <dgm:presLayoutVars>
          <dgm:dir/>
          <dgm:animOne val="branch"/>
          <dgm:animLvl val="lvl"/>
        </dgm:presLayoutVars>
      </dgm:prSet>
      <dgm:spPr/>
    </dgm:pt>
    <dgm:pt modelId="{B52E0D1E-643E-4A3E-9894-A05969B95645}" type="pres">
      <dgm:prSet presAssocID="{F65CE229-04E2-4D18-9C91-9E54CDFFA404}" presName="thickLine" presStyleLbl="alignNode1" presStyleIdx="0" presStyleCnt="7"/>
      <dgm:spPr/>
    </dgm:pt>
    <dgm:pt modelId="{6B11F007-BDA1-4C4A-9928-D86083D1D6CB}" type="pres">
      <dgm:prSet presAssocID="{F65CE229-04E2-4D18-9C91-9E54CDFFA404}" presName="horz1" presStyleCnt="0"/>
      <dgm:spPr/>
    </dgm:pt>
    <dgm:pt modelId="{2612E44D-4862-4BAE-BA23-3BE0B7C26CC1}" type="pres">
      <dgm:prSet presAssocID="{F65CE229-04E2-4D18-9C91-9E54CDFFA404}" presName="tx1" presStyleLbl="revTx" presStyleIdx="0" presStyleCnt="7"/>
      <dgm:spPr/>
    </dgm:pt>
    <dgm:pt modelId="{18AA1B98-3F8C-4905-8028-D09CAF991FB7}" type="pres">
      <dgm:prSet presAssocID="{F65CE229-04E2-4D18-9C91-9E54CDFFA404}" presName="vert1" presStyleCnt="0"/>
      <dgm:spPr/>
    </dgm:pt>
    <dgm:pt modelId="{A1CCE54D-1E2A-4CD8-A95D-DAE047429EF8}" type="pres">
      <dgm:prSet presAssocID="{556D05A4-7652-4DF2-935F-264B715469E9}" presName="thickLine" presStyleLbl="alignNode1" presStyleIdx="1" presStyleCnt="7"/>
      <dgm:spPr/>
    </dgm:pt>
    <dgm:pt modelId="{AEDBC499-688B-4C6B-93FE-F7C82E3443DB}" type="pres">
      <dgm:prSet presAssocID="{556D05A4-7652-4DF2-935F-264B715469E9}" presName="horz1" presStyleCnt="0"/>
      <dgm:spPr/>
    </dgm:pt>
    <dgm:pt modelId="{A3FB06FF-5268-4536-8986-D372D05AADE7}" type="pres">
      <dgm:prSet presAssocID="{556D05A4-7652-4DF2-935F-264B715469E9}" presName="tx1" presStyleLbl="revTx" presStyleIdx="1" presStyleCnt="7"/>
      <dgm:spPr/>
    </dgm:pt>
    <dgm:pt modelId="{6954455F-90E9-4E73-AA8C-8C87817307FD}" type="pres">
      <dgm:prSet presAssocID="{556D05A4-7652-4DF2-935F-264B715469E9}" presName="vert1" presStyleCnt="0"/>
      <dgm:spPr/>
    </dgm:pt>
    <dgm:pt modelId="{D46F3461-09D9-4116-92E6-F6B67070B7F0}" type="pres">
      <dgm:prSet presAssocID="{BEEDD5DA-D9A1-4EBB-9869-E769A56CBCF7}" presName="thickLine" presStyleLbl="alignNode1" presStyleIdx="2" presStyleCnt="7"/>
      <dgm:spPr/>
    </dgm:pt>
    <dgm:pt modelId="{EA2C1EF9-487D-4349-A3E4-CC3A1BAD4D96}" type="pres">
      <dgm:prSet presAssocID="{BEEDD5DA-D9A1-4EBB-9869-E769A56CBCF7}" presName="horz1" presStyleCnt="0"/>
      <dgm:spPr/>
    </dgm:pt>
    <dgm:pt modelId="{45EE36E6-66F5-4185-AD44-CC2597D403F0}" type="pres">
      <dgm:prSet presAssocID="{BEEDD5DA-D9A1-4EBB-9869-E769A56CBCF7}" presName="tx1" presStyleLbl="revTx" presStyleIdx="2" presStyleCnt="7"/>
      <dgm:spPr/>
    </dgm:pt>
    <dgm:pt modelId="{6C237585-2A8F-4271-BB09-676A55C1DC03}" type="pres">
      <dgm:prSet presAssocID="{BEEDD5DA-D9A1-4EBB-9869-E769A56CBCF7}" presName="vert1" presStyleCnt="0"/>
      <dgm:spPr/>
    </dgm:pt>
    <dgm:pt modelId="{DA64F5D3-7FC0-4801-ADFE-4DAE0A688284}" type="pres">
      <dgm:prSet presAssocID="{74719602-1265-4251-9CA4-605F1044CFCF}" presName="thickLine" presStyleLbl="alignNode1" presStyleIdx="3" presStyleCnt="7"/>
      <dgm:spPr/>
    </dgm:pt>
    <dgm:pt modelId="{35329E71-E8E6-40EF-8EEC-C02F02030FC2}" type="pres">
      <dgm:prSet presAssocID="{74719602-1265-4251-9CA4-605F1044CFCF}" presName="horz1" presStyleCnt="0"/>
      <dgm:spPr/>
    </dgm:pt>
    <dgm:pt modelId="{CF14887C-7884-4923-8F44-8902A6C3043B}" type="pres">
      <dgm:prSet presAssocID="{74719602-1265-4251-9CA4-605F1044CFCF}" presName="tx1" presStyleLbl="revTx" presStyleIdx="3" presStyleCnt="7"/>
      <dgm:spPr/>
    </dgm:pt>
    <dgm:pt modelId="{64A20B2B-F9FE-44D4-995B-C3DF36CD04EC}" type="pres">
      <dgm:prSet presAssocID="{74719602-1265-4251-9CA4-605F1044CFCF}" presName="vert1" presStyleCnt="0"/>
      <dgm:spPr/>
    </dgm:pt>
    <dgm:pt modelId="{CF32E4C2-EA61-4A7A-961F-594632DBEDAE}" type="pres">
      <dgm:prSet presAssocID="{F6489995-0F18-4530-BC54-0CD814A7A1C2}" presName="thickLine" presStyleLbl="alignNode1" presStyleIdx="4" presStyleCnt="7"/>
      <dgm:spPr/>
    </dgm:pt>
    <dgm:pt modelId="{F93702B5-8C2D-4685-AD51-90900B02B868}" type="pres">
      <dgm:prSet presAssocID="{F6489995-0F18-4530-BC54-0CD814A7A1C2}" presName="horz1" presStyleCnt="0"/>
      <dgm:spPr/>
    </dgm:pt>
    <dgm:pt modelId="{15CC98B5-B29C-45F8-A32C-CA7914804D80}" type="pres">
      <dgm:prSet presAssocID="{F6489995-0F18-4530-BC54-0CD814A7A1C2}" presName="tx1" presStyleLbl="revTx" presStyleIdx="4" presStyleCnt="7"/>
      <dgm:spPr/>
    </dgm:pt>
    <dgm:pt modelId="{E2E411D4-DC0B-4884-A23E-71B2F62E4363}" type="pres">
      <dgm:prSet presAssocID="{F6489995-0F18-4530-BC54-0CD814A7A1C2}" presName="vert1" presStyleCnt="0"/>
      <dgm:spPr/>
    </dgm:pt>
    <dgm:pt modelId="{3472D338-2038-4FA0-BA05-F989D39C19A6}" type="pres">
      <dgm:prSet presAssocID="{B8157BEE-5C33-419F-97D1-37C606AE5081}" presName="thickLine" presStyleLbl="alignNode1" presStyleIdx="5" presStyleCnt="7"/>
      <dgm:spPr/>
    </dgm:pt>
    <dgm:pt modelId="{A4CB6D12-0A33-4B2B-9252-453F59A700B0}" type="pres">
      <dgm:prSet presAssocID="{B8157BEE-5C33-419F-97D1-37C606AE5081}" presName="horz1" presStyleCnt="0"/>
      <dgm:spPr/>
    </dgm:pt>
    <dgm:pt modelId="{93A4A867-A17F-4B5B-8133-7FC8ABAFA077}" type="pres">
      <dgm:prSet presAssocID="{B8157BEE-5C33-419F-97D1-37C606AE5081}" presName="tx1" presStyleLbl="revTx" presStyleIdx="5" presStyleCnt="7"/>
      <dgm:spPr/>
    </dgm:pt>
    <dgm:pt modelId="{A8EB54D6-CBC0-4AA7-96AA-50FBBA7433FE}" type="pres">
      <dgm:prSet presAssocID="{B8157BEE-5C33-419F-97D1-37C606AE5081}" presName="vert1" presStyleCnt="0"/>
      <dgm:spPr/>
    </dgm:pt>
    <dgm:pt modelId="{DE877B27-8A3A-49A6-AFB7-15C33221CFA9}" type="pres">
      <dgm:prSet presAssocID="{094E6045-F700-4EDE-B311-E9E65A6619E5}" presName="thickLine" presStyleLbl="alignNode1" presStyleIdx="6" presStyleCnt="7"/>
      <dgm:spPr/>
    </dgm:pt>
    <dgm:pt modelId="{4397BAB9-870D-41B3-9B09-6635174638AF}" type="pres">
      <dgm:prSet presAssocID="{094E6045-F700-4EDE-B311-E9E65A6619E5}" presName="horz1" presStyleCnt="0"/>
      <dgm:spPr/>
    </dgm:pt>
    <dgm:pt modelId="{18DA2FFF-E4E9-4638-BCCF-617E1C72D2C0}" type="pres">
      <dgm:prSet presAssocID="{094E6045-F700-4EDE-B311-E9E65A6619E5}" presName="tx1" presStyleLbl="revTx" presStyleIdx="6" presStyleCnt="7"/>
      <dgm:spPr/>
    </dgm:pt>
    <dgm:pt modelId="{D451BE71-112C-4BB6-9812-84FE782EB587}" type="pres">
      <dgm:prSet presAssocID="{094E6045-F700-4EDE-B311-E9E65A6619E5}" presName="vert1" presStyleCnt="0"/>
      <dgm:spPr/>
    </dgm:pt>
  </dgm:ptLst>
  <dgm:cxnLst>
    <dgm:cxn modelId="{9B103A00-B292-4D73-809D-725F186D43C3}" type="presOf" srcId="{B8157BEE-5C33-419F-97D1-37C606AE5081}" destId="{93A4A867-A17F-4B5B-8133-7FC8ABAFA077}" srcOrd="0" destOrd="0" presId="urn:microsoft.com/office/officeart/2008/layout/LinedList"/>
    <dgm:cxn modelId="{B10F860E-CA47-46B3-BC70-30AB10566438}" srcId="{A80D5758-F13E-40D8-A009-17AC96592B0D}" destId="{094E6045-F700-4EDE-B311-E9E65A6619E5}" srcOrd="6" destOrd="0" parTransId="{F9ED3BBC-F0E5-4AE3-AC9E-4C6F46E5C5CA}" sibTransId="{15EB03D8-A6B5-40C2-992D-B77832F4440C}"/>
    <dgm:cxn modelId="{7353D20F-4D43-4677-BD35-AEC500F8B80E}" type="presOf" srcId="{BEEDD5DA-D9A1-4EBB-9869-E769A56CBCF7}" destId="{45EE36E6-66F5-4185-AD44-CC2597D403F0}" srcOrd="0" destOrd="0" presId="urn:microsoft.com/office/officeart/2008/layout/LinedList"/>
    <dgm:cxn modelId="{B13CEE34-C801-45CC-9438-C7593C17F882}" srcId="{A80D5758-F13E-40D8-A009-17AC96592B0D}" destId="{556D05A4-7652-4DF2-935F-264B715469E9}" srcOrd="1" destOrd="0" parTransId="{DFABF22D-59DD-4D67-B0ED-F80EF7325206}" sibTransId="{ACF6E7B5-AB62-476E-B284-E1D00EEF0CCD}"/>
    <dgm:cxn modelId="{CC4AF336-48ED-4C40-85CB-1CECD18D9E1B}" type="presOf" srcId="{556D05A4-7652-4DF2-935F-264B715469E9}" destId="{A3FB06FF-5268-4536-8986-D372D05AADE7}" srcOrd="0" destOrd="0" presId="urn:microsoft.com/office/officeart/2008/layout/LinedList"/>
    <dgm:cxn modelId="{2FD4225E-6A40-4C9D-BB6A-FE9CFF6EB95C}" type="presOf" srcId="{F65CE229-04E2-4D18-9C91-9E54CDFFA404}" destId="{2612E44D-4862-4BAE-BA23-3BE0B7C26CC1}" srcOrd="0" destOrd="0" presId="urn:microsoft.com/office/officeart/2008/layout/LinedList"/>
    <dgm:cxn modelId="{1D383A45-4D2A-479A-987B-9874ADD4E2FC}" srcId="{A80D5758-F13E-40D8-A009-17AC96592B0D}" destId="{BEEDD5DA-D9A1-4EBB-9869-E769A56CBCF7}" srcOrd="2" destOrd="0" parTransId="{3B85428B-AAD1-4D04-AE03-209445FC842F}" sibTransId="{14A685D7-B87C-4A87-8661-73654E0FAE20}"/>
    <dgm:cxn modelId="{2768546B-E723-47F9-A30D-5821B82CF54D}" srcId="{A80D5758-F13E-40D8-A009-17AC96592B0D}" destId="{B8157BEE-5C33-419F-97D1-37C606AE5081}" srcOrd="5" destOrd="0" parTransId="{69D8689B-132E-4583-9F76-D91D30587208}" sibTransId="{BA97D838-2B4E-498B-84B5-483EFFAFAF6F}"/>
    <dgm:cxn modelId="{1A16C76E-E385-4E71-A625-882452EECDAE}" srcId="{A80D5758-F13E-40D8-A009-17AC96592B0D}" destId="{F65CE229-04E2-4D18-9C91-9E54CDFFA404}" srcOrd="0" destOrd="0" parTransId="{C26B4E94-6773-4C1A-A93C-73945F433091}" sibTransId="{8BCE1B6C-1BC4-47A0-BE6B-755BAA469624}"/>
    <dgm:cxn modelId="{EC71BC4F-9B8E-4071-BFAE-19D2FB6C5635}" srcId="{A80D5758-F13E-40D8-A009-17AC96592B0D}" destId="{F6489995-0F18-4530-BC54-0CD814A7A1C2}" srcOrd="4" destOrd="0" parTransId="{F371F361-C142-4C72-8643-E0B5059783E9}" sibTransId="{424C0B95-CA6F-4A89-A67D-4EA43EF0554C}"/>
    <dgm:cxn modelId="{F9FDE275-C356-4608-A70B-2B61C33DF590}" srcId="{A80D5758-F13E-40D8-A009-17AC96592B0D}" destId="{74719602-1265-4251-9CA4-605F1044CFCF}" srcOrd="3" destOrd="0" parTransId="{3A495FAA-5FE1-48B4-A2BF-675C98E08350}" sibTransId="{8D6CD6B7-10CA-4F61-8D27-02E36232D607}"/>
    <dgm:cxn modelId="{66C0F697-EE79-4502-B42C-3A9A99F2585D}" type="presOf" srcId="{094E6045-F700-4EDE-B311-E9E65A6619E5}" destId="{18DA2FFF-E4E9-4638-BCCF-617E1C72D2C0}" srcOrd="0" destOrd="0" presId="urn:microsoft.com/office/officeart/2008/layout/LinedList"/>
    <dgm:cxn modelId="{292C5EB0-1846-42D9-80A4-5B6EDBECFAFB}" type="presOf" srcId="{74719602-1265-4251-9CA4-605F1044CFCF}" destId="{CF14887C-7884-4923-8F44-8902A6C3043B}" srcOrd="0" destOrd="0" presId="urn:microsoft.com/office/officeart/2008/layout/LinedList"/>
    <dgm:cxn modelId="{D3ACDCE0-E139-43AC-A978-32DDE437A58A}" type="presOf" srcId="{F6489995-0F18-4530-BC54-0CD814A7A1C2}" destId="{15CC98B5-B29C-45F8-A32C-CA7914804D80}" srcOrd="0" destOrd="0" presId="urn:microsoft.com/office/officeart/2008/layout/LinedList"/>
    <dgm:cxn modelId="{63BC19E6-E616-43AD-9AF0-8AAB3232B01D}" type="presOf" srcId="{A80D5758-F13E-40D8-A009-17AC96592B0D}" destId="{1271A13B-BAB3-4F75-8D6F-1E89C2AC7E6A}" srcOrd="0" destOrd="0" presId="urn:microsoft.com/office/officeart/2008/layout/LinedList"/>
    <dgm:cxn modelId="{D9ACAF53-DE8B-4779-9C03-AA1EBD3A2118}" type="presParOf" srcId="{1271A13B-BAB3-4F75-8D6F-1E89C2AC7E6A}" destId="{B52E0D1E-643E-4A3E-9894-A05969B95645}" srcOrd="0" destOrd="0" presId="urn:microsoft.com/office/officeart/2008/layout/LinedList"/>
    <dgm:cxn modelId="{511FC822-DCFA-446A-B001-A96A6B55AFF5}" type="presParOf" srcId="{1271A13B-BAB3-4F75-8D6F-1E89C2AC7E6A}" destId="{6B11F007-BDA1-4C4A-9928-D86083D1D6CB}" srcOrd="1" destOrd="0" presId="urn:microsoft.com/office/officeart/2008/layout/LinedList"/>
    <dgm:cxn modelId="{5A943165-C4DB-4910-B5CF-EB7ACEFD26B6}" type="presParOf" srcId="{6B11F007-BDA1-4C4A-9928-D86083D1D6CB}" destId="{2612E44D-4862-4BAE-BA23-3BE0B7C26CC1}" srcOrd="0" destOrd="0" presId="urn:microsoft.com/office/officeart/2008/layout/LinedList"/>
    <dgm:cxn modelId="{3D39CCE6-1740-4516-9984-F4A4A21A7423}" type="presParOf" srcId="{6B11F007-BDA1-4C4A-9928-D86083D1D6CB}" destId="{18AA1B98-3F8C-4905-8028-D09CAF991FB7}" srcOrd="1" destOrd="0" presId="urn:microsoft.com/office/officeart/2008/layout/LinedList"/>
    <dgm:cxn modelId="{37002B9B-6E17-4FEE-954E-3485D7E5A9D8}" type="presParOf" srcId="{1271A13B-BAB3-4F75-8D6F-1E89C2AC7E6A}" destId="{A1CCE54D-1E2A-4CD8-A95D-DAE047429EF8}" srcOrd="2" destOrd="0" presId="urn:microsoft.com/office/officeart/2008/layout/LinedList"/>
    <dgm:cxn modelId="{9D88C42A-E729-4AA7-912E-AEFC0505AC21}" type="presParOf" srcId="{1271A13B-BAB3-4F75-8D6F-1E89C2AC7E6A}" destId="{AEDBC499-688B-4C6B-93FE-F7C82E3443DB}" srcOrd="3" destOrd="0" presId="urn:microsoft.com/office/officeart/2008/layout/LinedList"/>
    <dgm:cxn modelId="{90B1C9FD-A360-4631-B834-CED56EC6A603}" type="presParOf" srcId="{AEDBC499-688B-4C6B-93FE-F7C82E3443DB}" destId="{A3FB06FF-5268-4536-8986-D372D05AADE7}" srcOrd="0" destOrd="0" presId="urn:microsoft.com/office/officeart/2008/layout/LinedList"/>
    <dgm:cxn modelId="{77D1B6AD-2DAC-42DE-9AF1-FCD8A72F29FF}" type="presParOf" srcId="{AEDBC499-688B-4C6B-93FE-F7C82E3443DB}" destId="{6954455F-90E9-4E73-AA8C-8C87817307FD}" srcOrd="1" destOrd="0" presId="urn:microsoft.com/office/officeart/2008/layout/LinedList"/>
    <dgm:cxn modelId="{BC357AF4-9592-443F-8EFE-2889B9FCAF00}" type="presParOf" srcId="{1271A13B-BAB3-4F75-8D6F-1E89C2AC7E6A}" destId="{D46F3461-09D9-4116-92E6-F6B67070B7F0}" srcOrd="4" destOrd="0" presId="urn:microsoft.com/office/officeart/2008/layout/LinedList"/>
    <dgm:cxn modelId="{9D34F65A-1EBE-49FF-8D8F-F0355BD2FADD}" type="presParOf" srcId="{1271A13B-BAB3-4F75-8D6F-1E89C2AC7E6A}" destId="{EA2C1EF9-487D-4349-A3E4-CC3A1BAD4D96}" srcOrd="5" destOrd="0" presId="urn:microsoft.com/office/officeart/2008/layout/LinedList"/>
    <dgm:cxn modelId="{55089B0B-FEEF-4CF3-9B7D-182AE13FBDE1}" type="presParOf" srcId="{EA2C1EF9-487D-4349-A3E4-CC3A1BAD4D96}" destId="{45EE36E6-66F5-4185-AD44-CC2597D403F0}" srcOrd="0" destOrd="0" presId="urn:microsoft.com/office/officeart/2008/layout/LinedList"/>
    <dgm:cxn modelId="{2CC862D0-43C3-4C84-AAB0-CDA5E160A538}" type="presParOf" srcId="{EA2C1EF9-487D-4349-A3E4-CC3A1BAD4D96}" destId="{6C237585-2A8F-4271-BB09-676A55C1DC03}" srcOrd="1" destOrd="0" presId="urn:microsoft.com/office/officeart/2008/layout/LinedList"/>
    <dgm:cxn modelId="{51C886A4-4C7D-4F3F-A2BA-0EAC703D00EB}" type="presParOf" srcId="{1271A13B-BAB3-4F75-8D6F-1E89C2AC7E6A}" destId="{DA64F5D3-7FC0-4801-ADFE-4DAE0A688284}" srcOrd="6" destOrd="0" presId="urn:microsoft.com/office/officeart/2008/layout/LinedList"/>
    <dgm:cxn modelId="{797C6489-B49B-4759-8B6A-7A8EEFBC5865}" type="presParOf" srcId="{1271A13B-BAB3-4F75-8D6F-1E89C2AC7E6A}" destId="{35329E71-E8E6-40EF-8EEC-C02F02030FC2}" srcOrd="7" destOrd="0" presId="urn:microsoft.com/office/officeart/2008/layout/LinedList"/>
    <dgm:cxn modelId="{6F30BE82-6D88-4ACC-92B0-6336A61A4524}" type="presParOf" srcId="{35329E71-E8E6-40EF-8EEC-C02F02030FC2}" destId="{CF14887C-7884-4923-8F44-8902A6C3043B}" srcOrd="0" destOrd="0" presId="urn:microsoft.com/office/officeart/2008/layout/LinedList"/>
    <dgm:cxn modelId="{B04C7BE8-3919-4E9C-AEF4-48A4AE2DE0E0}" type="presParOf" srcId="{35329E71-E8E6-40EF-8EEC-C02F02030FC2}" destId="{64A20B2B-F9FE-44D4-995B-C3DF36CD04EC}" srcOrd="1" destOrd="0" presId="urn:microsoft.com/office/officeart/2008/layout/LinedList"/>
    <dgm:cxn modelId="{7D8631AF-DA0B-441C-8D1E-7C5596087529}" type="presParOf" srcId="{1271A13B-BAB3-4F75-8D6F-1E89C2AC7E6A}" destId="{CF32E4C2-EA61-4A7A-961F-594632DBEDAE}" srcOrd="8" destOrd="0" presId="urn:microsoft.com/office/officeart/2008/layout/LinedList"/>
    <dgm:cxn modelId="{C2AD3A06-ECE8-47BA-851D-147E8D30AA6D}" type="presParOf" srcId="{1271A13B-BAB3-4F75-8D6F-1E89C2AC7E6A}" destId="{F93702B5-8C2D-4685-AD51-90900B02B868}" srcOrd="9" destOrd="0" presId="urn:microsoft.com/office/officeart/2008/layout/LinedList"/>
    <dgm:cxn modelId="{9191F1D8-9EFB-486B-B891-0FEFC8797BB6}" type="presParOf" srcId="{F93702B5-8C2D-4685-AD51-90900B02B868}" destId="{15CC98B5-B29C-45F8-A32C-CA7914804D80}" srcOrd="0" destOrd="0" presId="urn:microsoft.com/office/officeart/2008/layout/LinedList"/>
    <dgm:cxn modelId="{B7ABB65A-A4F0-4CCA-AD46-4D51CD417CAA}" type="presParOf" srcId="{F93702B5-8C2D-4685-AD51-90900B02B868}" destId="{E2E411D4-DC0B-4884-A23E-71B2F62E4363}" srcOrd="1" destOrd="0" presId="urn:microsoft.com/office/officeart/2008/layout/LinedList"/>
    <dgm:cxn modelId="{CBB11AB5-2C85-472D-8682-3CDD541934F8}" type="presParOf" srcId="{1271A13B-BAB3-4F75-8D6F-1E89C2AC7E6A}" destId="{3472D338-2038-4FA0-BA05-F989D39C19A6}" srcOrd="10" destOrd="0" presId="urn:microsoft.com/office/officeart/2008/layout/LinedList"/>
    <dgm:cxn modelId="{06398DCE-06C9-4F6F-B2CD-0B7EF5E7F6A8}" type="presParOf" srcId="{1271A13B-BAB3-4F75-8D6F-1E89C2AC7E6A}" destId="{A4CB6D12-0A33-4B2B-9252-453F59A700B0}" srcOrd="11" destOrd="0" presId="urn:microsoft.com/office/officeart/2008/layout/LinedList"/>
    <dgm:cxn modelId="{CBB85912-34D7-479D-9239-BA71E3C05077}" type="presParOf" srcId="{A4CB6D12-0A33-4B2B-9252-453F59A700B0}" destId="{93A4A867-A17F-4B5B-8133-7FC8ABAFA077}" srcOrd="0" destOrd="0" presId="urn:microsoft.com/office/officeart/2008/layout/LinedList"/>
    <dgm:cxn modelId="{FEDD8E53-E698-4A6C-8AAB-3E1D82AB53F6}" type="presParOf" srcId="{A4CB6D12-0A33-4B2B-9252-453F59A700B0}" destId="{A8EB54D6-CBC0-4AA7-96AA-50FBBA7433FE}" srcOrd="1" destOrd="0" presId="urn:microsoft.com/office/officeart/2008/layout/LinedList"/>
    <dgm:cxn modelId="{E63A9A25-2877-4A69-885B-0B192285456C}" type="presParOf" srcId="{1271A13B-BAB3-4F75-8D6F-1E89C2AC7E6A}" destId="{DE877B27-8A3A-49A6-AFB7-15C33221CFA9}" srcOrd="12" destOrd="0" presId="urn:microsoft.com/office/officeart/2008/layout/LinedList"/>
    <dgm:cxn modelId="{A61FDF05-4E9D-4B32-B188-DFEB92EE4178}" type="presParOf" srcId="{1271A13B-BAB3-4F75-8D6F-1E89C2AC7E6A}" destId="{4397BAB9-870D-41B3-9B09-6635174638AF}" srcOrd="13" destOrd="0" presId="urn:microsoft.com/office/officeart/2008/layout/LinedList"/>
    <dgm:cxn modelId="{FA157567-7275-4745-813C-46B3C0D2F728}" type="presParOf" srcId="{4397BAB9-870D-41B3-9B09-6635174638AF}" destId="{18DA2FFF-E4E9-4638-BCCF-617E1C72D2C0}" srcOrd="0" destOrd="0" presId="urn:microsoft.com/office/officeart/2008/layout/LinedList"/>
    <dgm:cxn modelId="{56F6CA81-D712-4C96-8D0C-812C5C940978}" type="presParOf" srcId="{4397BAB9-870D-41B3-9B09-6635174638AF}" destId="{D451BE71-112C-4BB6-9812-84FE782EB58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0A6D39-321A-437E-9632-507B11DDA1C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1CF8C05-BC7A-49E7-A119-CD3AD65FD1FF}">
      <dgm:prSet/>
      <dgm:spPr/>
      <dgm:t>
        <a:bodyPr/>
        <a:lstStyle/>
        <a:p>
          <a:pPr>
            <a:lnSpc>
              <a:spcPct val="100000"/>
            </a:lnSpc>
          </a:pPr>
          <a:r>
            <a:rPr lang="en-US"/>
            <a:t>Multi unit tank car trucks, known as horizontal drums or pressure vessels</a:t>
          </a:r>
        </a:p>
      </dgm:t>
    </dgm:pt>
    <dgm:pt modelId="{A36BDDF9-E1FF-4A65-B887-0C3BA2667AAF}" type="parTrans" cxnId="{205F2FC8-3A1C-4303-8743-09D1C3733F3F}">
      <dgm:prSet/>
      <dgm:spPr/>
      <dgm:t>
        <a:bodyPr/>
        <a:lstStyle/>
        <a:p>
          <a:endParaRPr lang="en-US"/>
        </a:p>
      </dgm:t>
    </dgm:pt>
    <dgm:pt modelId="{4EAC2B53-2484-4A1A-9611-88BF2BE194C9}" type="sibTrans" cxnId="{205F2FC8-3A1C-4303-8743-09D1C3733F3F}">
      <dgm:prSet/>
      <dgm:spPr/>
      <dgm:t>
        <a:bodyPr/>
        <a:lstStyle/>
        <a:p>
          <a:pPr>
            <a:lnSpc>
              <a:spcPct val="100000"/>
            </a:lnSpc>
          </a:pPr>
          <a:endParaRPr lang="en-US"/>
        </a:p>
      </dgm:t>
    </dgm:pt>
    <dgm:pt modelId="{E5CF8E12-546A-49B7-A677-79659EBEC5BD}">
      <dgm:prSet/>
      <dgm:spPr/>
      <dgm:t>
        <a:bodyPr/>
        <a:lstStyle/>
        <a:p>
          <a:pPr>
            <a:lnSpc>
              <a:spcPct val="100000"/>
            </a:lnSpc>
          </a:pPr>
          <a:r>
            <a:rPr lang="en-US"/>
            <a:t>Class 2 gases including PIH gases of Div. 2.3 (zones B, C &amp; D)</a:t>
          </a:r>
        </a:p>
      </dgm:t>
    </dgm:pt>
    <dgm:pt modelId="{EED0275C-62DF-4959-A334-EFE99FE732A2}" type="parTrans" cxnId="{6BA96B05-05F1-41ED-BFA9-2B2427489D82}">
      <dgm:prSet/>
      <dgm:spPr/>
      <dgm:t>
        <a:bodyPr/>
        <a:lstStyle/>
        <a:p>
          <a:endParaRPr lang="en-US"/>
        </a:p>
      </dgm:t>
    </dgm:pt>
    <dgm:pt modelId="{1227F3A8-FC07-48B3-A439-514D81A336AB}" type="sibTrans" cxnId="{6BA96B05-05F1-41ED-BFA9-2B2427489D82}">
      <dgm:prSet/>
      <dgm:spPr/>
      <dgm:t>
        <a:bodyPr/>
        <a:lstStyle/>
        <a:p>
          <a:pPr>
            <a:lnSpc>
              <a:spcPct val="100000"/>
            </a:lnSpc>
          </a:pPr>
          <a:endParaRPr lang="en-US"/>
        </a:p>
      </dgm:t>
    </dgm:pt>
    <dgm:pt modelId="{19C591B4-C84A-435B-A576-BFDABB0F6D9C}">
      <dgm:prSet/>
      <dgm:spPr/>
      <dgm:t>
        <a:bodyPr/>
        <a:lstStyle/>
        <a:p>
          <a:pPr>
            <a:lnSpc>
              <a:spcPct val="100000"/>
            </a:lnSpc>
          </a:pPr>
          <a:r>
            <a:rPr lang="en-US"/>
            <a:t>Most class 3 flammable liquids</a:t>
          </a:r>
        </a:p>
      </dgm:t>
    </dgm:pt>
    <dgm:pt modelId="{1334282D-5B7B-4A16-8CB6-09A26573C50C}" type="parTrans" cxnId="{BF3FA7E4-0FF6-40DE-AADE-7FC73F80F0C3}">
      <dgm:prSet/>
      <dgm:spPr/>
      <dgm:t>
        <a:bodyPr/>
        <a:lstStyle/>
        <a:p>
          <a:endParaRPr lang="en-US"/>
        </a:p>
      </dgm:t>
    </dgm:pt>
    <dgm:pt modelId="{4B41E1FD-60DB-449A-81C0-E2E4FB7C7328}" type="sibTrans" cxnId="{BF3FA7E4-0FF6-40DE-AADE-7FC73F80F0C3}">
      <dgm:prSet/>
      <dgm:spPr/>
      <dgm:t>
        <a:bodyPr/>
        <a:lstStyle/>
        <a:p>
          <a:pPr>
            <a:lnSpc>
              <a:spcPct val="100000"/>
            </a:lnSpc>
          </a:pPr>
          <a:endParaRPr lang="en-US"/>
        </a:p>
      </dgm:t>
    </dgm:pt>
    <dgm:pt modelId="{EB326486-07C3-4B28-9DE1-152F9972CECE}">
      <dgm:prSet/>
      <dgm:spPr/>
      <dgm:t>
        <a:bodyPr/>
        <a:lstStyle/>
        <a:p>
          <a:pPr>
            <a:lnSpc>
              <a:spcPct val="100000"/>
            </a:lnSpc>
          </a:pPr>
          <a:r>
            <a:rPr lang="en-US"/>
            <a:t>Class 4 pyrophoric (dangerous when wet) materials</a:t>
          </a:r>
        </a:p>
      </dgm:t>
    </dgm:pt>
    <dgm:pt modelId="{22B26860-4829-4136-B142-7761667950B4}" type="parTrans" cxnId="{B3E48340-2D1C-415E-9A2A-7044A5D9E42E}">
      <dgm:prSet/>
      <dgm:spPr/>
      <dgm:t>
        <a:bodyPr/>
        <a:lstStyle/>
        <a:p>
          <a:endParaRPr lang="en-US"/>
        </a:p>
      </dgm:t>
    </dgm:pt>
    <dgm:pt modelId="{CECC3CFD-BC72-4888-A6EC-F7296F4F048A}" type="sibTrans" cxnId="{B3E48340-2D1C-415E-9A2A-7044A5D9E42E}">
      <dgm:prSet/>
      <dgm:spPr/>
      <dgm:t>
        <a:bodyPr/>
        <a:lstStyle/>
        <a:p>
          <a:pPr>
            <a:lnSpc>
              <a:spcPct val="100000"/>
            </a:lnSpc>
          </a:pPr>
          <a:endParaRPr lang="en-US"/>
        </a:p>
      </dgm:t>
    </dgm:pt>
    <dgm:pt modelId="{147B5F19-4972-4F74-8FF5-37D6F6509027}">
      <dgm:prSet/>
      <dgm:spPr/>
      <dgm:t>
        <a:bodyPr/>
        <a:lstStyle/>
        <a:p>
          <a:pPr>
            <a:lnSpc>
              <a:spcPct val="100000"/>
            </a:lnSpc>
          </a:pPr>
          <a:r>
            <a:rPr lang="en-US"/>
            <a:t>Class 6 toxic or infectious liquids</a:t>
          </a:r>
        </a:p>
      </dgm:t>
    </dgm:pt>
    <dgm:pt modelId="{A6C32907-7DB7-4DAE-B6E7-D6B64592A7DF}" type="parTrans" cxnId="{105B003C-B9DC-4572-BD39-903202E764DA}">
      <dgm:prSet/>
      <dgm:spPr/>
      <dgm:t>
        <a:bodyPr/>
        <a:lstStyle/>
        <a:p>
          <a:endParaRPr lang="en-US"/>
        </a:p>
      </dgm:t>
    </dgm:pt>
    <dgm:pt modelId="{DC265F16-6D2F-46D6-A42F-A5821A87806A}" type="sibTrans" cxnId="{105B003C-B9DC-4572-BD39-903202E764DA}">
      <dgm:prSet/>
      <dgm:spPr/>
      <dgm:t>
        <a:bodyPr/>
        <a:lstStyle/>
        <a:p>
          <a:pPr>
            <a:lnSpc>
              <a:spcPct val="100000"/>
            </a:lnSpc>
          </a:pPr>
          <a:endParaRPr lang="en-US"/>
        </a:p>
      </dgm:t>
    </dgm:pt>
    <dgm:pt modelId="{E03CB9C1-3DFE-43EE-9077-401F47E87F17}">
      <dgm:prSet/>
      <dgm:spPr/>
      <dgm:t>
        <a:bodyPr/>
        <a:lstStyle/>
        <a:p>
          <a:pPr>
            <a:lnSpc>
              <a:spcPct val="100000"/>
            </a:lnSpc>
          </a:pPr>
          <a:r>
            <a:rPr lang="en-US"/>
            <a:t>Class 8 corrosive liquids (stainless tanks only)</a:t>
          </a:r>
        </a:p>
      </dgm:t>
    </dgm:pt>
    <dgm:pt modelId="{BD99BF53-1D36-44E7-8B99-5F8C69F4F41A}" type="parTrans" cxnId="{9CD1C62C-3C62-41B6-BD32-CC440EDB0E3A}">
      <dgm:prSet/>
      <dgm:spPr/>
      <dgm:t>
        <a:bodyPr/>
        <a:lstStyle/>
        <a:p>
          <a:endParaRPr lang="en-US"/>
        </a:p>
      </dgm:t>
    </dgm:pt>
    <dgm:pt modelId="{2815FCE2-515B-4A01-938F-7B87D5BB15F1}" type="sibTrans" cxnId="{9CD1C62C-3C62-41B6-BD32-CC440EDB0E3A}">
      <dgm:prSet/>
      <dgm:spPr/>
      <dgm:t>
        <a:bodyPr/>
        <a:lstStyle/>
        <a:p>
          <a:pPr>
            <a:lnSpc>
              <a:spcPct val="100000"/>
            </a:lnSpc>
          </a:pPr>
          <a:endParaRPr lang="en-US"/>
        </a:p>
      </dgm:t>
    </dgm:pt>
    <dgm:pt modelId="{A9E64D80-23F5-4B02-9D8A-6618F57687EB}">
      <dgm:prSet/>
      <dgm:spPr/>
      <dgm:t>
        <a:bodyPr/>
        <a:lstStyle/>
        <a:p>
          <a:pPr>
            <a:lnSpc>
              <a:spcPct val="100000"/>
            </a:lnSpc>
          </a:pPr>
          <a:r>
            <a:rPr lang="en-US"/>
            <a:t>Commodities such as refrigerant, fire-extinguishing gases, etc.</a:t>
          </a:r>
        </a:p>
      </dgm:t>
    </dgm:pt>
    <dgm:pt modelId="{4F9F82E7-8537-48A4-B199-6E5CEB64B897}" type="parTrans" cxnId="{9EB68AD1-FF31-46DC-BAA8-50175EA88826}">
      <dgm:prSet/>
      <dgm:spPr/>
      <dgm:t>
        <a:bodyPr/>
        <a:lstStyle/>
        <a:p>
          <a:endParaRPr lang="en-US"/>
        </a:p>
      </dgm:t>
    </dgm:pt>
    <dgm:pt modelId="{6EC004B6-8F40-4E2D-BF94-897CA2186683}" type="sibTrans" cxnId="{9EB68AD1-FF31-46DC-BAA8-50175EA88826}">
      <dgm:prSet/>
      <dgm:spPr/>
      <dgm:t>
        <a:bodyPr/>
        <a:lstStyle/>
        <a:p>
          <a:endParaRPr lang="en-US"/>
        </a:p>
      </dgm:t>
    </dgm:pt>
    <dgm:pt modelId="{129CE3E1-6B79-43D5-8697-DFF396BF0DBB}" type="pres">
      <dgm:prSet presAssocID="{270A6D39-321A-437E-9632-507B11DDA1CC}" presName="root" presStyleCnt="0">
        <dgm:presLayoutVars>
          <dgm:dir/>
          <dgm:resizeHandles val="exact"/>
        </dgm:presLayoutVars>
      </dgm:prSet>
      <dgm:spPr/>
    </dgm:pt>
    <dgm:pt modelId="{032723F1-EE06-4541-AE2F-F630613FCFBD}" type="pres">
      <dgm:prSet presAssocID="{270A6D39-321A-437E-9632-507B11DDA1CC}" presName="container" presStyleCnt="0">
        <dgm:presLayoutVars>
          <dgm:dir/>
          <dgm:resizeHandles val="exact"/>
        </dgm:presLayoutVars>
      </dgm:prSet>
      <dgm:spPr/>
    </dgm:pt>
    <dgm:pt modelId="{E7FF483E-1F5B-4AD2-AB38-594421639E27}" type="pres">
      <dgm:prSet presAssocID="{31CF8C05-BC7A-49E7-A119-CD3AD65FD1FF}" presName="compNode" presStyleCnt="0"/>
      <dgm:spPr/>
    </dgm:pt>
    <dgm:pt modelId="{3FA076B8-0553-43E6-9ADC-D3C24335002A}" type="pres">
      <dgm:prSet presAssocID="{31CF8C05-BC7A-49E7-A119-CD3AD65FD1FF}" presName="iconBgRect" presStyleLbl="bgShp" presStyleIdx="0" presStyleCnt="7"/>
      <dgm:spPr/>
    </dgm:pt>
    <dgm:pt modelId="{5EBFF79C-93B6-40F2-AE91-196A1F234966}" type="pres">
      <dgm:prSet presAssocID="{31CF8C05-BC7A-49E7-A119-CD3AD65FD1FF}"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uck"/>
        </a:ext>
      </dgm:extLst>
    </dgm:pt>
    <dgm:pt modelId="{10DEAA6B-4A4E-458E-BF7C-E77EACCE8336}" type="pres">
      <dgm:prSet presAssocID="{31CF8C05-BC7A-49E7-A119-CD3AD65FD1FF}" presName="spaceRect" presStyleCnt="0"/>
      <dgm:spPr/>
    </dgm:pt>
    <dgm:pt modelId="{A596E28A-F1BF-4315-9A2D-1B26708B66B8}" type="pres">
      <dgm:prSet presAssocID="{31CF8C05-BC7A-49E7-A119-CD3AD65FD1FF}" presName="textRect" presStyleLbl="revTx" presStyleIdx="0" presStyleCnt="7">
        <dgm:presLayoutVars>
          <dgm:chMax val="1"/>
          <dgm:chPref val="1"/>
        </dgm:presLayoutVars>
      </dgm:prSet>
      <dgm:spPr/>
    </dgm:pt>
    <dgm:pt modelId="{5F9FC605-AE8C-4605-91AD-ED1B113E0DDC}" type="pres">
      <dgm:prSet presAssocID="{4EAC2B53-2484-4A1A-9611-88BF2BE194C9}" presName="sibTrans" presStyleLbl="sibTrans2D1" presStyleIdx="0" presStyleCnt="0"/>
      <dgm:spPr/>
    </dgm:pt>
    <dgm:pt modelId="{0AB67611-AA30-45AA-9BA3-838B552D24D3}" type="pres">
      <dgm:prSet presAssocID="{E5CF8E12-546A-49B7-A677-79659EBEC5BD}" presName="compNode" presStyleCnt="0"/>
      <dgm:spPr/>
    </dgm:pt>
    <dgm:pt modelId="{8A7BC45E-9B35-4415-8E1B-ACB59D9267E9}" type="pres">
      <dgm:prSet presAssocID="{E5CF8E12-546A-49B7-A677-79659EBEC5BD}" presName="iconBgRect" presStyleLbl="bgShp" presStyleIdx="1" presStyleCnt="7"/>
      <dgm:spPr/>
    </dgm:pt>
    <dgm:pt modelId="{E4E6AD80-8005-4E1F-9EFF-08A6F247FA71}" type="pres">
      <dgm:prSet presAssocID="{E5CF8E12-546A-49B7-A677-79659EBEC5B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ientist"/>
        </a:ext>
      </dgm:extLst>
    </dgm:pt>
    <dgm:pt modelId="{0E83ECB6-5DC0-41A4-BCC8-21F04CE7DC7B}" type="pres">
      <dgm:prSet presAssocID="{E5CF8E12-546A-49B7-A677-79659EBEC5BD}" presName="spaceRect" presStyleCnt="0"/>
      <dgm:spPr/>
    </dgm:pt>
    <dgm:pt modelId="{BE94ACDE-A305-4262-983F-A8BFCF3F4F93}" type="pres">
      <dgm:prSet presAssocID="{E5CF8E12-546A-49B7-A677-79659EBEC5BD}" presName="textRect" presStyleLbl="revTx" presStyleIdx="1" presStyleCnt="7">
        <dgm:presLayoutVars>
          <dgm:chMax val="1"/>
          <dgm:chPref val="1"/>
        </dgm:presLayoutVars>
      </dgm:prSet>
      <dgm:spPr/>
    </dgm:pt>
    <dgm:pt modelId="{934F1390-6059-47B6-900B-5AFFF5621844}" type="pres">
      <dgm:prSet presAssocID="{1227F3A8-FC07-48B3-A439-514D81A336AB}" presName="sibTrans" presStyleLbl="sibTrans2D1" presStyleIdx="0" presStyleCnt="0"/>
      <dgm:spPr/>
    </dgm:pt>
    <dgm:pt modelId="{66A4A69F-CB13-4A31-AE49-84284022A9BA}" type="pres">
      <dgm:prSet presAssocID="{19C591B4-C84A-435B-A576-BFDABB0F6D9C}" presName="compNode" presStyleCnt="0"/>
      <dgm:spPr/>
    </dgm:pt>
    <dgm:pt modelId="{A780446A-4970-48E5-B53B-1356965F5E18}" type="pres">
      <dgm:prSet presAssocID="{19C591B4-C84A-435B-A576-BFDABB0F6D9C}" presName="iconBgRect" presStyleLbl="bgShp" presStyleIdx="2" presStyleCnt="7"/>
      <dgm:spPr/>
    </dgm:pt>
    <dgm:pt modelId="{850BA120-7172-45D6-8B70-C635DBB24A3A}" type="pres">
      <dgm:prSet presAssocID="{19C591B4-C84A-435B-A576-BFDABB0F6D9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re"/>
        </a:ext>
      </dgm:extLst>
    </dgm:pt>
    <dgm:pt modelId="{FD1377D7-05DF-4902-A55A-BC2A38FD8913}" type="pres">
      <dgm:prSet presAssocID="{19C591B4-C84A-435B-A576-BFDABB0F6D9C}" presName="spaceRect" presStyleCnt="0"/>
      <dgm:spPr/>
    </dgm:pt>
    <dgm:pt modelId="{AB084F8D-1BA6-4B5B-B151-F872EA52A8E4}" type="pres">
      <dgm:prSet presAssocID="{19C591B4-C84A-435B-A576-BFDABB0F6D9C}" presName="textRect" presStyleLbl="revTx" presStyleIdx="2" presStyleCnt="7">
        <dgm:presLayoutVars>
          <dgm:chMax val="1"/>
          <dgm:chPref val="1"/>
        </dgm:presLayoutVars>
      </dgm:prSet>
      <dgm:spPr/>
    </dgm:pt>
    <dgm:pt modelId="{675CE945-08DB-4092-980F-58BCD259CDA7}" type="pres">
      <dgm:prSet presAssocID="{4B41E1FD-60DB-449A-81C0-E2E4FB7C7328}" presName="sibTrans" presStyleLbl="sibTrans2D1" presStyleIdx="0" presStyleCnt="0"/>
      <dgm:spPr/>
    </dgm:pt>
    <dgm:pt modelId="{109ABEF1-9D2B-4635-941A-53E1428D48D8}" type="pres">
      <dgm:prSet presAssocID="{EB326486-07C3-4B28-9DE1-152F9972CECE}" presName="compNode" presStyleCnt="0"/>
      <dgm:spPr/>
    </dgm:pt>
    <dgm:pt modelId="{62C7BC86-CF22-4875-A703-CC4970725CCC}" type="pres">
      <dgm:prSet presAssocID="{EB326486-07C3-4B28-9DE1-152F9972CECE}" presName="iconBgRect" presStyleLbl="bgShp" presStyleIdx="3" presStyleCnt="7"/>
      <dgm:spPr/>
    </dgm:pt>
    <dgm:pt modelId="{E18C63A3-9629-447E-A958-1A5A19436342}" type="pres">
      <dgm:prSet presAssocID="{EB326486-07C3-4B28-9DE1-152F9972CECE}"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ploma Roll"/>
        </a:ext>
      </dgm:extLst>
    </dgm:pt>
    <dgm:pt modelId="{251CC2F8-3D0D-49E9-8F11-BA00E70F7FE7}" type="pres">
      <dgm:prSet presAssocID="{EB326486-07C3-4B28-9DE1-152F9972CECE}" presName="spaceRect" presStyleCnt="0"/>
      <dgm:spPr/>
    </dgm:pt>
    <dgm:pt modelId="{61D27110-2D88-46B7-8E66-E96A2D5E030B}" type="pres">
      <dgm:prSet presAssocID="{EB326486-07C3-4B28-9DE1-152F9972CECE}" presName="textRect" presStyleLbl="revTx" presStyleIdx="3" presStyleCnt="7">
        <dgm:presLayoutVars>
          <dgm:chMax val="1"/>
          <dgm:chPref val="1"/>
        </dgm:presLayoutVars>
      </dgm:prSet>
      <dgm:spPr/>
    </dgm:pt>
    <dgm:pt modelId="{5A4C274B-39B0-4FA0-9863-B4672B3CB758}" type="pres">
      <dgm:prSet presAssocID="{CECC3CFD-BC72-4888-A6EC-F7296F4F048A}" presName="sibTrans" presStyleLbl="sibTrans2D1" presStyleIdx="0" presStyleCnt="0"/>
      <dgm:spPr/>
    </dgm:pt>
    <dgm:pt modelId="{BB245CFB-7E00-4431-A508-1AD0287BFC61}" type="pres">
      <dgm:prSet presAssocID="{147B5F19-4972-4F74-8FF5-37D6F6509027}" presName="compNode" presStyleCnt="0"/>
      <dgm:spPr/>
    </dgm:pt>
    <dgm:pt modelId="{3BF340F6-226B-43B2-A989-189903E6E52C}" type="pres">
      <dgm:prSet presAssocID="{147B5F19-4972-4F74-8FF5-37D6F6509027}" presName="iconBgRect" presStyleLbl="bgShp" presStyleIdx="4" presStyleCnt="7"/>
      <dgm:spPr/>
    </dgm:pt>
    <dgm:pt modelId="{09E3F749-75DC-494F-8BBE-88B52A0C6403}" type="pres">
      <dgm:prSet presAssocID="{147B5F19-4972-4F74-8FF5-37D6F6509027}"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lask"/>
        </a:ext>
      </dgm:extLst>
    </dgm:pt>
    <dgm:pt modelId="{E012630D-A6E1-44CA-B812-77F2CE18985B}" type="pres">
      <dgm:prSet presAssocID="{147B5F19-4972-4F74-8FF5-37D6F6509027}" presName="spaceRect" presStyleCnt="0"/>
      <dgm:spPr/>
    </dgm:pt>
    <dgm:pt modelId="{0AF48EF9-FD64-4396-8C6E-FB9E6BA063B8}" type="pres">
      <dgm:prSet presAssocID="{147B5F19-4972-4F74-8FF5-37D6F6509027}" presName="textRect" presStyleLbl="revTx" presStyleIdx="4" presStyleCnt="7">
        <dgm:presLayoutVars>
          <dgm:chMax val="1"/>
          <dgm:chPref val="1"/>
        </dgm:presLayoutVars>
      </dgm:prSet>
      <dgm:spPr/>
    </dgm:pt>
    <dgm:pt modelId="{ED26D2A2-7A4E-4EF8-87F3-71E7ABC6B65A}" type="pres">
      <dgm:prSet presAssocID="{DC265F16-6D2F-46D6-A42F-A5821A87806A}" presName="sibTrans" presStyleLbl="sibTrans2D1" presStyleIdx="0" presStyleCnt="0"/>
      <dgm:spPr/>
    </dgm:pt>
    <dgm:pt modelId="{FE36C278-5418-4481-A45B-489305AEB824}" type="pres">
      <dgm:prSet presAssocID="{E03CB9C1-3DFE-43EE-9077-401F47E87F17}" presName="compNode" presStyleCnt="0"/>
      <dgm:spPr/>
    </dgm:pt>
    <dgm:pt modelId="{0545A380-BB3E-49D7-BFA6-7C95D186927E}" type="pres">
      <dgm:prSet presAssocID="{E03CB9C1-3DFE-43EE-9077-401F47E87F17}" presName="iconBgRect" presStyleLbl="bgShp" presStyleIdx="5" presStyleCnt="7"/>
      <dgm:spPr/>
    </dgm:pt>
    <dgm:pt modelId="{53EAA754-1620-4DEE-ABAA-A918EABECF5C}" type="pres">
      <dgm:prSet presAssocID="{E03CB9C1-3DFE-43EE-9077-401F47E87F1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eaker"/>
        </a:ext>
      </dgm:extLst>
    </dgm:pt>
    <dgm:pt modelId="{5333CB5E-CF16-4221-8A7B-4B9C0E1A7B4E}" type="pres">
      <dgm:prSet presAssocID="{E03CB9C1-3DFE-43EE-9077-401F47E87F17}" presName="spaceRect" presStyleCnt="0"/>
      <dgm:spPr/>
    </dgm:pt>
    <dgm:pt modelId="{8A765CDC-7714-4A7B-BE17-0E05209DBB18}" type="pres">
      <dgm:prSet presAssocID="{E03CB9C1-3DFE-43EE-9077-401F47E87F17}" presName="textRect" presStyleLbl="revTx" presStyleIdx="5" presStyleCnt="7">
        <dgm:presLayoutVars>
          <dgm:chMax val="1"/>
          <dgm:chPref val="1"/>
        </dgm:presLayoutVars>
      </dgm:prSet>
      <dgm:spPr/>
    </dgm:pt>
    <dgm:pt modelId="{0123BEA8-FB43-48F4-9EA4-812C3E07D14C}" type="pres">
      <dgm:prSet presAssocID="{2815FCE2-515B-4A01-938F-7B87D5BB15F1}" presName="sibTrans" presStyleLbl="sibTrans2D1" presStyleIdx="0" presStyleCnt="0"/>
      <dgm:spPr/>
    </dgm:pt>
    <dgm:pt modelId="{F3E11604-BB03-4875-8D84-CDCFFE9A45DF}" type="pres">
      <dgm:prSet presAssocID="{A9E64D80-23F5-4B02-9D8A-6618F57687EB}" presName="compNode" presStyleCnt="0"/>
      <dgm:spPr/>
    </dgm:pt>
    <dgm:pt modelId="{F9C6C055-D607-48A1-9E5A-46144A2C7251}" type="pres">
      <dgm:prSet presAssocID="{A9E64D80-23F5-4B02-9D8A-6618F57687EB}" presName="iconBgRect" presStyleLbl="bgShp" presStyleIdx="6" presStyleCnt="7"/>
      <dgm:spPr/>
    </dgm:pt>
    <dgm:pt modelId="{5287EBFA-954F-4EC1-BA52-D215A1A51358}" type="pres">
      <dgm:prSet presAssocID="{A9E64D80-23F5-4B02-9D8A-6618F57687EB}"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Flammable"/>
        </a:ext>
      </dgm:extLst>
    </dgm:pt>
    <dgm:pt modelId="{0715E23B-7B8C-48C2-AB72-60DB98B42418}" type="pres">
      <dgm:prSet presAssocID="{A9E64D80-23F5-4B02-9D8A-6618F57687EB}" presName="spaceRect" presStyleCnt="0"/>
      <dgm:spPr/>
    </dgm:pt>
    <dgm:pt modelId="{8EFBE712-46B0-49CD-B792-11B9CD5690BC}" type="pres">
      <dgm:prSet presAssocID="{A9E64D80-23F5-4B02-9D8A-6618F57687EB}" presName="textRect" presStyleLbl="revTx" presStyleIdx="6" presStyleCnt="7">
        <dgm:presLayoutVars>
          <dgm:chMax val="1"/>
          <dgm:chPref val="1"/>
        </dgm:presLayoutVars>
      </dgm:prSet>
      <dgm:spPr/>
    </dgm:pt>
  </dgm:ptLst>
  <dgm:cxnLst>
    <dgm:cxn modelId="{6BA96B05-05F1-41ED-BFA9-2B2427489D82}" srcId="{270A6D39-321A-437E-9632-507B11DDA1CC}" destId="{E5CF8E12-546A-49B7-A677-79659EBEC5BD}" srcOrd="1" destOrd="0" parTransId="{EED0275C-62DF-4959-A334-EFE99FE732A2}" sibTransId="{1227F3A8-FC07-48B3-A439-514D81A336AB}"/>
    <dgm:cxn modelId="{DC858423-AD78-441D-9235-6CD211C02A57}" type="presOf" srcId="{2815FCE2-515B-4A01-938F-7B87D5BB15F1}" destId="{0123BEA8-FB43-48F4-9EA4-812C3E07D14C}" srcOrd="0" destOrd="0" presId="urn:microsoft.com/office/officeart/2018/2/layout/IconCircleList"/>
    <dgm:cxn modelId="{E0659929-1F31-45F2-9873-B3AD1C7BB9F5}" type="presOf" srcId="{CECC3CFD-BC72-4888-A6EC-F7296F4F048A}" destId="{5A4C274B-39B0-4FA0-9863-B4672B3CB758}" srcOrd="0" destOrd="0" presId="urn:microsoft.com/office/officeart/2018/2/layout/IconCircleList"/>
    <dgm:cxn modelId="{9CD1C62C-3C62-41B6-BD32-CC440EDB0E3A}" srcId="{270A6D39-321A-437E-9632-507B11DDA1CC}" destId="{E03CB9C1-3DFE-43EE-9077-401F47E87F17}" srcOrd="5" destOrd="0" parTransId="{BD99BF53-1D36-44E7-8B99-5F8C69F4F41A}" sibTransId="{2815FCE2-515B-4A01-938F-7B87D5BB15F1}"/>
    <dgm:cxn modelId="{105B003C-B9DC-4572-BD39-903202E764DA}" srcId="{270A6D39-321A-437E-9632-507B11DDA1CC}" destId="{147B5F19-4972-4F74-8FF5-37D6F6509027}" srcOrd="4" destOrd="0" parTransId="{A6C32907-7DB7-4DAE-B6E7-D6B64592A7DF}" sibTransId="{DC265F16-6D2F-46D6-A42F-A5821A87806A}"/>
    <dgm:cxn modelId="{B3E48340-2D1C-415E-9A2A-7044A5D9E42E}" srcId="{270A6D39-321A-437E-9632-507B11DDA1CC}" destId="{EB326486-07C3-4B28-9DE1-152F9972CECE}" srcOrd="3" destOrd="0" parTransId="{22B26860-4829-4136-B142-7761667950B4}" sibTransId="{CECC3CFD-BC72-4888-A6EC-F7296F4F048A}"/>
    <dgm:cxn modelId="{EAB3E862-DC27-4D07-A0FD-4EDB9260913A}" type="presOf" srcId="{A9E64D80-23F5-4B02-9D8A-6618F57687EB}" destId="{8EFBE712-46B0-49CD-B792-11B9CD5690BC}" srcOrd="0" destOrd="0" presId="urn:microsoft.com/office/officeart/2018/2/layout/IconCircleList"/>
    <dgm:cxn modelId="{0D92A57C-F1AD-4F8F-A1E2-82B6A15C94A5}" type="presOf" srcId="{E5CF8E12-546A-49B7-A677-79659EBEC5BD}" destId="{BE94ACDE-A305-4262-983F-A8BFCF3F4F93}" srcOrd="0" destOrd="0" presId="urn:microsoft.com/office/officeart/2018/2/layout/IconCircleList"/>
    <dgm:cxn modelId="{73072C8B-B074-448E-B37D-D81487B1F3F9}" type="presOf" srcId="{1227F3A8-FC07-48B3-A439-514D81A336AB}" destId="{934F1390-6059-47B6-900B-5AFFF5621844}" srcOrd="0" destOrd="0" presId="urn:microsoft.com/office/officeart/2018/2/layout/IconCircleList"/>
    <dgm:cxn modelId="{8ACBDA9D-45FA-478C-A2DB-AE80B4495F06}" type="presOf" srcId="{E03CB9C1-3DFE-43EE-9077-401F47E87F17}" destId="{8A765CDC-7714-4A7B-BE17-0E05209DBB18}" srcOrd="0" destOrd="0" presId="urn:microsoft.com/office/officeart/2018/2/layout/IconCircleList"/>
    <dgm:cxn modelId="{C1C6ED9F-E3D2-4025-97B1-2FB6EAA1C6DE}" type="presOf" srcId="{EB326486-07C3-4B28-9DE1-152F9972CECE}" destId="{61D27110-2D88-46B7-8E66-E96A2D5E030B}" srcOrd="0" destOrd="0" presId="urn:microsoft.com/office/officeart/2018/2/layout/IconCircleList"/>
    <dgm:cxn modelId="{7AC25CA9-AC7D-4375-82B8-0016864D2134}" type="presOf" srcId="{31CF8C05-BC7A-49E7-A119-CD3AD65FD1FF}" destId="{A596E28A-F1BF-4315-9A2D-1B26708B66B8}" srcOrd="0" destOrd="0" presId="urn:microsoft.com/office/officeart/2018/2/layout/IconCircleList"/>
    <dgm:cxn modelId="{205F2FC8-3A1C-4303-8743-09D1C3733F3F}" srcId="{270A6D39-321A-437E-9632-507B11DDA1CC}" destId="{31CF8C05-BC7A-49E7-A119-CD3AD65FD1FF}" srcOrd="0" destOrd="0" parTransId="{A36BDDF9-E1FF-4A65-B887-0C3BA2667AAF}" sibTransId="{4EAC2B53-2484-4A1A-9611-88BF2BE194C9}"/>
    <dgm:cxn modelId="{AD094AC9-AFFF-41FD-8449-FB6D7C38344F}" type="presOf" srcId="{147B5F19-4972-4F74-8FF5-37D6F6509027}" destId="{0AF48EF9-FD64-4396-8C6E-FB9E6BA063B8}" srcOrd="0" destOrd="0" presId="urn:microsoft.com/office/officeart/2018/2/layout/IconCircleList"/>
    <dgm:cxn modelId="{9EB68AD1-FF31-46DC-BAA8-50175EA88826}" srcId="{270A6D39-321A-437E-9632-507B11DDA1CC}" destId="{A9E64D80-23F5-4B02-9D8A-6618F57687EB}" srcOrd="6" destOrd="0" parTransId="{4F9F82E7-8537-48A4-B199-6E5CEB64B897}" sibTransId="{6EC004B6-8F40-4E2D-BF94-897CA2186683}"/>
    <dgm:cxn modelId="{AB027FD3-A1BC-4B4E-8F3F-2D65FA42022E}" type="presOf" srcId="{4B41E1FD-60DB-449A-81C0-E2E4FB7C7328}" destId="{675CE945-08DB-4092-980F-58BCD259CDA7}" srcOrd="0" destOrd="0" presId="urn:microsoft.com/office/officeart/2018/2/layout/IconCircleList"/>
    <dgm:cxn modelId="{D723E4D9-8092-4978-88F9-5DCDEF779C04}" type="presOf" srcId="{4EAC2B53-2484-4A1A-9611-88BF2BE194C9}" destId="{5F9FC605-AE8C-4605-91AD-ED1B113E0DDC}" srcOrd="0" destOrd="0" presId="urn:microsoft.com/office/officeart/2018/2/layout/IconCircleList"/>
    <dgm:cxn modelId="{BF3FA7E4-0FF6-40DE-AADE-7FC73F80F0C3}" srcId="{270A6D39-321A-437E-9632-507B11DDA1CC}" destId="{19C591B4-C84A-435B-A576-BFDABB0F6D9C}" srcOrd="2" destOrd="0" parTransId="{1334282D-5B7B-4A16-8CB6-09A26573C50C}" sibTransId="{4B41E1FD-60DB-449A-81C0-E2E4FB7C7328}"/>
    <dgm:cxn modelId="{FFAB5FEC-5462-4958-98A2-39A47EA2A61E}" type="presOf" srcId="{270A6D39-321A-437E-9632-507B11DDA1CC}" destId="{129CE3E1-6B79-43D5-8697-DFF396BF0DBB}" srcOrd="0" destOrd="0" presId="urn:microsoft.com/office/officeart/2018/2/layout/IconCircleList"/>
    <dgm:cxn modelId="{308A65EE-3564-4A62-89B5-750D5C2E610A}" type="presOf" srcId="{19C591B4-C84A-435B-A576-BFDABB0F6D9C}" destId="{AB084F8D-1BA6-4B5B-B151-F872EA52A8E4}" srcOrd="0" destOrd="0" presId="urn:microsoft.com/office/officeart/2018/2/layout/IconCircleList"/>
    <dgm:cxn modelId="{DBE96CF9-1FAB-493C-8E59-E61152B6491A}" type="presOf" srcId="{DC265F16-6D2F-46D6-A42F-A5821A87806A}" destId="{ED26D2A2-7A4E-4EF8-87F3-71E7ABC6B65A}" srcOrd="0" destOrd="0" presId="urn:microsoft.com/office/officeart/2018/2/layout/IconCircleList"/>
    <dgm:cxn modelId="{9E83E9EE-B70E-4353-B2D0-6F72C207FD30}" type="presParOf" srcId="{129CE3E1-6B79-43D5-8697-DFF396BF0DBB}" destId="{032723F1-EE06-4541-AE2F-F630613FCFBD}" srcOrd="0" destOrd="0" presId="urn:microsoft.com/office/officeart/2018/2/layout/IconCircleList"/>
    <dgm:cxn modelId="{C821FBED-E2E8-4FA5-96B9-38D467F89E35}" type="presParOf" srcId="{032723F1-EE06-4541-AE2F-F630613FCFBD}" destId="{E7FF483E-1F5B-4AD2-AB38-594421639E27}" srcOrd="0" destOrd="0" presId="urn:microsoft.com/office/officeart/2018/2/layout/IconCircleList"/>
    <dgm:cxn modelId="{674E8EE5-76FA-48CE-8E8F-59DC99095738}" type="presParOf" srcId="{E7FF483E-1F5B-4AD2-AB38-594421639E27}" destId="{3FA076B8-0553-43E6-9ADC-D3C24335002A}" srcOrd="0" destOrd="0" presId="urn:microsoft.com/office/officeart/2018/2/layout/IconCircleList"/>
    <dgm:cxn modelId="{A848FCE2-5CB6-45FE-B46B-194195A4F844}" type="presParOf" srcId="{E7FF483E-1F5B-4AD2-AB38-594421639E27}" destId="{5EBFF79C-93B6-40F2-AE91-196A1F234966}" srcOrd="1" destOrd="0" presId="urn:microsoft.com/office/officeart/2018/2/layout/IconCircleList"/>
    <dgm:cxn modelId="{17D216AA-FAA8-4EF6-8603-68ADDB86A48C}" type="presParOf" srcId="{E7FF483E-1F5B-4AD2-AB38-594421639E27}" destId="{10DEAA6B-4A4E-458E-BF7C-E77EACCE8336}" srcOrd="2" destOrd="0" presId="urn:microsoft.com/office/officeart/2018/2/layout/IconCircleList"/>
    <dgm:cxn modelId="{35E44E0E-EC0F-4543-A7F6-EB682DD60F55}" type="presParOf" srcId="{E7FF483E-1F5B-4AD2-AB38-594421639E27}" destId="{A596E28A-F1BF-4315-9A2D-1B26708B66B8}" srcOrd="3" destOrd="0" presId="urn:microsoft.com/office/officeart/2018/2/layout/IconCircleList"/>
    <dgm:cxn modelId="{492BA7D6-8395-48FB-B80D-860C3E806680}" type="presParOf" srcId="{032723F1-EE06-4541-AE2F-F630613FCFBD}" destId="{5F9FC605-AE8C-4605-91AD-ED1B113E0DDC}" srcOrd="1" destOrd="0" presId="urn:microsoft.com/office/officeart/2018/2/layout/IconCircleList"/>
    <dgm:cxn modelId="{9433D700-F208-4109-BB33-0DC911D3C2DF}" type="presParOf" srcId="{032723F1-EE06-4541-AE2F-F630613FCFBD}" destId="{0AB67611-AA30-45AA-9BA3-838B552D24D3}" srcOrd="2" destOrd="0" presId="urn:microsoft.com/office/officeart/2018/2/layout/IconCircleList"/>
    <dgm:cxn modelId="{B09F3ADC-936F-4E5E-B50A-B87CF632394F}" type="presParOf" srcId="{0AB67611-AA30-45AA-9BA3-838B552D24D3}" destId="{8A7BC45E-9B35-4415-8E1B-ACB59D9267E9}" srcOrd="0" destOrd="0" presId="urn:microsoft.com/office/officeart/2018/2/layout/IconCircleList"/>
    <dgm:cxn modelId="{6C3F70A6-C730-45DD-8BF2-34A850A6254F}" type="presParOf" srcId="{0AB67611-AA30-45AA-9BA3-838B552D24D3}" destId="{E4E6AD80-8005-4E1F-9EFF-08A6F247FA71}" srcOrd="1" destOrd="0" presId="urn:microsoft.com/office/officeart/2018/2/layout/IconCircleList"/>
    <dgm:cxn modelId="{6949A5EA-F372-4007-AC1F-49A926139481}" type="presParOf" srcId="{0AB67611-AA30-45AA-9BA3-838B552D24D3}" destId="{0E83ECB6-5DC0-41A4-BCC8-21F04CE7DC7B}" srcOrd="2" destOrd="0" presId="urn:microsoft.com/office/officeart/2018/2/layout/IconCircleList"/>
    <dgm:cxn modelId="{A37C7C30-A7E7-4CB8-AC51-04FCEEEDE119}" type="presParOf" srcId="{0AB67611-AA30-45AA-9BA3-838B552D24D3}" destId="{BE94ACDE-A305-4262-983F-A8BFCF3F4F93}" srcOrd="3" destOrd="0" presId="urn:microsoft.com/office/officeart/2018/2/layout/IconCircleList"/>
    <dgm:cxn modelId="{D8EAF9F5-AA19-4AD0-9265-97A13E2DA195}" type="presParOf" srcId="{032723F1-EE06-4541-AE2F-F630613FCFBD}" destId="{934F1390-6059-47B6-900B-5AFFF5621844}" srcOrd="3" destOrd="0" presId="urn:microsoft.com/office/officeart/2018/2/layout/IconCircleList"/>
    <dgm:cxn modelId="{42BEB2C6-C52D-4C1C-816D-27CC01F2B237}" type="presParOf" srcId="{032723F1-EE06-4541-AE2F-F630613FCFBD}" destId="{66A4A69F-CB13-4A31-AE49-84284022A9BA}" srcOrd="4" destOrd="0" presId="urn:microsoft.com/office/officeart/2018/2/layout/IconCircleList"/>
    <dgm:cxn modelId="{EDB18D73-975B-4109-B34A-C13A2C2D61E6}" type="presParOf" srcId="{66A4A69F-CB13-4A31-AE49-84284022A9BA}" destId="{A780446A-4970-48E5-B53B-1356965F5E18}" srcOrd="0" destOrd="0" presId="urn:microsoft.com/office/officeart/2018/2/layout/IconCircleList"/>
    <dgm:cxn modelId="{9930C821-94CB-44EB-BF2B-AD784EE20609}" type="presParOf" srcId="{66A4A69F-CB13-4A31-AE49-84284022A9BA}" destId="{850BA120-7172-45D6-8B70-C635DBB24A3A}" srcOrd="1" destOrd="0" presId="urn:microsoft.com/office/officeart/2018/2/layout/IconCircleList"/>
    <dgm:cxn modelId="{328AFF21-0729-4815-8EB3-EF9B59942DEB}" type="presParOf" srcId="{66A4A69F-CB13-4A31-AE49-84284022A9BA}" destId="{FD1377D7-05DF-4902-A55A-BC2A38FD8913}" srcOrd="2" destOrd="0" presId="urn:microsoft.com/office/officeart/2018/2/layout/IconCircleList"/>
    <dgm:cxn modelId="{B0C46402-2197-4C29-A446-A1744E278756}" type="presParOf" srcId="{66A4A69F-CB13-4A31-AE49-84284022A9BA}" destId="{AB084F8D-1BA6-4B5B-B151-F872EA52A8E4}" srcOrd="3" destOrd="0" presId="urn:microsoft.com/office/officeart/2018/2/layout/IconCircleList"/>
    <dgm:cxn modelId="{B8BF172F-BBA8-4360-B8F6-92CFA455D434}" type="presParOf" srcId="{032723F1-EE06-4541-AE2F-F630613FCFBD}" destId="{675CE945-08DB-4092-980F-58BCD259CDA7}" srcOrd="5" destOrd="0" presId="urn:microsoft.com/office/officeart/2018/2/layout/IconCircleList"/>
    <dgm:cxn modelId="{B5D2CF61-018D-4067-B8AB-7826B51A9A29}" type="presParOf" srcId="{032723F1-EE06-4541-AE2F-F630613FCFBD}" destId="{109ABEF1-9D2B-4635-941A-53E1428D48D8}" srcOrd="6" destOrd="0" presId="urn:microsoft.com/office/officeart/2018/2/layout/IconCircleList"/>
    <dgm:cxn modelId="{D3FE5BAD-9D2B-4F10-91A6-82AD4B728211}" type="presParOf" srcId="{109ABEF1-9D2B-4635-941A-53E1428D48D8}" destId="{62C7BC86-CF22-4875-A703-CC4970725CCC}" srcOrd="0" destOrd="0" presId="urn:microsoft.com/office/officeart/2018/2/layout/IconCircleList"/>
    <dgm:cxn modelId="{D9C53F74-F280-4290-8F23-86199EB9F922}" type="presParOf" srcId="{109ABEF1-9D2B-4635-941A-53E1428D48D8}" destId="{E18C63A3-9629-447E-A958-1A5A19436342}" srcOrd="1" destOrd="0" presId="urn:microsoft.com/office/officeart/2018/2/layout/IconCircleList"/>
    <dgm:cxn modelId="{CD173E4D-7056-44AB-A1C7-C5A975345D50}" type="presParOf" srcId="{109ABEF1-9D2B-4635-941A-53E1428D48D8}" destId="{251CC2F8-3D0D-49E9-8F11-BA00E70F7FE7}" srcOrd="2" destOrd="0" presId="urn:microsoft.com/office/officeart/2018/2/layout/IconCircleList"/>
    <dgm:cxn modelId="{0A0BC265-140E-4AAF-B5A3-C75749E18973}" type="presParOf" srcId="{109ABEF1-9D2B-4635-941A-53E1428D48D8}" destId="{61D27110-2D88-46B7-8E66-E96A2D5E030B}" srcOrd="3" destOrd="0" presId="urn:microsoft.com/office/officeart/2018/2/layout/IconCircleList"/>
    <dgm:cxn modelId="{1D17BB85-EF36-4E8D-AC66-6905F9F8E2A2}" type="presParOf" srcId="{032723F1-EE06-4541-AE2F-F630613FCFBD}" destId="{5A4C274B-39B0-4FA0-9863-B4672B3CB758}" srcOrd="7" destOrd="0" presId="urn:microsoft.com/office/officeart/2018/2/layout/IconCircleList"/>
    <dgm:cxn modelId="{2BD989F2-DC65-4743-AB0B-CA0D111DBCC8}" type="presParOf" srcId="{032723F1-EE06-4541-AE2F-F630613FCFBD}" destId="{BB245CFB-7E00-4431-A508-1AD0287BFC61}" srcOrd="8" destOrd="0" presId="urn:microsoft.com/office/officeart/2018/2/layout/IconCircleList"/>
    <dgm:cxn modelId="{88C7D2E6-B155-4B51-89B8-4B50876DCC32}" type="presParOf" srcId="{BB245CFB-7E00-4431-A508-1AD0287BFC61}" destId="{3BF340F6-226B-43B2-A989-189903E6E52C}" srcOrd="0" destOrd="0" presId="urn:microsoft.com/office/officeart/2018/2/layout/IconCircleList"/>
    <dgm:cxn modelId="{8F3BCB4C-4EBC-4D3F-A0C0-C6616FCC6C3C}" type="presParOf" srcId="{BB245CFB-7E00-4431-A508-1AD0287BFC61}" destId="{09E3F749-75DC-494F-8BBE-88B52A0C6403}" srcOrd="1" destOrd="0" presId="urn:microsoft.com/office/officeart/2018/2/layout/IconCircleList"/>
    <dgm:cxn modelId="{AF86408E-01D4-4AE6-9A1D-E4FB283DA734}" type="presParOf" srcId="{BB245CFB-7E00-4431-A508-1AD0287BFC61}" destId="{E012630D-A6E1-44CA-B812-77F2CE18985B}" srcOrd="2" destOrd="0" presId="urn:microsoft.com/office/officeart/2018/2/layout/IconCircleList"/>
    <dgm:cxn modelId="{13A96B9B-B071-4894-A40D-4B252DE5104B}" type="presParOf" srcId="{BB245CFB-7E00-4431-A508-1AD0287BFC61}" destId="{0AF48EF9-FD64-4396-8C6E-FB9E6BA063B8}" srcOrd="3" destOrd="0" presId="urn:microsoft.com/office/officeart/2018/2/layout/IconCircleList"/>
    <dgm:cxn modelId="{EBD63D50-B0F5-42F7-9550-BEFC9114B57C}" type="presParOf" srcId="{032723F1-EE06-4541-AE2F-F630613FCFBD}" destId="{ED26D2A2-7A4E-4EF8-87F3-71E7ABC6B65A}" srcOrd="9" destOrd="0" presId="urn:microsoft.com/office/officeart/2018/2/layout/IconCircleList"/>
    <dgm:cxn modelId="{12A5D956-750B-4507-BCD9-7710F79F72DD}" type="presParOf" srcId="{032723F1-EE06-4541-AE2F-F630613FCFBD}" destId="{FE36C278-5418-4481-A45B-489305AEB824}" srcOrd="10" destOrd="0" presId="urn:microsoft.com/office/officeart/2018/2/layout/IconCircleList"/>
    <dgm:cxn modelId="{19BFC8D6-ECBE-4B4E-A81B-9D97167F2235}" type="presParOf" srcId="{FE36C278-5418-4481-A45B-489305AEB824}" destId="{0545A380-BB3E-49D7-BFA6-7C95D186927E}" srcOrd="0" destOrd="0" presId="urn:microsoft.com/office/officeart/2018/2/layout/IconCircleList"/>
    <dgm:cxn modelId="{295FD633-ADE7-4F54-BA3E-02CE57641E06}" type="presParOf" srcId="{FE36C278-5418-4481-A45B-489305AEB824}" destId="{53EAA754-1620-4DEE-ABAA-A918EABECF5C}" srcOrd="1" destOrd="0" presId="urn:microsoft.com/office/officeart/2018/2/layout/IconCircleList"/>
    <dgm:cxn modelId="{28108599-DF9C-48E6-80B9-2EE63C4D2B8D}" type="presParOf" srcId="{FE36C278-5418-4481-A45B-489305AEB824}" destId="{5333CB5E-CF16-4221-8A7B-4B9C0E1A7B4E}" srcOrd="2" destOrd="0" presId="urn:microsoft.com/office/officeart/2018/2/layout/IconCircleList"/>
    <dgm:cxn modelId="{20FA27B4-2668-4575-B61C-D5D4CC47885E}" type="presParOf" srcId="{FE36C278-5418-4481-A45B-489305AEB824}" destId="{8A765CDC-7714-4A7B-BE17-0E05209DBB18}" srcOrd="3" destOrd="0" presId="urn:microsoft.com/office/officeart/2018/2/layout/IconCircleList"/>
    <dgm:cxn modelId="{1AD859A1-D645-4DA4-93F7-7E65622469EF}" type="presParOf" srcId="{032723F1-EE06-4541-AE2F-F630613FCFBD}" destId="{0123BEA8-FB43-48F4-9EA4-812C3E07D14C}" srcOrd="11" destOrd="0" presId="urn:microsoft.com/office/officeart/2018/2/layout/IconCircleList"/>
    <dgm:cxn modelId="{8BDFFEE0-AF31-4838-9967-282248E438EB}" type="presParOf" srcId="{032723F1-EE06-4541-AE2F-F630613FCFBD}" destId="{F3E11604-BB03-4875-8D84-CDCFFE9A45DF}" srcOrd="12" destOrd="0" presId="urn:microsoft.com/office/officeart/2018/2/layout/IconCircleList"/>
    <dgm:cxn modelId="{5A7A868A-879F-4FE8-BCBA-5522916A8B52}" type="presParOf" srcId="{F3E11604-BB03-4875-8D84-CDCFFE9A45DF}" destId="{F9C6C055-D607-48A1-9E5A-46144A2C7251}" srcOrd="0" destOrd="0" presId="urn:microsoft.com/office/officeart/2018/2/layout/IconCircleList"/>
    <dgm:cxn modelId="{DB31B0A8-DB73-4552-817B-0E770006E438}" type="presParOf" srcId="{F3E11604-BB03-4875-8D84-CDCFFE9A45DF}" destId="{5287EBFA-954F-4EC1-BA52-D215A1A51358}" srcOrd="1" destOrd="0" presId="urn:microsoft.com/office/officeart/2018/2/layout/IconCircleList"/>
    <dgm:cxn modelId="{DB2CE998-A947-4892-8EB1-7C6497695C0B}" type="presParOf" srcId="{F3E11604-BB03-4875-8D84-CDCFFE9A45DF}" destId="{0715E23B-7B8C-48C2-AB72-60DB98B42418}" srcOrd="2" destOrd="0" presId="urn:microsoft.com/office/officeart/2018/2/layout/IconCircleList"/>
    <dgm:cxn modelId="{F9B75BC9-DA60-4E56-8E95-67CF62FB4AA6}" type="presParOf" srcId="{F3E11604-BB03-4875-8D84-CDCFFE9A45DF}" destId="{8EFBE712-46B0-49CD-B792-11B9CD5690B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B0A005-9D8B-4905-B96D-88929A621F6D}" type="doc">
      <dgm:prSet loTypeId="urn:microsoft.com/office/officeart/2005/8/layout/process1" loCatId="process" qsTypeId="urn:microsoft.com/office/officeart/2005/8/quickstyle/simple1" qsCatId="simple" csTypeId="urn:microsoft.com/office/officeart/2005/8/colors/colorful1" csCatId="colorful"/>
      <dgm:spPr/>
      <dgm:t>
        <a:bodyPr/>
        <a:lstStyle/>
        <a:p>
          <a:endParaRPr lang="en-US"/>
        </a:p>
      </dgm:t>
    </dgm:pt>
    <dgm:pt modelId="{BC67397D-C1BB-4C0C-BECE-E790E092D387}">
      <dgm:prSet/>
      <dgm:spPr/>
      <dgm:t>
        <a:bodyPr/>
        <a:lstStyle/>
        <a:p>
          <a:r>
            <a:rPr lang="en-US"/>
            <a:t>Petroleum products such as ethanol and E-85 (85 percent ethanol) gasoline for “flex fuel” vehicles are polar solvents and mix well with water; therefore, normal firefighting foam will not work well when used as a blanket on unignited spilled fuel or as a firefighting agent. Polar solvents necessitate special foam agents and mix ratios.</a:t>
          </a:r>
        </a:p>
      </dgm:t>
    </dgm:pt>
    <dgm:pt modelId="{9693C28B-62A5-4999-9841-24EC6DD3FAC9}" type="parTrans" cxnId="{275CC140-40E4-499C-9B16-E57495AD718F}">
      <dgm:prSet/>
      <dgm:spPr/>
      <dgm:t>
        <a:bodyPr/>
        <a:lstStyle/>
        <a:p>
          <a:endParaRPr lang="en-US"/>
        </a:p>
      </dgm:t>
    </dgm:pt>
    <dgm:pt modelId="{5CCA14F7-3D1B-4768-95AF-06C7787F8B16}" type="sibTrans" cxnId="{275CC140-40E4-499C-9B16-E57495AD718F}">
      <dgm:prSet/>
      <dgm:spPr/>
      <dgm:t>
        <a:bodyPr/>
        <a:lstStyle/>
        <a:p>
          <a:endParaRPr lang="en-US"/>
        </a:p>
      </dgm:t>
    </dgm:pt>
    <dgm:pt modelId="{448EF096-30FA-460F-A42C-FFA8D7940FC1}">
      <dgm:prSet/>
      <dgm:spPr/>
      <dgm:t>
        <a:bodyPr/>
        <a:lstStyle/>
        <a:p>
          <a:r>
            <a:rPr lang="en-US"/>
            <a:t>Because a gasoline tanker is a non-pressure tank, it is constructed of aluminum, and has many openings, there is a limited chance of a boiling-liquid, expanding-vapor explosion (BLEVE).</a:t>
          </a:r>
        </a:p>
      </dgm:t>
    </dgm:pt>
    <dgm:pt modelId="{853EABB5-9195-42B6-B256-EA8FE87CBA0B}" type="parTrans" cxnId="{2918AE0E-B455-437B-9074-8E7623C8E76B}">
      <dgm:prSet/>
      <dgm:spPr/>
      <dgm:t>
        <a:bodyPr/>
        <a:lstStyle/>
        <a:p>
          <a:endParaRPr lang="en-US"/>
        </a:p>
      </dgm:t>
    </dgm:pt>
    <dgm:pt modelId="{552FF6ED-3348-40A5-89B7-078C89634D64}" type="sibTrans" cxnId="{2918AE0E-B455-437B-9074-8E7623C8E76B}">
      <dgm:prSet/>
      <dgm:spPr/>
      <dgm:t>
        <a:bodyPr/>
        <a:lstStyle/>
        <a:p>
          <a:endParaRPr lang="en-US"/>
        </a:p>
      </dgm:t>
    </dgm:pt>
    <dgm:pt modelId="{3D394F5A-1236-4E20-898C-99A61E9BA402}">
      <dgm:prSet/>
      <dgm:spPr/>
      <dgm:t>
        <a:bodyPr/>
        <a:lstStyle/>
        <a:p>
          <a:r>
            <a:rPr lang="en-US"/>
            <a:t>How do you know if a fire involving a tanker or at a gas station is a flammable-vapor or a flammable-liquid fire? By the smoke! Vapor fires lack smoke; liquid fires will emit massive amounts of black smoke.</a:t>
          </a:r>
        </a:p>
      </dgm:t>
    </dgm:pt>
    <dgm:pt modelId="{F1F3DAEB-024B-4832-B354-BEB626390132}" type="parTrans" cxnId="{AED111DF-9604-4347-9CD2-03EA91E07C7B}">
      <dgm:prSet/>
      <dgm:spPr/>
      <dgm:t>
        <a:bodyPr/>
        <a:lstStyle/>
        <a:p>
          <a:endParaRPr lang="en-US"/>
        </a:p>
      </dgm:t>
    </dgm:pt>
    <dgm:pt modelId="{9008668F-B74F-4027-8C1C-1C7C6E09DF3E}" type="sibTrans" cxnId="{AED111DF-9604-4347-9CD2-03EA91E07C7B}">
      <dgm:prSet/>
      <dgm:spPr/>
      <dgm:t>
        <a:bodyPr/>
        <a:lstStyle/>
        <a:p>
          <a:endParaRPr lang="en-US"/>
        </a:p>
      </dgm:t>
    </dgm:pt>
    <dgm:pt modelId="{E4E0ADAB-5C58-4D8C-BF5A-E676F01F4BA2}" type="pres">
      <dgm:prSet presAssocID="{B1B0A005-9D8B-4905-B96D-88929A621F6D}" presName="Name0" presStyleCnt="0">
        <dgm:presLayoutVars>
          <dgm:dir/>
          <dgm:resizeHandles val="exact"/>
        </dgm:presLayoutVars>
      </dgm:prSet>
      <dgm:spPr/>
    </dgm:pt>
    <dgm:pt modelId="{9AF7FB47-DA29-455E-9626-DF1661704109}" type="pres">
      <dgm:prSet presAssocID="{BC67397D-C1BB-4C0C-BECE-E790E092D387}" presName="node" presStyleLbl="node1" presStyleIdx="0" presStyleCnt="3">
        <dgm:presLayoutVars>
          <dgm:bulletEnabled val="1"/>
        </dgm:presLayoutVars>
      </dgm:prSet>
      <dgm:spPr/>
    </dgm:pt>
    <dgm:pt modelId="{EAFA9DC8-4147-49D6-A2DA-5A90578E2A89}" type="pres">
      <dgm:prSet presAssocID="{5CCA14F7-3D1B-4768-95AF-06C7787F8B16}" presName="sibTrans" presStyleLbl="sibTrans2D1" presStyleIdx="0" presStyleCnt="2"/>
      <dgm:spPr/>
    </dgm:pt>
    <dgm:pt modelId="{FE04F769-0F3A-462E-8D88-590E42C7453D}" type="pres">
      <dgm:prSet presAssocID="{5CCA14F7-3D1B-4768-95AF-06C7787F8B16}" presName="connectorText" presStyleLbl="sibTrans2D1" presStyleIdx="0" presStyleCnt="2"/>
      <dgm:spPr/>
    </dgm:pt>
    <dgm:pt modelId="{2F491DBA-A0B7-4332-B2AC-07DD24033D17}" type="pres">
      <dgm:prSet presAssocID="{448EF096-30FA-460F-A42C-FFA8D7940FC1}" presName="node" presStyleLbl="node1" presStyleIdx="1" presStyleCnt="3">
        <dgm:presLayoutVars>
          <dgm:bulletEnabled val="1"/>
        </dgm:presLayoutVars>
      </dgm:prSet>
      <dgm:spPr/>
    </dgm:pt>
    <dgm:pt modelId="{E0581433-692C-403D-9D85-B478FCBFA990}" type="pres">
      <dgm:prSet presAssocID="{552FF6ED-3348-40A5-89B7-078C89634D64}" presName="sibTrans" presStyleLbl="sibTrans2D1" presStyleIdx="1" presStyleCnt="2"/>
      <dgm:spPr/>
    </dgm:pt>
    <dgm:pt modelId="{D2198D83-EF2A-4D21-94E0-3D274B6C4693}" type="pres">
      <dgm:prSet presAssocID="{552FF6ED-3348-40A5-89B7-078C89634D64}" presName="connectorText" presStyleLbl="sibTrans2D1" presStyleIdx="1" presStyleCnt="2"/>
      <dgm:spPr/>
    </dgm:pt>
    <dgm:pt modelId="{BBD6B71B-4446-40C4-A433-184A7F2BE4AA}" type="pres">
      <dgm:prSet presAssocID="{3D394F5A-1236-4E20-898C-99A61E9BA402}" presName="node" presStyleLbl="node1" presStyleIdx="2" presStyleCnt="3">
        <dgm:presLayoutVars>
          <dgm:bulletEnabled val="1"/>
        </dgm:presLayoutVars>
      </dgm:prSet>
      <dgm:spPr/>
    </dgm:pt>
  </dgm:ptLst>
  <dgm:cxnLst>
    <dgm:cxn modelId="{2D3AB701-8343-40AE-8A09-4751A69F2164}" type="presOf" srcId="{5CCA14F7-3D1B-4768-95AF-06C7787F8B16}" destId="{FE04F769-0F3A-462E-8D88-590E42C7453D}" srcOrd="1" destOrd="0" presId="urn:microsoft.com/office/officeart/2005/8/layout/process1"/>
    <dgm:cxn modelId="{2918AE0E-B455-437B-9074-8E7623C8E76B}" srcId="{B1B0A005-9D8B-4905-B96D-88929A621F6D}" destId="{448EF096-30FA-460F-A42C-FFA8D7940FC1}" srcOrd="1" destOrd="0" parTransId="{853EABB5-9195-42B6-B256-EA8FE87CBA0B}" sibTransId="{552FF6ED-3348-40A5-89B7-078C89634D64}"/>
    <dgm:cxn modelId="{999B3027-8B1C-41B0-BD62-7C5AFCFCEAC7}" type="presOf" srcId="{552FF6ED-3348-40A5-89B7-078C89634D64}" destId="{E0581433-692C-403D-9D85-B478FCBFA990}" srcOrd="0" destOrd="0" presId="urn:microsoft.com/office/officeart/2005/8/layout/process1"/>
    <dgm:cxn modelId="{275CC140-40E4-499C-9B16-E57495AD718F}" srcId="{B1B0A005-9D8B-4905-B96D-88929A621F6D}" destId="{BC67397D-C1BB-4C0C-BECE-E790E092D387}" srcOrd="0" destOrd="0" parTransId="{9693C28B-62A5-4999-9841-24EC6DD3FAC9}" sibTransId="{5CCA14F7-3D1B-4768-95AF-06C7787F8B16}"/>
    <dgm:cxn modelId="{030E785E-7CE7-4BA9-ACD2-7D473D7F6A16}" type="presOf" srcId="{448EF096-30FA-460F-A42C-FFA8D7940FC1}" destId="{2F491DBA-A0B7-4332-B2AC-07DD24033D17}" srcOrd="0" destOrd="0" presId="urn:microsoft.com/office/officeart/2005/8/layout/process1"/>
    <dgm:cxn modelId="{C9CFEFBC-69E2-4F7F-A4C9-F3B192FC8B56}" type="presOf" srcId="{BC67397D-C1BB-4C0C-BECE-E790E092D387}" destId="{9AF7FB47-DA29-455E-9626-DF1661704109}" srcOrd="0" destOrd="0" presId="urn:microsoft.com/office/officeart/2005/8/layout/process1"/>
    <dgm:cxn modelId="{70E56FC5-64A4-4F2B-9D2D-1E2CF4BF6A6C}" type="presOf" srcId="{5CCA14F7-3D1B-4768-95AF-06C7787F8B16}" destId="{EAFA9DC8-4147-49D6-A2DA-5A90578E2A89}" srcOrd="0" destOrd="0" presId="urn:microsoft.com/office/officeart/2005/8/layout/process1"/>
    <dgm:cxn modelId="{4B06A9C8-E427-4D18-B403-4A88A33DCF4D}" type="presOf" srcId="{552FF6ED-3348-40A5-89B7-078C89634D64}" destId="{D2198D83-EF2A-4D21-94E0-3D274B6C4693}" srcOrd="1" destOrd="0" presId="urn:microsoft.com/office/officeart/2005/8/layout/process1"/>
    <dgm:cxn modelId="{ED029DCF-5C51-411C-BB66-2FEAC10C7A95}" type="presOf" srcId="{B1B0A005-9D8B-4905-B96D-88929A621F6D}" destId="{E4E0ADAB-5C58-4D8C-BF5A-E676F01F4BA2}" srcOrd="0" destOrd="0" presId="urn:microsoft.com/office/officeart/2005/8/layout/process1"/>
    <dgm:cxn modelId="{C74778DA-78D1-48DB-A315-956E7DB62C06}" type="presOf" srcId="{3D394F5A-1236-4E20-898C-99A61E9BA402}" destId="{BBD6B71B-4446-40C4-A433-184A7F2BE4AA}" srcOrd="0" destOrd="0" presId="urn:microsoft.com/office/officeart/2005/8/layout/process1"/>
    <dgm:cxn modelId="{AED111DF-9604-4347-9CD2-03EA91E07C7B}" srcId="{B1B0A005-9D8B-4905-B96D-88929A621F6D}" destId="{3D394F5A-1236-4E20-898C-99A61E9BA402}" srcOrd="2" destOrd="0" parTransId="{F1F3DAEB-024B-4832-B354-BEB626390132}" sibTransId="{9008668F-B74F-4027-8C1C-1C7C6E09DF3E}"/>
    <dgm:cxn modelId="{F01F8862-4726-456C-9BAB-3729DA4E6681}" type="presParOf" srcId="{E4E0ADAB-5C58-4D8C-BF5A-E676F01F4BA2}" destId="{9AF7FB47-DA29-455E-9626-DF1661704109}" srcOrd="0" destOrd="0" presId="urn:microsoft.com/office/officeart/2005/8/layout/process1"/>
    <dgm:cxn modelId="{1273ED89-7C33-45A0-AAC2-61F8185252E4}" type="presParOf" srcId="{E4E0ADAB-5C58-4D8C-BF5A-E676F01F4BA2}" destId="{EAFA9DC8-4147-49D6-A2DA-5A90578E2A89}" srcOrd="1" destOrd="0" presId="urn:microsoft.com/office/officeart/2005/8/layout/process1"/>
    <dgm:cxn modelId="{FFDB696F-7C10-4EE3-9C1A-2B8057CE6FA1}" type="presParOf" srcId="{EAFA9DC8-4147-49D6-A2DA-5A90578E2A89}" destId="{FE04F769-0F3A-462E-8D88-590E42C7453D}" srcOrd="0" destOrd="0" presId="urn:microsoft.com/office/officeart/2005/8/layout/process1"/>
    <dgm:cxn modelId="{EEECC2C0-9771-422D-A136-33DE03D0BCB5}" type="presParOf" srcId="{E4E0ADAB-5C58-4D8C-BF5A-E676F01F4BA2}" destId="{2F491DBA-A0B7-4332-B2AC-07DD24033D17}" srcOrd="2" destOrd="0" presId="urn:microsoft.com/office/officeart/2005/8/layout/process1"/>
    <dgm:cxn modelId="{655F69F7-CAD1-4DBE-9362-17B2E96007AA}" type="presParOf" srcId="{E4E0ADAB-5C58-4D8C-BF5A-E676F01F4BA2}" destId="{E0581433-692C-403D-9D85-B478FCBFA990}" srcOrd="3" destOrd="0" presId="urn:microsoft.com/office/officeart/2005/8/layout/process1"/>
    <dgm:cxn modelId="{03198D8F-898B-4AF3-8BC0-75C6526F991C}" type="presParOf" srcId="{E0581433-692C-403D-9D85-B478FCBFA990}" destId="{D2198D83-EF2A-4D21-94E0-3D274B6C4693}" srcOrd="0" destOrd="0" presId="urn:microsoft.com/office/officeart/2005/8/layout/process1"/>
    <dgm:cxn modelId="{F7B34C63-A800-46ED-A991-A27C4FA3A77E}" type="presParOf" srcId="{E4E0ADAB-5C58-4D8C-BF5A-E676F01F4BA2}" destId="{BBD6B71B-4446-40C4-A433-184A7F2BE4A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92997D-1076-4C15-BA85-53A2A49C6022}" type="doc">
      <dgm:prSet loTypeId="urn:microsoft.com/office/officeart/2005/8/layout/process1" loCatId="process" qsTypeId="urn:microsoft.com/office/officeart/2005/8/quickstyle/simple4" qsCatId="simple" csTypeId="urn:microsoft.com/office/officeart/2005/8/colors/accent3_2" csCatId="accent3" phldr="1"/>
      <dgm:spPr/>
      <dgm:t>
        <a:bodyPr/>
        <a:lstStyle/>
        <a:p>
          <a:endParaRPr lang="en-US"/>
        </a:p>
      </dgm:t>
    </dgm:pt>
    <dgm:pt modelId="{CFA10BF7-1FE8-4321-B913-EB00675B3055}">
      <dgm:prSet custT="1"/>
      <dgm:spPr/>
      <dgm:t>
        <a:bodyPr/>
        <a:lstStyle/>
        <a:p>
          <a:r>
            <a:rPr lang="en-US" sz="1800" dirty="0">
              <a:latin typeface="Arial" panose="020B0604020202020204" pitchFamily="34" charset="0"/>
              <a:cs typeface="Arial" panose="020B0604020202020204" pitchFamily="34" charset="0"/>
            </a:rPr>
            <a:t>Tankers are usually multicompartment (four or five compartments are most common) and often carry a “mixed load,” such as three compartments of gasoline and one compartment of diesel.</a:t>
          </a:r>
        </a:p>
      </dgm:t>
    </dgm:pt>
    <dgm:pt modelId="{59866D3F-E1EF-44C0-AEED-076F7A6D3470}" type="parTrans" cxnId="{F3BEE976-87CD-4CB5-B880-9A75F7BD87A8}">
      <dgm:prSet/>
      <dgm:spPr/>
      <dgm:t>
        <a:bodyPr/>
        <a:lstStyle/>
        <a:p>
          <a:endParaRPr lang="en-US"/>
        </a:p>
      </dgm:t>
    </dgm:pt>
    <dgm:pt modelId="{BE6E7473-5537-4078-BDC8-16152A1B5517}" type="sibTrans" cxnId="{F3BEE976-87CD-4CB5-B880-9A75F7BD87A8}">
      <dgm:prSet/>
      <dgm:spPr/>
      <dgm:t>
        <a:bodyPr/>
        <a:lstStyle/>
        <a:p>
          <a:endParaRPr lang="en-US"/>
        </a:p>
      </dgm:t>
    </dgm:pt>
    <dgm:pt modelId="{BAFBAD6F-A686-41F0-B514-05161ACF7BF1}">
      <dgm:prSet custT="1"/>
      <dgm:spPr/>
      <dgm:t>
        <a:bodyPr/>
        <a:lstStyle/>
        <a:p>
          <a:r>
            <a:rPr lang="en-US" sz="1600" dirty="0">
              <a:latin typeface="Arial" panose="020B0604020202020204" pitchFamily="34" charset="0"/>
              <a:cs typeface="Arial" panose="020B0604020202020204" pitchFamily="34" charset="0"/>
            </a:rPr>
            <a:t>U.S. Department of Transportation (DOT) placarding requires that a tanker carrying various regulated products (mixed load) be placarded with whatever product was, or is, in a compartment that has the lowest flash point. For example, a tanker with 6,000 gallons of diesel fuel onboard and an empty compartment that contained gasoline will be marked with the placard for gasoline because the flash point of gasoline is less than that of diesel.</a:t>
          </a:r>
        </a:p>
      </dgm:t>
    </dgm:pt>
    <dgm:pt modelId="{480879BC-3114-41A7-8738-FCE8CB690454}" type="parTrans" cxnId="{E6953F66-53A2-4D05-8AED-B63EE2B79D5F}">
      <dgm:prSet/>
      <dgm:spPr/>
      <dgm:t>
        <a:bodyPr/>
        <a:lstStyle/>
        <a:p>
          <a:endParaRPr lang="en-US"/>
        </a:p>
      </dgm:t>
    </dgm:pt>
    <dgm:pt modelId="{F1CADD99-4162-4F4D-AE4C-202AB0BC7F4B}" type="sibTrans" cxnId="{E6953F66-53A2-4D05-8AED-B63EE2B79D5F}">
      <dgm:prSet/>
      <dgm:spPr/>
      <dgm:t>
        <a:bodyPr/>
        <a:lstStyle/>
        <a:p>
          <a:endParaRPr lang="en-US"/>
        </a:p>
      </dgm:t>
    </dgm:pt>
    <dgm:pt modelId="{2849F759-F1D2-448F-A70D-42903205678F}">
      <dgm:prSet/>
      <dgm:spPr/>
      <dgm:t>
        <a:bodyPr/>
        <a:lstStyle/>
        <a:p>
          <a:r>
            <a:rPr lang="en-US" dirty="0">
              <a:latin typeface="Arial" panose="020B0604020202020204" pitchFamily="34" charset="0"/>
              <a:cs typeface="Arial" panose="020B0604020202020204" pitchFamily="34" charset="0"/>
            </a:rPr>
            <a:t>Storm water drains/systems typically lead to either a retention area/pond, or a creek/stream/river. Many areas now have stormwater retention areas under parking lots. Some areas have stormwater pipes that lead to a water treatment facility. Know where the spilled products will be traveling to in your area. They may be on fire or traveling toward an ignition source—location, location!</a:t>
          </a:r>
        </a:p>
      </dgm:t>
    </dgm:pt>
    <dgm:pt modelId="{8B27CEA0-449F-424E-905A-DE441AF32BB0}" type="parTrans" cxnId="{B610CF20-E0B1-43BC-9216-58B1A82F438B}">
      <dgm:prSet/>
      <dgm:spPr/>
      <dgm:t>
        <a:bodyPr/>
        <a:lstStyle/>
        <a:p>
          <a:endParaRPr lang="en-US"/>
        </a:p>
      </dgm:t>
    </dgm:pt>
    <dgm:pt modelId="{8FBA098A-22D8-40B3-B1F3-1685A91063E4}" type="sibTrans" cxnId="{B610CF20-E0B1-43BC-9216-58B1A82F438B}">
      <dgm:prSet/>
      <dgm:spPr/>
      <dgm:t>
        <a:bodyPr/>
        <a:lstStyle/>
        <a:p>
          <a:endParaRPr lang="en-US"/>
        </a:p>
      </dgm:t>
    </dgm:pt>
    <dgm:pt modelId="{8EA5BCC0-AF20-44EC-96B9-BEE76720A542}" type="pres">
      <dgm:prSet presAssocID="{B492997D-1076-4C15-BA85-53A2A49C6022}" presName="Name0" presStyleCnt="0">
        <dgm:presLayoutVars>
          <dgm:dir/>
          <dgm:resizeHandles val="exact"/>
        </dgm:presLayoutVars>
      </dgm:prSet>
      <dgm:spPr/>
    </dgm:pt>
    <dgm:pt modelId="{8B7BEABA-8A94-4CFA-91FB-010BCDB8D185}" type="pres">
      <dgm:prSet presAssocID="{CFA10BF7-1FE8-4321-B913-EB00675B3055}" presName="node" presStyleLbl="node1" presStyleIdx="0" presStyleCnt="3">
        <dgm:presLayoutVars>
          <dgm:bulletEnabled val="1"/>
        </dgm:presLayoutVars>
      </dgm:prSet>
      <dgm:spPr/>
    </dgm:pt>
    <dgm:pt modelId="{D156A259-4E2D-4D0F-8C8C-CA224EA32962}" type="pres">
      <dgm:prSet presAssocID="{BE6E7473-5537-4078-BDC8-16152A1B5517}" presName="sibTrans" presStyleLbl="sibTrans2D1" presStyleIdx="0" presStyleCnt="2"/>
      <dgm:spPr/>
    </dgm:pt>
    <dgm:pt modelId="{EC60C724-6848-4CD1-BCBD-A1E530A6EE77}" type="pres">
      <dgm:prSet presAssocID="{BE6E7473-5537-4078-BDC8-16152A1B5517}" presName="connectorText" presStyleLbl="sibTrans2D1" presStyleIdx="0" presStyleCnt="2"/>
      <dgm:spPr/>
    </dgm:pt>
    <dgm:pt modelId="{D749BC97-FC4E-42D2-A573-EA3210A86F5A}" type="pres">
      <dgm:prSet presAssocID="{BAFBAD6F-A686-41F0-B514-05161ACF7BF1}" presName="node" presStyleLbl="node1" presStyleIdx="1" presStyleCnt="3">
        <dgm:presLayoutVars>
          <dgm:bulletEnabled val="1"/>
        </dgm:presLayoutVars>
      </dgm:prSet>
      <dgm:spPr/>
    </dgm:pt>
    <dgm:pt modelId="{66941AAB-5C1C-4278-8FDE-D6D2E9A80C55}" type="pres">
      <dgm:prSet presAssocID="{F1CADD99-4162-4F4D-AE4C-202AB0BC7F4B}" presName="sibTrans" presStyleLbl="sibTrans2D1" presStyleIdx="1" presStyleCnt="2"/>
      <dgm:spPr/>
    </dgm:pt>
    <dgm:pt modelId="{F8861157-B7E6-4607-BAA4-0F289DB8FF26}" type="pres">
      <dgm:prSet presAssocID="{F1CADD99-4162-4F4D-AE4C-202AB0BC7F4B}" presName="connectorText" presStyleLbl="sibTrans2D1" presStyleIdx="1" presStyleCnt="2"/>
      <dgm:spPr/>
    </dgm:pt>
    <dgm:pt modelId="{B8AA445B-AEC5-49D2-B5CC-BECB82FB6E93}" type="pres">
      <dgm:prSet presAssocID="{2849F759-F1D2-448F-A70D-42903205678F}" presName="node" presStyleLbl="node1" presStyleIdx="2" presStyleCnt="3">
        <dgm:presLayoutVars>
          <dgm:bulletEnabled val="1"/>
        </dgm:presLayoutVars>
      </dgm:prSet>
      <dgm:spPr/>
    </dgm:pt>
  </dgm:ptLst>
  <dgm:cxnLst>
    <dgm:cxn modelId="{B610CF20-E0B1-43BC-9216-58B1A82F438B}" srcId="{B492997D-1076-4C15-BA85-53A2A49C6022}" destId="{2849F759-F1D2-448F-A70D-42903205678F}" srcOrd="2" destOrd="0" parTransId="{8B27CEA0-449F-424E-905A-DE441AF32BB0}" sibTransId="{8FBA098A-22D8-40B3-B1F3-1685A91063E4}"/>
    <dgm:cxn modelId="{C2F2A324-0D02-4BEF-A58E-E6C2F596C527}" type="presOf" srcId="{BE6E7473-5537-4078-BDC8-16152A1B5517}" destId="{EC60C724-6848-4CD1-BCBD-A1E530A6EE77}" srcOrd="1" destOrd="0" presId="urn:microsoft.com/office/officeart/2005/8/layout/process1"/>
    <dgm:cxn modelId="{E6953F66-53A2-4D05-8AED-B63EE2B79D5F}" srcId="{B492997D-1076-4C15-BA85-53A2A49C6022}" destId="{BAFBAD6F-A686-41F0-B514-05161ACF7BF1}" srcOrd="1" destOrd="0" parTransId="{480879BC-3114-41A7-8738-FCE8CB690454}" sibTransId="{F1CADD99-4162-4F4D-AE4C-202AB0BC7F4B}"/>
    <dgm:cxn modelId="{4B1C9646-9B7B-497C-BEE8-A27B28B6434F}" type="presOf" srcId="{F1CADD99-4162-4F4D-AE4C-202AB0BC7F4B}" destId="{66941AAB-5C1C-4278-8FDE-D6D2E9A80C55}" srcOrd="0" destOrd="0" presId="urn:microsoft.com/office/officeart/2005/8/layout/process1"/>
    <dgm:cxn modelId="{F3BEE976-87CD-4CB5-B880-9A75F7BD87A8}" srcId="{B492997D-1076-4C15-BA85-53A2A49C6022}" destId="{CFA10BF7-1FE8-4321-B913-EB00675B3055}" srcOrd="0" destOrd="0" parTransId="{59866D3F-E1EF-44C0-AEED-076F7A6D3470}" sibTransId="{BE6E7473-5537-4078-BDC8-16152A1B5517}"/>
    <dgm:cxn modelId="{A2E0937C-1694-4CC6-A883-EC4128DA6EF3}" type="presOf" srcId="{CFA10BF7-1FE8-4321-B913-EB00675B3055}" destId="{8B7BEABA-8A94-4CFA-91FB-010BCDB8D185}" srcOrd="0" destOrd="0" presId="urn:microsoft.com/office/officeart/2005/8/layout/process1"/>
    <dgm:cxn modelId="{D3A0A69E-54D4-40EA-A275-ECD2BCBBF8E7}" type="presOf" srcId="{2849F759-F1D2-448F-A70D-42903205678F}" destId="{B8AA445B-AEC5-49D2-B5CC-BECB82FB6E93}" srcOrd="0" destOrd="0" presId="urn:microsoft.com/office/officeart/2005/8/layout/process1"/>
    <dgm:cxn modelId="{D67B04AD-AEA7-4B1D-B4B6-597A782E2D60}" type="presOf" srcId="{F1CADD99-4162-4F4D-AE4C-202AB0BC7F4B}" destId="{F8861157-B7E6-4607-BAA4-0F289DB8FF26}" srcOrd="1" destOrd="0" presId="urn:microsoft.com/office/officeart/2005/8/layout/process1"/>
    <dgm:cxn modelId="{A524C9C7-0D66-44F5-B068-9E9D1AAE8495}" type="presOf" srcId="{B492997D-1076-4C15-BA85-53A2A49C6022}" destId="{8EA5BCC0-AF20-44EC-96B9-BEE76720A542}" srcOrd="0" destOrd="0" presId="urn:microsoft.com/office/officeart/2005/8/layout/process1"/>
    <dgm:cxn modelId="{5F03CFD7-FA04-4ED0-94E8-4D6F991A5F19}" type="presOf" srcId="{BAFBAD6F-A686-41F0-B514-05161ACF7BF1}" destId="{D749BC97-FC4E-42D2-A573-EA3210A86F5A}" srcOrd="0" destOrd="0" presId="urn:microsoft.com/office/officeart/2005/8/layout/process1"/>
    <dgm:cxn modelId="{A01836ED-0A94-4B95-8121-8601DA62B578}" type="presOf" srcId="{BE6E7473-5537-4078-BDC8-16152A1B5517}" destId="{D156A259-4E2D-4D0F-8C8C-CA224EA32962}" srcOrd="0" destOrd="0" presId="urn:microsoft.com/office/officeart/2005/8/layout/process1"/>
    <dgm:cxn modelId="{96C63564-0F99-4317-827F-85F01353EC9F}" type="presParOf" srcId="{8EA5BCC0-AF20-44EC-96B9-BEE76720A542}" destId="{8B7BEABA-8A94-4CFA-91FB-010BCDB8D185}" srcOrd="0" destOrd="0" presId="urn:microsoft.com/office/officeart/2005/8/layout/process1"/>
    <dgm:cxn modelId="{ED4E5A19-C4C9-43DC-9FA2-BD59D8E318FF}" type="presParOf" srcId="{8EA5BCC0-AF20-44EC-96B9-BEE76720A542}" destId="{D156A259-4E2D-4D0F-8C8C-CA224EA32962}" srcOrd="1" destOrd="0" presId="urn:microsoft.com/office/officeart/2005/8/layout/process1"/>
    <dgm:cxn modelId="{6FFDF868-E84F-4C7F-A618-9212CCA87834}" type="presParOf" srcId="{D156A259-4E2D-4D0F-8C8C-CA224EA32962}" destId="{EC60C724-6848-4CD1-BCBD-A1E530A6EE77}" srcOrd="0" destOrd="0" presId="urn:microsoft.com/office/officeart/2005/8/layout/process1"/>
    <dgm:cxn modelId="{2B6D47EC-6BB9-472D-8904-DD7232BA33FE}" type="presParOf" srcId="{8EA5BCC0-AF20-44EC-96B9-BEE76720A542}" destId="{D749BC97-FC4E-42D2-A573-EA3210A86F5A}" srcOrd="2" destOrd="0" presId="urn:microsoft.com/office/officeart/2005/8/layout/process1"/>
    <dgm:cxn modelId="{E82A32CD-425D-4972-9B88-C844319EC3E3}" type="presParOf" srcId="{8EA5BCC0-AF20-44EC-96B9-BEE76720A542}" destId="{66941AAB-5C1C-4278-8FDE-D6D2E9A80C55}" srcOrd="3" destOrd="0" presId="urn:microsoft.com/office/officeart/2005/8/layout/process1"/>
    <dgm:cxn modelId="{48181C8B-3AB2-433F-BA9E-1FEF2E987085}" type="presParOf" srcId="{66941AAB-5C1C-4278-8FDE-D6D2E9A80C55}" destId="{F8861157-B7E6-4607-BAA4-0F289DB8FF26}" srcOrd="0" destOrd="0" presId="urn:microsoft.com/office/officeart/2005/8/layout/process1"/>
    <dgm:cxn modelId="{7B7EA5EA-E547-419D-BF7E-C7A4BE052067}" type="presParOf" srcId="{8EA5BCC0-AF20-44EC-96B9-BEE76720A542}" destId="{B8AA445B-AEC5-49D2-B5CC-BECB82FB6E9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BCF0D-050A-4CB9-8C33-B341653C426D}">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D1A889-97D4-4E27-B7B2-F6AB6FD02A7F}">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The unit is dispatched through Hamilton County Communications Center 513-825-2260</a:t>
          </a:r>
        </a:p>
      </dsp:txBody>
      <dsp:txXfrm>
        <a:off x="608661" y="692298"/>
        <a:ext cx="4508047" cy="2799040"/>
      </dsp:txXfrm>
    </dsp:sp>
    <dsp:sp modelId="{E96D49A4-6B58-4158-BC86-34F171959B07}">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B6EFD4-3CC8-4953-9B5E-9DFD50200F1C}">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t>The Unit must be requested by the Police/Fire Department Incident Commander </a:t>
          </a:r>
        </a:p>
      </dsp:txBody>
      <dsp:txXfrm>
        <a:off x="6331365" y="692298"/>
        <a:ext cx="4508047" cy="27990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4D06CF-9677-4AFB-BF08-F76D355E9D5C}">
      <dsp:nvSpPr>
        <dsp:cNvPr id="0" name=""/>
        <dsp:cNvSpPr/>
      </dsp:nvSpPr>
      <dsp:spPr>
        <a:xfrm>
          <a:off x="0" y="324859"/>
          <a:ext cx="6666833" cy="428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4D32239-27A2-4A9C-9423-9A2E9CA3557E}">
      <dsp:nvSpPr>
        <dsp:cNvPr id="0" name=""/>
        <dsp:cNvSpPr/>
      </dsp:nvSpPr>
      <dsp:spPr>
        <a:xfrm>
          <a:off x="333341" y="73939"/>
          <a:ext cx="4666783"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b="1" i="0" kern="1200"/>
            <a:t>BNSF</a:t>
          </a:r>
          <a:r>
            <a:rPr lang="en-US" sz="1700" b="0" i="0" kern="1200"/>
            <a:t> 1-800-832-5452 (option 1)</a:t>
          </a:r>
          <a:endParaRPr lang="en-US" sz="1700" kern="1200"/>
        </a:p>
      </dsp:txBody>
      <dsp:txXfrm>
        <a:off x="357839" y="98437"/>
        <a:ext cx="4617787" cy="452844"/>
      </dsp:txXfrm>
    </dsp:sp>
    <dsp:sp modelId="{CF808064-73B3-43FF-801E-B1A1B72D0279}">
      <dsp:nvSpPr>
        <dsp:cNvPr id="0" name=""/>
        <dsp:cNvSpPr/>
      </dsp:nvSpPr>
      <dsp:spPr>
        <a:xfrm>
          <a:off x="0" y="1095979"/>
          <a:ext cx="6666833" cy="428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A6E702-FBB6-4901-9157-ED02A6E392CD}">
      <dsp:nvSpPr>
        <dsp:cNvPr id="0" name=""/>
        <dsp:cNvSpPr/>
      </dsp:nvSpPr>
      <dsp:spPr>
        <a:xfrm>
          <a:off x="333341" y="845059"/>
          <a:ext cx="4666783" cy="5018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b="1" i="0" kern="1200"/>
            <a:t>CN</a:t>
          </a:r>
          <a:r>
            <a:rPr lang="en-US" sz="1700" b="0" i="0" kern="1200"/>
            <a:t> 1-800-465-9239</a:t>
          </a:r>
          <a:endParaRPr lang="en-US" sz="1700" kern="1200"/>
        </a:p>
      </dsp:txBody>
      <dsp:txXfrm>
        <a:off x="357839" y="869557"/>
        <a:ext cx="4617787" cy="452844"/>
      </dsp:txXfrm>
    </dsp:sp>
    <dsp:sp modelId="{C4DC036F-F7DA-4EFC-AC5F-AB0844C63017}">
      <dsp:nvSpPr>
        <dsp:cNvPr id="0" name=""/>
        <dsp:cNvSpPr/>
      </dsp:nvSpPr>
      <dsp:spPr>
        <a:xfrm>
          <a:off x="0" y="1867099"/>
          <a:ext cx="6666833" cy="428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8CDA434-B6CA-45DA-B57A-8EA0995F6839}">
      <dsp:nvSpPr>
        <dsp:cNvPr id="0" name=""/>
        <dsp:cNvSpPr/>
      </dsp:nvSpPr>
      <dsp:spPr>
        <a:xfrm>
          <a:off x="333341" y="1616179"/>
          <a:ext cx="4666783" cy="50184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b="1" i="0" kern="1200"/>
            <a:t>Canadian Pacific</a:t>
          </a:r>
          <a:r>
            <a:rPr lang="en-US" sz="1700" b="0" i="0" kern="1200"/>
            <a:t> 1-800-716-9132</a:t>
          </a:r>
          <a:endParaRPr lang="en-US" sz="1700" kern="1200"/>
        </a:p>
      </dsp:txBody>
      <dsp:txXfrm>
        <a:off x="357839" y="1640677"/>
        <a:ext cx="4617787" cy="452844"/>
      </dsp:txXfrm>
    </dsp:sp>
    <dsp:sp modelId="{4E69198C-5A4B-4446-A3C6-74EEBFC1A636}">
      <dsp:nvSpPr>
        <dsp:cNvPr id="0" name=""/>
        <dsp:cNvSpPr/>
      </dsp:nvSpPr>
      <dsp:spPr>
        <a:xfrm>
          <a:off x="0" y="2638219"/>
          <a:ext cx="6666833" cy="428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BDED73F-F65E-4117-B4BF-4E84393898AB}">
      <dsp:nvSpPr>
        <dsp:cNvPr id="0" name=""/>
        <dsp:cNvSpPr/>
      </dsp:nvSpPr>
      <dsp:spPr>
        <a:xfrm>
          <a:off x="333341" y="2387299"/>
          <a:ext cx="4666783" cy="5018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b="1" i="0" kern="1200"/>
            <a:t>CSX</a:t>
          </a:r>
          <a:r>
            <a:rPr lang="en-US" sz="1700" b="0" i="0" kern="1200"/>
            <a:t> 1-800-232-0144</a:t>
          </a:r>
          <a:endParaRPr lang="en-US" sz="1700" kern="1200"/>
        </a:p>
      </dsp:txBody>
      <dsp:txXfrm>
        <a:off x="357839" y="2411797"/>
        <a:ext cx="4617787" cy="452844"/>
      </dsp:txXfrm>
    </dsp:sp>
    <dsp:sp modelId="{E9D02569-B6DA-4C9B-8697-DEE64E36FB47}">
      <dsp:nvSpPr>
        <dsp:cNvPr id="0" name=""/>
        <dsp:cNvSpPr/>
      </dsp:nvSpPr>
      <dsp:spPr>
        <a:xfrm>
          <a:off x="0" y="3409340"/>
          <a:ext cx="6666833" cy="428400"/>
        </a:xfrm>
        <a:prstGeom prst="rect">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17EFC58-3A15-4010-869C-AAF8A44608FF}">
      <dsp:nvSpPr>
        <dsp:cNvPr id="0" name=""/>
        <dsp:cNvSpPr/>
      </dsp:nvSpPr>
      <dsp:spPr>
        <a:xfrm>
          <a:off x="333341" y="3158420"/>
          <a:ext cx="4666783" cy="50184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b="1" i="0" kern="1200"/>
            <a:t>KCS</a:t>
          </a:r>
          <a:r>
            <a:rPr lang="en-US" sz="1700" b="0" i="0" kern="1200"/>
            <a:t> 1-800-892-6295</a:t>
          </a:r>
          <a:endParaRPr lang="en-US" sz="1700" kern="1200"/>
        </a:p>
      </dsp:txBody>
      <dsp:txXfrm>
        <a:off x="357839" y="3182918"/>
        <a:ext cx="4617787" cy="452844"/>
      </dsp:txXfrm>
    </dsp:sp>
    <dsp:sp modelId="{DE273C7D-8C21-477C-8199-1E69850A13D1}">
      <dsp:nvSpPr>
        <dsp:cNvPr id="0" name=""/>
        <dsp:cNvSpPr/>
      </dsp:nvSpPr>
      <dsp:spPr>
        <a:xfrm>
          <a:off x="0" y="4180460"/>
          <a:ext cx="6666833" cy="428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F118ED8-B039-4802-BA33-B3DEDD3187DD}">
      <dsp:nvSpPr>
        <dsp:cNvPr id="0" name=""/>
        <dsp:cNvSpPr/>
      </dsp:nvSpPr>
      <dsp:spPr>
        <a:xfrm>
          <a:off x="333341" y="3929540"/>
          <a:ext cx="4666783" cy="501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b="1" i="0" kern="1200"/>
            <a:t>Norfolk Southern</a:t>
          </a:r>
          <a:r>
            <a:rPr lang="en-US" sz="1700" b="0" i="0" kern="1200"/>
            <a:t> 1-800-453-2530</a:t>
          </a:r>
          <a:endParaRPr lang="en-US" sz="1700" kern="1200"/>
        </a:p>
      </dsp:txBody>
      <dsp:txXfrm>
        <a:off x="357839" y="3954038"/>
        <a:ext cx="4617787" cy="452844"/>
      </dsp:txXfrm>
    </dsp:sp>
    <dsp:sp modelId="{2BA067CE-3D86-41A8-981C-108044BD9665}">
      <dsp:nvSpPr>
        <dsp:cNvPr id="0" name=""/>
        <dsp:cNvSpPr/>
      </dsp:nvSpPr>
      <dsp:spPr>
        <a:xfrm>
          <a:off x="0" y="4951580"/>
          <a:ext cx="6666833" cy="428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A32EFB1-18A1-4364-96F9-4DB7B7291845}">
      <dsp:nvSpPr>
        <dsp:cNvPr id="0" name=""/>
        <dsp:cNvSpPr/>
      </dsp:nvSpPr>
      <dsp:spPr>
        <a:xfrm>
          <a:off x="333341" y="4700660"/>
          <a:ext cx="4666783" cy="50184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755650">
            <a:lnSpc>
              <a:spcPct val="90000"/>
            </a:lnSpc>
            <a:spcBef>
              <a:spcPct val="0"/>
            </a:spcBef>
            <a:spcAft>
              <a:spcPct val="35000"/>
            </a:spcAft>
            <a:buNone/>
          </a:pPr>
          <a:r>
            <a:rPr lang="en-US" sz="1700" b="1" i="0" kern="1200"/>
            <a:t>Union Pacific</a:t>
          </a:r>
          <a:r>
            <a:rPr lang="en-US" sz="1700" b="0" i="0" kern="1200"/>
            <a:t> 1-888-877-7267</a:t>
          </a:r>
          <a:endParaRPr lang="en-US" sz="1700" kern="1200"/>
        </a:p>
      </dsp:txBody>
      <dsp:txXfrm>
        <a:off x="357839" y="4725158"/>
        <a:ext cx="4617787" cy="45284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BD3C1-56C1-4D8F-8EFA-6D1481D64242}">
      <dsp:nvSpPr>
        <dsp:cNvPr id="0" name=""/>
        <dsp:cNvSpPr/>
      </dsp:nvSpPr>
      <dsp:spPr>
        <a:xfrm>
          <a:off x="2856407" y="806026"/>
          <a:ext cx="620898" cy="91440"/>
        </a:xfrm>
        <a:custGeom>
          <a:avLst/>
          <a:gdLst/>
          <a:ahLst/>
          <a:cxnLst/>
          <a:rect l="0" t="0" r="0" b="0"/>
          <a:pathLst>
            <a:path>
              <a:moveTo>
                <a:pt x="0" y="45720"/>
              </a:moveTo>
              <a:lnTo>
                <a:pt x="620898"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569" y="848489"/>
        <a:ext cx="32574" cy="6514"/>
      </dsp:txXfrm>
    </dsp:sp>
    <dsp:sp modelId="{05380BE6-211D-4779-810E-899C1BF5B8B9}">
      <dsp:nvSpPr>
        <dsp:cNvPr id="0" name=""/>
        <dsp:cNvSpPr/>
      </dsp:nvSpPr>
      <dsp:spPr>
        <a:xfrm>
          <a:off x="25605" y="1966"/>
          <a:ext cx="2832601" cy="16995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800" tIns="145695" rIns="138800" bIns="145695" numCol="1" spcCol="1270" anchor="ctr" anchorCtr="0">
          <a:noAutofit/>
        </a:bodyPr>
        <a:lstStyle/>
        <a:p>
          <a:pPr marL="0" lvl="0" indent="0" algn="ctr" defTabSz="977900">
            <a:lnSpc>
              <a:spcPct val="90000"/>
            </a:lnSpc>
            <a:spcBef>
              <a:spcPct val="0"/>
            </a:spcBef>
            <a:spcAft>
              <a:spcPct val="35000"/>
            </a:spcAft>
            <a:buNone/>
          </a:pPr>
          <a:r>
            <a:rPr lang="en-US" sz="2200" kern="1200"/>
            <a:t>1881 E Crescentville Road</a:t>
          </a:r>
        </a:p>
      </dsp:txBody>
      <dsp:txXfrm>
        <a:off x="25605" y="1966"/>
        <a:ext cx="2832601" cy="1699561"/>
      </dsp:txXfrm>
    </dsp:sp>
    <dsp:sp modelId="{CD0D5E1D-6DDD-4D76-ACFE-F17AFA6B393E}">
      <dsp:nvSpPr>
        <dsp:cNvPr id="0" name=""/>
        <dsp:cNvSpPr/>
      </dsp:nvSpPr>
      <dsp:spPr>
        <a:xfrm>
          <a:off x="1441906" y="1699727"/>
          <a:ext cx="3484100" cy="620898"/>
        </a:xfrm>
        <a:custGeom>
          <a:avLst/>
          <a:gdLst/>
          <a:ahLst/>
          <a:cxnLst/>
          <a:rect l="0" t="0" r="0" b="0"/>
          <a:pathLst>
            <a:path>
              <a:moveTo>
                <a:pt x="3484100" y="0"/>
              </a:moveTo>
              <a:lnTo>
                <a:pt x="3484100" y="327549"/>
              </a:lnTo>
              <a:lnTo>
                <a:pt x="0" y="327549"/>
              </a:lnTo>
              <a:lnTo>
                <a:pt x="0" y="620898"/>
              </a:lnTo>
            </a:path>
          </a:pathLst>
        </a:custGeom>
        <a:noFill/>
        <a:ln w="6350" cap="flat" cmpd="sng" algn="ctr">
          <a:solidFill>
            <a:schemeClr val="accent5">
              <a:hueOff val="-1689636"/>
              <a:satOff val="-4355"/>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95344" y="2006919"/>
        <a:ext cx="177224" cy="6514"/>
      </dsp:txXfrm>
    </dsp:sp>
    <dsp:sp modelId="{597972C1-4BDC-41B7-B65A-593783CA83E0}">
      <dsp:nvSpPr>
        <dsp:cNvPr id="0" name=""/>
        <dsp:cNvSpPr/>
      </dsp:nvSpPr>
      <dsp:spPr>
        <a:xfrm>
          <a:off x="3509705" y="1966"/>
          <a:ext cx="2832601" cy="1699561"/>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800" tIns="145695" rIns="138800" bIns="145695" numCol="1" spcCol="1270" anchor="ctr" anchorCtr="0">
          <a:noAutofit/>
        </a:bodyPr>
        <a:lstStyle/>
        <a:p>
          <a:pPr marL="0" lvl="0" indent="0" algn="ctr" defTabSz="977900">
            <a:lnSpc>
              <a:spcPct val="90000"/>
            </a:lnSpc>
            <a:spcBef>
              <a:spcPct val="0"/>
            </a:spcBef>
            <a:spcAft>
              <a:spcPct val="35000"/>
            </a:spcAft>
            <a:buNone/>
          </a:pPr>
          <a:r>
            <a:rPr lang="en-US" sz="2200" kern="1200"/>
            <a:t>Office 513-779-1200</a:t>
          </a:r>
        </a:p>
      </dsp:txBody>
      <dsp:txXfrm>
        <a:off x="3509705" y="1966"/>
        <a:ext cx="2832601" cy="1699561"/>
      </dsp:txXfrm>
    </dsp:sp>
    <dsp:sp modelId="{7D2BE91D-4C1D-40B2-A2FD-EDCDECC5950E}">
      <dsp:nvSpPr>
        <dsp:cNvPr id="0" name=""/>
        <dsp:cNvSpPr/>
      </dsp:nvSpPr>
      <dsp:spPr>
        <a:xfrm>
          <a:off x="2856407" y="3157086"/>
          <a:ext cx="620898" cy="91440"/>
        </a:xfrm>
        <a:custGeom>
          <a:avLst/>
          <a:gdLst/>
          <a:ahLst/>
          <a:cxnLst/>
          <a:rect l="0" t="0" r="0" b="0"/>
          <a:pathLst>
            <a:path>
              <a:moveTo>
                <a:pt x="0" y="45720"/>
              </a:moveTo>
              <a:lnTo>
                <a:pt x="620898" y="4572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569" y="3199549"/>
        <a:ext cx="32574" cy="6514"/>
      </dsp:txXfrm>
    </dsp:sp>
    <dsp:sp modelId="{A1E51A12-774F-4358-868C-C9CEBA96AF59}">
      <dsp:nvSpPr>
        <dsp:cNvPr id="0" name=""/>
        <dsp:cNvSpPr/>
      </dsp:nvSpPr>
      <dsp:spPr>
        <a:xfrm>
          <a:off x="25605" y="2353025"/>
          <a:ext cx="2832601" cy="1699561"/>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800" tIns="145695" rIns="138800" bIns="145695" numCol="1" spcCol="1270" anchor="ctr" anchorCtr="0">
          <a:noAutofit/>
        </a:bodyPr>
        <a:lstStyle/>
        <a:p>
          <a:pPr marL="0" lvl="0" indent="0" algn="ctr" defTabSz="977900">
            <a:lnSpc>
              <a:spcPct val="90000"/>
            </a:lnSpc>
            <a:spcBef>
              <a:spcPct val="0"/>
            </a:spcBef>
            <a:spcAft>
              <a:spcPct val="35000"/>
            </a:spcAft>
            <a:buNone/>
          </a:pPr>
          <a:r>
            <a:rPr lang="en-US" sz="2200" kern="1200"/>
            <a:t>Fax 513-779-0703</a:t>
          </a:r>
        </a:p>
      </dsp:txBody>
      <dsp:txXfrm>
        <a:off x="25605" y="2353025"/>
        <a:ext cx="2832601" cy="1699561"/>
      </dsp:txXfrm>
    </dsp:sp>
    <dsp:sp modelId="{98E99E1C-4465-4089-A0F5-6D195240267A}">
      <dsp:nvSpPr>
        <dsp:cNvPr id="0" name=""/>
        <dsp:cNvSpPr/>
      </dsp:nvSpPr>
      <dsp:spPr>
        <a:xfrm>
          <a:off x="1441906" y="4050787"/>
          <a:ext cx="3484100" cy="620898"/>
        </a:xfrm>
        <a:custGeom>
          <a:avLst/>
          <a:gdLst/>
          <a:ahLst/>
          <a:cxnLst/>
          <a:rect l="0" t="0" r="0" b="0"/>
          <a:pathLst>
            <a:path>
              <a:moveTo>
                <a:pt x="3484100" y="0"/>
              </a:moveTo>
              <a:lnTo>
                <a:pt x="3484100" y="327549"/>
              </a:lnTo>
              <a:lnTo>
                <a:pt x="0" y="327549"/>
              </a:lnTo>
              <a:lnTo>
                <a:pt x="0" y="620898"/>
              </a:lnTo>
            </a:path>
          </a:pathLst>
        </a:custGeom>
        <a:noFill/>
        <a:ln w="6350" cap="flat" cmpd="sng" algn="ctr">
          <a:solidFill>
            <a:schemeClr val="accent5">
              <a:hueOff val="-5068907"/>
              <a:satOff val="-13064"/>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95344" y="4357978"/>
        <a:ext cx="177224" cy="6514"/>
      </dsp:txXfrm>
    </dsp:sp>
    <dsp:sp modelId="{9879DAB9-93C4-448A-9118-5E7CA08CB5DB}">
      <dsp:nvSpPr>
        <dsp:cNvPr id="0" name=""/>
        <dsp:cNvSpPr/>
      </dsp:nvSpPr>
      <dsp:spPr>
        <a:xfrm>
          <a:off x="3509705" y="2353025"/>
          <a:ext cx="2832601" cy="1699561"/>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800" tIns="145695" rIns="138800" bIns="145695" numCol="1" spcCol="1270" anchor="ctr" anchorCtr="0">
          <a:noAutofit/>
        </a:bodyPr>
        <a:lstStyle/>
        <a:p>
          <a:pPr marL="0" lvl="0" indent="0" algn="ctr" defTabSz="977900">
            <a:lnSpc>
              <a:spcPct val="90000"/>
            </a:lnSpc>
            <a:spcBef>
              <a:spcPct val="0"/>
            </a:spcBef>
            <a:spcAft>
              <a:spcPct val="35000"/>
            </a:spcAft>
            <a:buNone/>
          </a:pPr>
          <a:r>
            <a:rPr lang="en-US" sz="2200" kern="1200"/>
            <a:t>www.gchmu.org</a:t>
          </a:r>
        </a:p>
      </dsp:txBody>
      <dsp:txXfrm>
        <a:off x="3509705" y="2353025"/>
        <a:ext cx="2832601" cy="1699561"/>
      </dsp:txXfrm>
    </dsp:sp>
    <dsp:sp modelId="{1C174B89-1C3D-467A-AAFA-EE906A382EC1}">
      <dsp:nvSpPr>
        <dsp:cNvPr id="0" name=""/>
        <dsp:cNvSpPr/>
      </dsp:nvSpPr>
      <dsp:spPr>
        <a:xfrm>
          <a:off x="2856407" y="5508146"/>
          <a:ext cx="620898" cy="91440"/>
        </a:xfrm>
        <a:custGeom>
          <a:avLst/>
          <a:gdLst/>
          <a:ahLst/>
          <a:cxnLst/>
          <a:rect l="0" t="0" r="0" b="0"/>
          <a:pathLst>
            <a:path>
              <a:moveTo>
                <a:pt x="0" y="45720"/>
              </a:moveTo>
              <a:lnTo>
                <a:pt x="620898"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50569" y="5550608"/>
        <a:ext cx="32574" cy="6514"/>
      </dsp:txXfrm>
    </dsp:sp>
    <dsp:sp modelId="{113A05F2-B1B0-47BB-9CC8-D8BB97E16120}">
      <dsp:nvSpPr>
        <dsp:cNvPr id="0" name=""/>
        <dsp:cNvSpPr/>
      </dsp:nvSpPr>
      <dsp:spPr>
        <a:xfrm>
          <a:off x="25605" y="4704085"/>
          <a:ext cx="2832601" cy="1699561"/>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800" tIns="145695" rIns="138800" bIns="145695" numCol="1" spcCol="1270" anchor="ctr" anchorCtr="0">
          <a:noAutofit/>
        </a:bodyPr>
        <a:lstStyle/>
        <a:p>
          <a:pPr marL="0" lvl="0" indent="0" algn="ctr" defTabSz="977900">
            <a:lnSpc>
              <a:spcPct val="90000"/>
            </a:lnSpc>
            <a:spcBef>
              <a:spcPct val="0"/>
            </a:spcBef>
            <a:spcAft>
              <a:spcPct val="35000"/>
            </a:spcAft>
            <a:buNone/>
          </a:pPr>
          <a:r>
            <a:rPr lang="en-US" sz="2200" kern="1200"/>
            <a:t>Brooke Matzen – Office Administrator</a:t>
          </a:r>
        </a:p>
      </dsp:txBody>
      <dsp:txXfrm>
        <a:off x="25605" y="4704085"/>
        <a:ext cx="2832601" cy="1699561"/>
      </dsp:txXfrm>
    </dsp:sp>
    <dsp:sp modelId="{68A37FC9-B304-45BD-ABD9-E88A69375EBB}">
      <dsp:nvSpPr>
        <dsp:cNvPr id="0" name=""/>
        <dsp:cNvSpPr/>
      </dsp:nvSpPr>
      <dsp:spPr>
        <a:xfrm>
          <a:off x="3509705" y="4704085"/>
          <a:ext cx="2832601" cy="169956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800" tIns="145695" rIns="138800" bIns="145695" numCol="1" spcCol="1270" anchor="ctr" anchorCtr="0">
          <a:noAutofit/>
        </a:bodyPr>
        <a:lstStyle/>
        <a:p>
          <a:pPr marL="0" lvl="0" indent="0" algn="ctr" defTabSz="977900">
            <a:lnSpc>
              <a:spcPct val="90000"/>
            </a:lnSpc>
            <a:spcBef>
              <a:spcPct val="0"/>
            </a:spcBef>
            <a:spcAft>
              <a:spcPct val="35000"/>
            </a:spcAft>
            <a:buNone/>
          </a:pPr>
          <a:r>
            <a:rPr lang="en-US" sz="2200" kern="1200"/>
            <a:t>Brmatzen@gmail.com</a:t>
          </a:r>
        </a:p>
      </dsp:txBody>
      <dsp:txXfrm>
        <a:off x="3509705" y="4704085"/>
        <a:ext cx="2832601" cy="1699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62CB3-9E10-4EE6-B3A2-5B53B0016B37}">
      <dsp:nvSpPr>
        <dsp:cNvPr id="0" name=""/>
        <dsp:cNvSpPr/>
      </dsp:nvSpPr>
      <dsp:spPr>
        <a:xfrm>
          <a:off x="0" y="3276390"/>
          <a:ext cx="10515600" cy="10753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Membership is comprised of Technicians, Specialists, Research and Operations personnel</a:t>
          </a:r>
        </a:p>
      </dsp:txBody>
      <dsp:txXfrm>
        <a:off x="0" y="3276390"/>
        <a:ext cx="10515600" cy="1075384"/>
      </dsp:txXfrm>
    </dsp:sp>
    <dsp:sp modelId="{9B077DFF-BF5F-461B-AA94-C6BC9A2CCD94}">
      <dsp:nvSpPr>
        <dsp:cNvPr id="0" name=""/>
        <dsp:cNvSpPr/>
      </dsp:nvSpPr>
      <dsp:spPr>
        <a:xfrm rot="10800000">
          <a:off x="0" y="1638579"/>
          <a:ext cx="10515600" cy="1653941"/>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1 Office Administrator </a:t>
          </a:r>
        </a:p>
      </dsp:txBody>
      <dsp:txXfrm rot="-10800000">
        <a:off x="0" y="1638579"/>
        <a:ext cx="10515600" cy="580533"/>
      </dsp:txXfrm>
    </dsp:sp>
    <dsp:sp modelId="{BA136134-C8BA-4D22-980B-101B49827E07}">
      <dsp:nvSpPr>
        <dsp:cNvPr id="0" name=""/>
        <dsp:cNvSpPr/>
      </dsp:nvSpPr>
      <dsp:spPr>
        <a:xfrm>
          <a:off x="0" y="2219113"/>
          <a:ext cx="10515600" cy="49452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a:t>Brooke Matzen</a:t>
          </a:r>
        </a:p>
      </dsp:txBody>
      <dsp:txXfrm>
        <a:off x="0" y="2219113"/>
        <a:ext cx="10515600" cy="494528"/>
      </dsp:txXfrm>
    </dsp:sp>
    <dsp:sp modelId="{AF2844BD-BC74-4596-8929-8D9E1B41E9A6}">
      <dsp:nvSpPr>
        <dsp:cNvPr id="0" name=""/>
        <dsp:cNvSpPr/>
      </dsp:nvSpPr>
      <dsp:spPr>
        <a:xfrm rot="10800000">
          <a:off x="0" y="769"/>
          <a:ext cx="10515600" cy="1653941"/>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GCHMU has 3 part time Duty Officers</a:t>
          </a:r>
        </a:p>
      </dsp:txBody>
      <dsp:txXfrm rot="-10800000">
        <a:off x="0" y="769"/>
        <a:ext cx="10515600" cy="580533"/>
      </dsp:txXfrm>
    </dsp:sp>
    <dsp:sp modelId="{8576D0FB-0C8E-4B6B-AF8E-FEA088394DFF}">
      <dsp:nvSpPr>
        <dsp:cNvPr id="0" name=""/>
        <dsp:cNvSpPr/>
      </dsp:nvSpPr>
      <dsp:spPr>
        <a:xfrm>
          <a:off x="5134" y="581302"/>
          <a:ext cx="3501776" cy="494528"/>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a:t>Chief Don Bennett</a:t>
          </a:r>
        </a:p>
      </dsp:txBody>
      <dsp:txXfrm>
        <a:off x="5134" y="581302"/>
        <a:ext cx="3501776" cy="494528"/>
      </dsp:txXfrm>
    </dsp:sp>
    <dsp:sp modelId="{52D9A9C9-3E0F-47A8-9FF0-960910A8146D}">
      <dsp:nvSpPr>
        <dsp:cNvPr id="0" name=""/>
        <dsp:cNvSpPr/>
      </dsp:nvSpPr>
      <dsp:spPr>
        <a:xfrm>
          <a:off x="3506911" y="581302"/>
          <a:ext cx="3501776" cy="494528"/>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a:t>Chief B.J Jetter</a:t>
          </a:r>
        </a:p>
      </dsp:txBody>
      <dsp:txXfrm>
        <a:off x="3506911" y="581302"/>
        <a:ext cx="3501776" cy="494528"/>
      </dsp:txXfrm>
    </dsp:sp>
    <dsp:sp modelId="{04FA6126-3328-4146-85FB-0638282EE0F6}">
      <dsp:nvSpPr>
        <dsp:cNvPr id="0" name=""/>
        <dsp:cNvSpPr/>
      </dsp:nvSpPr>
      <dsp:spPr>
        <a:xfrm>
          <a:off x="7008688" y="581302"/>
          <a:ext cx="3501776" cy="494528"/>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a:t>Dennis Waldbillig </a:t>
          </a:r>
        </a:p>
      </dsp:txBody>
      <dsp:txXfrm>
        <a:off x="7008688" y="581302"/>
        <a:ext cx="3501776" cy="494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49D9E-3101-4015-9D30-CB841F723352}">
      <dsp:nvSpPr>
        <dsp:cNvPr id="0" name=""/>
        <dsp:cNvSpPr/>
      </dsp:nvSpPr>
      <dsp:spPr>
        <a:xfrm>
          <a:off x="0" y="0"/>
          <a:ext cx="8742263" cy="9224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staging location for our personnel to meet and set up</a:t>
          </a:r>
        </a:p>
        <a:p>
          <a:pPr marL="114300" lvl="1" indent="-114300" algn="l" defTabSz="533400">
            <a:lnSpc>
              <a:spcPct val="90000"/>
            </a:lnSpc>
            <a:spcBef>
              <a:spcPct val="0"/>
            </a:spcBef>
            <a:spcAft>
              <a:spcPct val="15000"/>
            </a:spcAft>
            <a:buChar char="•"/>
          </a:pPr>
          <a:r>
            <a:rPr lang="en-US" sz="1200" kern="1200"/>
            <a:t>Many of our personnel arrive in pov’s</a:t>
          </a:r>
        </a:p>
      </dsp:txBody>
      <dsp:txXfrm>
        <a:off x="27017" y="27017"/>
        <a:ext cx="7668958" cy="868383"/>
      </dsp:txXfrm>
    </dsp:sp>
    <dsp:sp modelId="{C80B4452-0BE7-4061-81E7-E157C5A7615C}">
      <dsp:nvSpPr>
        <dsp:cNvPr id="0" name=""/>
        <dsp:cNvSpPr/>
      </dsp:nvSpPr>
      <dsp:spPr>
        <a:xfrm>
          <a:off x="732164" y="1090129"/>
          <a:ext cx="8742263" cy="922417"/>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 fire ground we can talk to units </a:t>
          </a:r>
        </a:p>
      </dsp:txBody>
      <dsp:txXfrm>
        <a:off x="759181" y="1117146"/>
        <a:ext cx="7356493" cy="868383"/>
      </dsp:txXfrm>
    </dsp:sp>
    <dsp:sp modelId="{AE9A6B20-D858-46D7-8262-88211946D7CF}">
      <dsp:nvSpPr>
        <dsp:cNvPr id="0" name=""/>
        <dsp:cNvSpPr/>
      </dsp:nvSpPr>
      <dsp:spPr>
        <a:xfrm>
          <a:off x="1453401" y="2180258"/>
          <a:ext cx="8742263" cy="922417"/>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Assistance with setting up Decon line upon arrival on scene and water</a:t>
          </a:r>
        </a:p>
        <a:p>
          <a:pPr marL="114300" lvl="1" indent="-114300" algn="l" defTabSz="533400">
            <a:lnSpc>
              <a:spcPct val="90000"/>
            </a:lnSpc>
            <a:spcBef>
              <a:spcPct val="0"/>
            </a:spcBef>
            <a:spcAft>
              <a:spcPct val="15000"/>
            </a:spcAft>
            <a:buChar char="•"/>
          </a:pPr>
          <a:r>
            <a:rPr lang="en-US" sz="1200" kern="1200"/>
            <a:t>We will provide a Decon Leader and equipment</a:t>
          </a:r>
        </a:p>
      </dsp:txBody>
      <dsp:txXfrm>
        <a:off x="1480418" y="2207275"/>
        <a:ext cx="7367421" cy="868383"/>
      </dsp:txXfrm>
    </dsp:sp>
    <dsp:sp modelId="{E367AB2F-72FB-458A-918F-DAB47AB6DE36}">
      <dsp:nvSpPr>
        <dsp:cNvPr id="0" name=""/>
        <dsp:cNvSpPr/>
      </dsp:nvSpPr>
      <dsp:spPr>
        <a:xfrm>
          <a:off x="2185565" y="3270387"/>
          <a:ext cx="8742263" cy="922417"/>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Any information pertaining to release/spill- placard, color, plume, smells, where its located, etc	</a:t>
          </a:r>
        </a:p>
        <a:p>
          <a:pPr marL="114300" lvl="1" indent="-114300" algn="l" defTabSz="533400">
            <a:lnSpc>
              <a:spcPct val="90000"/>
            </a:lnSpc>
            <a:spcBef>
              <a:spcPct val="0"/>
            </a:spcBef>
            <a:spcAft>
              <a:spcPct val="15000"/>
            </a:spcAft>
            <a:buChar char="•"/>
          </a:pPr>
          <a:r>
            <a:rPr lang="en-US" sz="1200" kern="1200"/>
            <a:t>We may ask for a picture to be sent via text or email if possible</a:t>
          </a:r>
        </a:p>
      </dsp:txBody>
      <dsp:txXfrm>
        <a:off x="2212582" y="3297404"/>
        <a:ext cx="7356493" cy="868383"/>
      </dsp:txXfrm>
    </dsp:sp>
    <dsp:sp modelId="{921AAB47-562B-4729-8F0F-16D3648BB657}">
      <dsp:nvSpPr>
        <dsp:cNvPr id="0" name=""/>
        <dsp:cNvSpPr/>
      </dsp:nvSpPr>
      <dsp:spPr>
        <a:xfrm>
          <a:off x="8142692" y="706487"/>
          <a:ext cx="599571" cy="59957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8277595" y="706487"/>
        <a:ext cx="329765" cy="451177"/>
      </dsp:txXfrm>
    </dsp:sp>
    <dsp:sp modelId="{5923C526-8FCC-4998-BCCA-39D4B361E8A4}">
      <dsp:nvSpPr>
        <dsp:cNvPr id="0" name=""/>
        <dsp:cNvSpPr/>
      </dsp:nvSpPr>
      <dsp:spPr>
        <a:xfrm>
          <a:off x="8874856" y="1796616"/>
          <a:ext cx="599571" cy="599571"/>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009759" y="1796616"/>
        <a:ext cx="329765" cy="451177"/>
      </dsp:txXfrm>
    </dsp:sp>
    <dsp:sp modelId="{84AF8C7E-A3B7-4E5E-B05E-9C983ACF9ECB}">
      <dsp:nvSpPr>
        <dsp:cNvPr id="0" name=""/>
        <dsp:cNvSpPr/>
      </dsp:nvSpPr>
      <dsp:spPr>
        <a:xfrm>
          <a:off x="9596093" y="2886746"/>
          <a:ext cx="599571" cy="59957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9730996" y="2886746"/>
        <a:ext cx="329765" cy="4511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96A35-B15F-4765-9C58-3BD21726512B}">
      <dsp:nvSpPr>
        <dsp:cNvPr id="0" name=""/>
        <dsp:cNvSpPr/>
      </dsp:nvSpPr>
      <dsp:spPr>
        <a:xfrm>
          <a:off x="641850" y="78232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7D1455D-C89C-40CA-AC37-A1D34722D713}">
      <dsp:nvSpPr>
        <dsp:cNvPr id="0" name=""/>
        <dsp:cNvSpPr/>
      </dsp:nvSpPr>
      <dsp:spPr>
        <a:xfrm>
          <a:off x="146850" y="18624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The chemical name, placard and/or U.N. number with a description of the incident, if available.</a:t>
          </a:r>
        </a:p>
      </dsp:txBody>
      <dsp:txXfrm>
        <a:off x="146850" y="1862420"/>
        <a:ext cx="1800000" cy="720000"/>
      </dsp:txXfrm>
    </dsp:sp>
    <dsp:sp modelId="{DF42779F-99F6-4E68-ABF8-EFB57D0434BC}">
      <dsp:nvSpPr>
        <dsp:cNvPr id="0" name=""/>
        <dsp:cNvSpPr/>
      </dsp:nvSpPr>
      <dsp:spPr>
        <a:xfrm>
          <a:off x="2756850" y="78232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79716FC-1C71-421A-8F69-ADFAE0637648}">
      <dsp:nvSpPr>
        <dsp:cNvPr id="0" name=""/>
        <dsp:cNvSpPr/>
      </dsp:nvSpPr>
      <dsp:spPr>
        <a:xfrm>
          <a:off x="2261850" y="18624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Weather conditions and wind direction</a:t>
          </a:r>
        </a:p>
      </dsp:txBody>
      <dsp:txXfrm>
        <a:off x="2261850" y="1862420"/>
        <a:ext cx="1800000" cy="720000"/>
      </dsp:txXfrm>
    </dsp:sp>
    <dsp:sp modelId="{685C5F6E-D3DE-43E7-98DD-266C574DD9CC}">
      <dsp:nvSpPr>
        <dsp:cNvPr id="0" name=""/>
        <dsp:cNvSpPr/>
      </dsp:nvSpPr>
      <dsp:spPr>
        <a:xfrm>
          <a:off x="4871850" y="78232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A832074-4844-4E37-BBF4-374CD59543F6}">
      <dsp:nvSpPr>
        <dsp:cNvPr id="0" name=""/>
        <dsp:cNvSpPr/>
      </dsp:nvSpPr>
      <dsp:spPr>
        <a:xfrm>
          <a:off x="4376850" y="18624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Status of the hazardous material container – (stable, leaking, burning, etc.,)</a:t>
          </a:r>
        </a:p>
      </dsp:txBody>
      <dsp:txXfrm>
        <a:off x="4376850" y="1862420"/>
        <a:ext cx="1800000" cy="720000"/>
      </dsp:txXfrm>
    </dsp:sp>
    <dsp:sp modelId="{BCEB166B-1A36-4774-878C-2033615AEFA9}">
      <dsp:nvSpPr>
        <dsp:cNvPr id="0" name=""/>
        <dsp:cNvSpPr/>
      </dsp:nvSpPr>
      <dsp:spPr>
        <a:xfrm>
          <a:off x="6986850" y="78232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526AAD4-14CC-4AC3-A5D5-81F7E0B11B28}">
      <dsp:nvSpPr>
        <dsp:cNvPr id="0" name=""/>
        <dsp:cNvSpPr/>
      </dsp:nvSpPr>
      <dsp:spPr>
        <a:xfrm>
          <a:off x="6491850" y="18624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The location impacted (residential, commercial, industrial, etc.,)</a:t>
          </a:r>
        </a:p>
      </dsp:txBody>
      <dsp:txXfrm>
        <a:off x="6491850" y="1862420"/>
        <a:ext cx="1800000" cy="720000"/>
      </dsp:txXfrm>
    </dsp:sp>
    <dsp:sp modelId="{38441D3F-35CA-4FAD-98F1-33157705CE74}">
      <dsp:nvSpPr>
        <dsp:cNvPr id="0" name=""/>
        <dsp:cNvSpPr/>
      </dsp:nvSpPr>
      <dsp:spPr>
        <a:xfrm>
          <a:off x="9101850" y="78232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0E3E22E-B3B8-400C-833B-0092538CE60A}">
      <dsp:nvSpPr>
        <dsp:cNvPr id="0" name=""/>
        <dsp:cNvSpPr/>
      </dsp:nvSpPr>
      <dsp:spPr>
        <a:xfrm>
          <a:off x="8606850" y="186242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dirty="0"/>
            <a:t>Victim’s injuries , if known</a:t>
          </a:r>
        </a:p>
      </dsp:txBody>
      <dsp:txXfrm>
        <a:off x="8606850" y="1862420"/>
        <a:ext cx="180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B28D9-61DB-497E-B9D3-E8DF8B0A7D63}">
      <dsp:nvSpPr>
        <dsp:cNvPr id="0" name=""/>
        <dsp:cNvSpPr/>
      </dsp:nvSpPr>
      <dsp:spPr>
        <a:xfrm>
          <a:off x="0" y="28344"/>
          <a:ext cx="5157787" cy="1153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 volume of 64 cubic feet or more</a:t>
          </a:r>
        </a:p>
      </dsp:txBody>
      <dsp:txXfrm>
        <a:off x="56315" y="84659"/>
        <a:ext cx="5045157" cy="1040990"/>
      </dsp:txXfrm>
    </dsp:sp>
    <dsp:sp modelId="{44DC0C79-BEE7-43AB-A0F5-06D433A888BF}">
      <dsp:nvSpPr>
        <dsp:cNvPr id="0" name=""/>
        <dsp:cNvSpPr/>
      </dsp:nvSpPr>
      <dsp:spPr>
        <a:xfrm>
          <a:off x="0" y="1265484"/>
          <a:ext cx="5157787" cy="1153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Non bulk packages that contain radioactive material </a:t>
          </a:r>
        </a:p>
      </dsp:txBody>
      <dsp:txXfrm>
        <a:off x="56315" y="1321799"/>
        <a:ext cx="5045157" cy="1040990"/>
      </dsp:txXfrm>
    </dsp:sp>
    <dsp:sp modelId="{649D4E32-3E3F-49E7-B875-A95B37B25F13}">
      <dsp:nvSpPr>
        <dsp:cNvPr id="0" name=""/>
        <dsp:cNvSpPr/>
      </dsp:nvSpPr>
      <dsp:spPr>
        <a:xfrm>
          <a:off x="0" y="2502623"/>
          <a:ext cx="5157787" cy="1153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DOT 106 or 110 multi unit tank cars</a:t>
          </a:r>
        </a:p>
      </dsp:txBody>
      <dsp:txXfrm>
        <a:off x="56315" y="2558938"/>
        <a:ext cx="5045157" cy="10409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E0D1E-643E-4A3E-9894-A05969B95645}">
      <dsp:nvSpPr>
        <dsp:cNvPr id="0" name=""/>
        <dsp:cNvSpPr/>
      </dsp:nvSpPr>
      <dsp:spPr>
        <a:xfrm>
          <a:off x="0" y="449"/>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12E44D-4862-4BAE-BA23-3BE0B7C26CC1}">
      <dsp:nvSpPr>
        <dsp:cNvPr id="0" name=""/>
        <dsp:cNvSpPr/>
      </dsp:nvSpPr>
      <dsp:spPr>
        <a:xfrm>
          <a:off x="0" y="449"/>
          <a:ext cx="5157787" cy="5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Commonly referred to as Ton Tanks or Ton Containers, and internationally recognized as a horizontal drum or pressure vessel</a:t>
          </a:r>
        </a:p>
      </dsp:txBody>
      <dsp:txXfrm>
        <a:off x="0" y="449"/>
        <a:ext cx="5157787" cy="526241"/>
      </dsp:txXfrm>
    </dsp:sp>
    <dsp:sp modelId="{A1CCE54D-1E2A-4CD8-A95D-DAE047429EF8}">
      <dsp:nvSpPr>
        <dsp:cNvPr id="0" name=""/>
        <dsp:cNvSpPr/>
      </dsp:nvSpPr>
      <dsp:spPr>
        <a:xfrm>
          <a:off x="0" y="526690"/>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FB06FF-5268-4536-8986-D372D05AADE7}">
      <dsp:nvSpPr>
        <dsp:cNvPr id="0" name=""/>
        <dsp:cNvSpPr/>
      </dsp:nvSpPr>
      <dsp:spPr>
        <a:xfrm>
          <a:off x="0" y="526690"/>
          <a:ext cx="5157787" cy="5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kern="1200" dirty="0"/>
            <a:t>Class 2 gases including PIH gases of </a:t>
          </a:r>
          <a:r>
            <a:rPr lang="en-US" sz="1400" kern="1200" dirty="0" err="1"/>
            <a:t>Div</a:t>
          </a:r>
          <a:r>
            <a:rPr lang="en-US" sz="1400" kern="1200" dirty="0"/>
            <a:t> 2.1 and Div. 2.3 (Zones B, C &amp; D) </a:t>
          </a:r>
        </a:p>
      </dsp:txBody>
      <dsp:txXfrm>
        <a:off x="0" y="526690"/>
        <a:ext cx="5157787" cy="526241"/>
      </dsp:txXfrm>
    </dsp:sp>
    <dsp:sp modelId="{D46F3461-09D9-4116-92E6-F6B67070B7F0}">
      <dsp:nvSpPr>
        <dsp:cNvPr id="0" name=""/>
        <dsp:cNvSpPr/>
      </dsp:nvSpPr>
      <dsp:spPr>
        <a:xfrm>
          <a:off x="0" y="1052932"/>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E36E6-66F5-4185-AD44-CC2597D403F0}">
      <dsp:nvSpPr>
        <dsp:cNvPr id="0" name=""/>
        <dsp:cNvSpPr/>
      </dsp:nvSpPr>
      <dsp:spPr>
        <a:xfrm>
          <a:off x="0" y="1052932"/>
          <a:ext cx="5157787" cy="5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Class 3 flammable liquids</a:t>
          </a:r>
        </a:p>
      </dsp:txBody>
      <dsp:txXfrm>
        <a:off x="0" y="1052932"/>
        <a:ext cx="5157787" cy="526241"/>
      </dsp:txXfrm>
    </dsp:sp>
    <dsp:sp modelId="{DA64F5D3-7FC0-4801-ADFE-4DAE0A688284}">
      <dsp:nvSpPr>
        <dsp:cNvPr id="0" name=""/>
        <dsp:cNvSpPr/>
      </dsp:nvSpPr>
      <dsp:spPr>
        <a:xfrm>
          <a:off x="0" y="1579173"/>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14887C-7884-4923-8F44-8902A6C3043B}">
      <dsp:nvSpPr>
        <dsp:cNvPr id="0" name=""/>
        <dsp:cNvSpPr/>
      </dsp:nvSpPr>
      <dsp:spPr>
        <a:xfrm>
          <a:off x="0" y="1579173"/>
          <a:ext cx="5157787" cy="5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Class 4 pyrophoric (dangerous when wet) materials</a:t>
          </a:r>
        </a:p>
      </dsp:txBody>
      <dsp:txXfrm>
        <a:off x="0" y="1579173"/>
        <a:ext cx="5157787" cy="526241"/>
      </dsp:txXfrm>
    </dsp:sp>
    <dsp:sp modelId="{CF32E4C2-EA61-4A7A-961F-594632DBEDAE}">
      <dsp:nvSpPr>
        <dsp:cNvPr id="0" name=""/>
        <dsp:cNvSpPr/>
      </dsp:nvSpPr>
      <dsp:spPr>
        <a:xfrm>
          <a:off x="0" y="2105414"/>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CC98B5-B29C-45F8-A32C-CA7914804D80}">
      <dsp:nvSpPr>
        <dsp:cNvPr id="0" name=""/>
        <dsp:cNvSpPr/>
      </dsp:nvSpPr>
      <dsp:spPr>
        <a:xfrm>
          <a:off x="0" y="2105414"/>
          <a:ext cx="5157787" cy="5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Class 6 toxic or infectious liquids</a:t>
          </a:r>
        </a:p>
      </dsp:txBody>
      <dsp:txXfrm>
        <a:off x="0" y="2105414"/>
        <a:ext cx="5157787" cy="526241"/>
      </dsp:txXfrm>
    </dsp:sp>
    <dsp:sp modelId="{3472D338-2038-4FA0-BA05-F989D39C19A6}">
      <dsp:nvSpPr>
        <dsp:cNvPr id="0" name=""/>
        <dsp:cNvSpPr/>
      </dsp:nvSpPr>
      <dsp:spPr>
        <a:xfrm>
          <a:off x="0" y="2631655"/>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4A867-A17F-4B5B-8133-7FC8ABAFA077}">
      <dsp:nvSpPr>
        <dsp:cNvPr id="0" name=""/>
        <dsp:cNvSpPr/>
      </dsp:nvSpPr>
      <dsp:spPr>
        <a:xfrm>
          <a:off x="0" y="2631655"/>
          <a:ext cx="5157787" cy="5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Commodities such as Chlorine, Ammonia, Refrigerants, Dinitrogen Tetroxide, etc.</a:t>
          </a:r>
        </a:p>
      </dsp:txBody>
      <dsp:txXfrm>
        <a:off x="0" y="2631655"/>
        <a:ext cx="5157787" cy="526241"/>
      </dsp:txXfrm>
    </dsp:sp>
    <dsp:sp modelId="{DE877B27-8A3A-49A6-AFB7-15C33221CFA9}">
      <dsp:nvSpPr>
        <dsp:cNvPr id="0" name=""/>
        <dsp:cNvSpPr/>
      </dsp:nvSpPr>
      <dsp:spPr>
        <a:xfrm>
          <a:off x="0" y="3157897"/>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DA2FFF-E4E9-4638-BCCF-617E1C72D2C0}">
      <dsp:nvSpPr>
        <dsp:cNvPr id="0" name=""/>
        <dsp:cNvSpPr/>
      </dsp:nvSpPr>
      <dsp:spPr>
        <a:xfrm>
          <a:off x="0" y="3157897"/>
          <a:ext cx="5157787" cy="526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106A500X is the only approved container for transport of Chlorine</a:t>
          </a:r>
        </a:p>
      </dsp:txBody>
      <dsp:txXfrm>
        <a:off x="0" y="3157897"/>
        <a:ext cx="5157787" cy="5262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076B8-0553-43E6-9ADC-D3C24335002A}">
      <dsp:nvSpPr>
        <dsp:cNvPr id="0" name=""/>
        <dsp:cNvSpPr/>
      </dsp:nvSpPr>
      <dsp:spPr>
        <a:xfrm>
          <a:off x="622601" y="1647"/>
          <a:ext cx="517978" cy="5179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BFF79C-93B6-40F2-AE91-196A1F234966}">
      <dsp:nvSpPr>
        <dsp:cNvPr id="0" name=""/>
        <dsp:cNvSpPr/>
      </dsp:nvSpPr>
      <dsp:spPr>
        <a:xfrm>
          <a:off x="731376" y="110422"/>
          <a:ext cx="300427" cy="3004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6E28A-F1BF-4315-9A2D-1B26708B66B8}">
      <dsp:nvSpPr>
        <dsp:cNvPr id="0" name=""/>
        <dsp:cNvSpPr/>
      </dsp:nvSpPr>
      <dsp:spPr>
        <a:xfrm>
          <a:off x="1251574" y="1647"/>
          <a:ext cx="1220948" cy="51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Multi unit tank car trucks, known as horizontal drums or pressure vessels</a:t>
          </a:r>
        </a:p>
      </dsp:txBody>
      <dsp:txXfrm>
        <a:off x="1251574" y="1647"/>
        <a:ext cx="1220948" cy="517978"/>
      </dsp:txXfrm>
    </dsp:sp>
    <dsp:sp modelId="{8A7BC45E-9B35-4415-8E1B-ACB59D9267E9}">
      <dsp:nvSpPr>
        <dsp:cNvPr id="0" name=""/>
        <dsp:cNvSpPr/>
      </dsp:nvSpPr>
      <dsp:spPr>
        <a:xfrm>
          <a:off x="2685264" y="1647"/>
          <a:ext cx="517978" cy="5179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E6AD80-8005-4E1F-9EFF-08A6F247FA71}">
      <dsp:nvSpPr>
        <dsp:cNvPr id="0" name=""/>
        <dsp:cNvSpPr/>
      </dsp:nvSpPr>
      <dsp:spPr>
        <a:xfrm>
          <a:off x="2794039" y="110422"/>
          <a:ext cx="300427" cy="3004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94ACDE-A305-4262-983F-A8BFCF3F4F93}">
      <dsp:nvSpPr>
        <dsp:cNvPr id="0" name=""/>
        <dsp:cNvSpPr/>
      </dsp:nvSpPr>
      <dsp:spPr>
        <a:xfrm>
          <a:off x="3314237" y="1647"/>
          <a:ext cx="1220948" cy="51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Class 2 gases including PIH gases of Div. 2.3 (zones B, C &amp; D)</a:t>
          </a:r>
        </a:p>
      </dsp:txBody>
      <dsp:txXfrm>
        <a:off x="3314237" y="1647"/>
        <a:ext cx="1220948" cy="517978"/>
      </dsp:txXfrm>
    </dsp:sp>
    <dsp:sp modelId="{A780446A-4970-48E5-B53B-1356965F5E18}">
      <dsp:nvSpPr>
        <dsp:cNvPr id="0" name=""/>
        <dsp:cNvSpPr/>
      </dsp:nvSpPr>
      <dsp:spPr>
        <a:xfrm>
          <a:off x="622601" y="1056085"/>
          <a:ext cx="517978" cy="5179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0BA120-7172-45D6-8B70-C635DBB24A3A}">
      <dsp:nvSpPr>
        <dsp:cNvPr id="0" name=""/>
        <dsp:cNvSpPr/>
      </dsp:nvSpPr>
      <dsp:spPr>
        <a:xfrm>
          <a:off x="731376" y="1164861"/>
          <a:ext cx="300427" cy="3004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084F8D-1BA6-4B5B-B151-F872EA52A8E4}">
      <dsp:nvSpPr>
        <dsp:cNvPr id="0" name=""/>
        <dsp:cNvSpPr/>
      </dsp:nvSpPr>
      <dsp:spPr>
        <a:xfrm>
          <a:off x="1251574" y="1056085"/>
          <a:ext cx="1220948" cy="51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Most class 3 flammable liquids</a:t>
          </a:r>
        </a:p>
      </dsp:txBody>
      <dsp:txXfrm>
        <a:off x="1251574" y="1056085"/>
        <a:ext cx="1220948" cy="517978"/>
      </dsp:txXfrm>
    </dsp:sp>
    <dsp:sp modelId="{62C7BC86-CF22-4875-A703-CC4970725CCC}">
      <dsp:nvSpPr>
        <dsp:cNvPr id="0" name=""/>
        <dsp:cNvSpPr/>
      </dsp:nvSpPr>
      <dsp:spPr>
        <a:xfrm>
          <a:off x="2685264" y="1056085"/>
          <a:ext cx="517978" cy="5179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8C63A3-9629-447E-A958-1A5A19436342}">
      <dsp:nvSpPr>
        <dsp:cNvPr id="0" name=""/>
        <dsp:cNvSpPr/>
      </dsp:nvSpPr>
      <dsp:spPr>
        <a:xfrm>
          <a:off x="2794039" y="1164861"/>
          <a:ext cx="300427" cy="3004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D27110-2D88-46B7-8E66-E96A2D5E030B}">
      <dsp:nvSpPr>
        <dsp:cNvPr id="0" name=""/>
        <dsp:cNvSpPr/>
      </dsp:nvSpPr>
      <dsp:spPr>
        <a:xfrm>
          <a:off x="3314237" y="1056085"/>
          <a:ext cx="1220948" cy="51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Class 4 pyrophoric (dangerous when wet) materials</a:t>
          </a:r>
        </a:p>
      </dsp:txBody>
      <dsp:txXfrm>
        <a:off x="3314237" y="1056085"/>
        <a:ext cx="1220948" cy="517978"/>
      </dsp:txXfrm>
    </dsp:sp>
    <dsp:sp modelId="{3BF340F6-226B-43B2-A989-189903E6E52C}">
      <dsp:nvSpPr>
        <dsp:cNvPr id="0" name=""/>
        <dsp:cNvSpPr/>
      </dsp:nvSpPr>
      <dsp:spPr>
        <a:xfrm>
          <a:off x="622601" y="2110524"/>
          <a:ext cx="517978" cy="5179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3F749-75DC-494F-8BBE-88B52A0C6403}">
      <dsp:nvSpPr>
        <dsp:cNvPr id="0" name=""/>
        <dsp:cNvSpPr/>
      </dsp:nvSpPr>
      <dsp:spPr>
        <a:xfrm>
          <a:off x="731376" y="2219299"/>
          <a:ext cx="300427" cy="3004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48EF9-FD64-4396-8C6E-FB9E6BA063B8}">
      <dsp:nvSpPr>
        <dsp:cNvPr id="0" name=""/>
        <dsp:cNvSpPr/>
      </dsp:nvSpPr>
      <dsp:spPr>
        <a:xfrm>
          <a:off x="1251574" y="2110524"/>
          <a:ext cx="1220948" cy="51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Class 6 toxic or infectious liquids</a:t>
          </a:r>
        </a:p>
      </dsp:txBody>
      <dsp:txXfrm>
        <a:off x="1251574" y="2110524"/>
        <a:ext cx="1220948" cy="517978"/>
      </dsp:txXfrm>
    </dsp:sp>
    <dsp:sp modelId="{0545A380-BB3E-49D7-BFA6-7C95D186927E}">
      <dsp:nvSpPr>
        <dsp:cNvPr id="0" name=""/>
        <dsp:cNvSpPr/>
      </dsp:nvSpPr>
      <dsp:spPr>
        <a:xfrm>
          <a:off x="2685264" y="2110524"/>
          <a:ext cx="517978" cy="5179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EAA754-1620-4DEE-ABAA-A918EABECF5C}">
      <dsp:nvSpPr>
        <dsp:cNvPr id="0" name=""/>
        <dsp:cNvSpPr/>
      </dsp:nvSpPr>
      <dsp:spPr>
        <a:xfrm>
          <a:off x="2794039" y="2219299"/>
          <a:ext cx="300427" cy="30042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65CDC-7714-4A7B-BE17-0E05209DBB18}">
      <dsp:nvSpPr>
        <dsp:cNvPr id="0" name=""/>
        <dsp:cNvSpPr/>
      </dsp:nvSpPr>
      <dsp:spPr>
        <a:xfrm>
          <a:off x="3314237" y="2110524"/>
          <a:ext cx="1220948" cy="51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Class 8 corrosive liquids (stainless tanks only)</a:t>
          </a:r>
        </a:p>
      </dsp:txBody>
      <dsp:txXfrm>
        <a:off x="3314237" y="2110524"/>
        <a:ext cx="1220948" cy="517978"/>
      </dsp:txXfrm>
    </dsp:sp>
    <dsp:sp modelId="{F9C6C055-D607-48A1-9E5A-46144A2C7251}">
      <dsp:nvSpPr>
        <dsp:cNvPr id="0" name=""/>
        <dsp:cNvSpPr/>
      </dsp:nvSpPr>
      <dsp:spPr>
        <a:xfrm>
          <a:off x="622601" y="3164962"/>
          <a:ext cx="517978" cy="51797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87EBFA-954F-4EC1-BA52-D215A1A51358}">
      <dsp:nvSpPr>
        <dsp:cNvPr id="0" name=""/>
        <dsp:cNvSpPr/>
      </dsp:nvSpPr>
      <dsp:spPr>
        <a:xfrm>
          <a:off x="731376" y="3273737"/>
          <a:ext cx="300427" cy="30042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FBE712-46B0-49CD-B792-11B9CD5690BC}">
      <dsp:nvSpPr>
        <dsp:cNvPr id="0" name=""/>
        <dsp:cNvSpPr/>
      </dsp:nvSpPr>
      <dsp:spPr>
        <a:xfrm>
          <a:off x="1251574" y="3164962"/>
          <a:ext cx="1220948" cy="517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Commodities such as refrigerant, fire-extinguishing gases, etc.</a:t>
          </a:r>
        </a:p>
      </dsp:txBody>
      <dsp:txXfrm>
        <a:off x="1251574" y="3164962"/>
        <a:ext cx="1220948" cy="5179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7FB47-DA29-455E-9626-DF1661704109}">
      <dsp:nvSpPr>
        <dsp:cNvPr id="0" name=""/>
        <dsp:cNvSpPr/>
      </dsp:nvSpPr>
      <dsp:spPr>
        <a:xfrm>
          <a:off x="8268" y="406426"/>
          <a:ext cx="2471312" cy="34289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Petroleum products such as ethanol and E-85 (85 percent ethanol) gasoline for “flex fuel” vehicles are polar solvents and mix well with water; therefore, normal firefighting foam will not work well when used as a blanket on unignited spilled fuel or as a firefighting agent. Polar solvents necessitate special foam agents and mix ratios.</a:t>
          </a:r>
        </a:p>
      </dsp:txBody>
      <dsp:txXfrm>
        <a:off x="80650" y="478808"/>
        <a:ext cx="2326548" cy="3284182"/>
      </dsp:txXfrm>
    </dsp:sp>
    <dsp:sp modelId="{EAFA9DC8-4147-49D6-A2DA-5A90578E2A89}">
      <dsp:nvSpPr>
        <dsp:cNvPr id="0" name=""/>
        <dsp:cNvSpPr/>
      </dsp:nvSpPr>
      <dsp:spPr>
        <a:xfrm>
          <a:off x="2726712" y="1814457"/>
          <a:ext cx="523918" cy="61288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726712" y="1937034"/>
        <a:ext cx="366743" cy="367731"/>
      </dsp:txXfrm>
    </dsp:sp>
    <dsp:sp modelId="{2F491DBA-A0B7-4332-B2AC-07DD24033D17}">
      <dsp:nvSpPr>
        <dsp:cNvPr id="0" name=""/>
        <dsp:cNvSpPr/>
      </dsp:nvSpPr>
      <dsp:spPr>
        <a:xfrm>
          <a:off x="3468106" y="406426"/>
          <a:ext cx="2471312" cy="34289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Because a gasoline tanker is a non-pressure tank, it is constructed of aluminum, and has many openings, there is a limited chance of a boiling-liquid, expanding-vapor explosion (BLEVE).</a:t>
          </a:r>
        </a:p>
      </dsp:txBody>
      <dsp:txXfrm>
        <a:off x="3540488" y="478808"/>
        <a:ext cx="2326548" cy="3284182"/>
      </dsp:txXfrm>
    </dsp:sp>
    <dsp:sp modelId="{E0581433-692C-403D-9D85-B478FCBFA990}">
      <dsp:nvSpPr>
        <dsp:cNvPr id="0" name=""/>
        <dsp:cNvSpPr/>
      </dsp:nvSpPr>
      <dsp:spPr>
        <a:xfrm>
          <a:off x="6186550" y="1814457"/>
          <a:ext cx="523918" cy="61288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186550" y="1937034"/>
        <a:ext cx="366743" cy="367731"/>
      </dsp:txXfrm>
    </dsp:sp>
    <dsp:sp modelId="{BBD6B71B-4446-40C4-A433-184A7F2BE4AA}">
      <dsp:nvSpPr>
        <dsp:cNvPr id="0" name=""/>
        <dsp:cNvSpPr/>
      </dsp:nvSpPr>
      <dsp:spPr>
        <a:xfrm>
          <a:off x="6927943" y="406426"/>
          <a:ext cx="2471312" cy="34289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How do you know if a fire involving a tanker or at a gas station is a flammable-vapor or a flammable-liquid fire? By the smoke! Vapor fires lack smoke; liquid fires will emit massive amounts of black smoke.</a:t>
          </a:r>
        </a:p>
      </dsp:txBody>
      <dsp:txXfrm>
        <a:off x="7000325" y="478808"/>
        <a:ext cx="2326548" cy="32841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BEABA-8A94-4CFA-91FB-010BCDB8D185}">
      <dsp:nvSpPr>
        <dsp:cNvPr id="0" name=""/>
        <dsp:cNvSpPr/>
      </dsp:nvSpPr>
      <dsp:spPr>
        <a:xfrm>
          <a:off x="9242" y="130576"/>
          <a:ext cx="2762398" cy="409018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Tankers are usually multicompartment (four or five compartments are most common) and often carry a “mixed load,” such as three compartments of gasoline and one compartment of diesel.</a:t>
          </a:r>
        </a:p>
      </dsp:txBody>
      <dsp:txXfrm>
        <a:off x="90150" y="211484"/>
        <a:ext cx="2600582" cy="3928368"/>
      </dsp:txXfrm>
    </dsp:sp>
    <dsp:sp modelId="{D156A259-4E2D-4D0F-8C8C-CA224EA32962}">
      <dsp:nvSpPr>
        <dsp:cNvPr id="0" name=""/>
        <dsp:cNvSpPr/>
      </dsp:nvSpPr>
      <dsp:spPr>
        <a:xfrm>
          <a:off x="3047880" y="1833131"/>
          <a:ext cx="585628" cy="685074"/>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047880" y="1970146"/>
        <a:ext cx="409940" cy="411044"/>
      </dsp:txXfrm>
    </dsp:sp>
    <dsp:sp modelId="{D749BC97-FC4E-42D2-A573-EA3210A86F5A}">
      <dsp:nvSpPr>
        <dsp:cNvPr id="0" name=""/>
        <dsp:cNvSpPr/>
      </dsp:nvSpPr>
      <dsp:spPr>
        <a:xfrm>
          <a:off x="3876600" y="130576"/>
          <a:ext cx="2762398" cy="409018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U.S. Department of Transportation (DOT) placarding requires that a tanker carrying various regulated products (mixed load) be placarded with whatever product was, or is, in a compartment that has the lowest flash point. For example, a tanker with 6,000 gallons of diesel fuel onboard and an empty compartment that contained gasoline will be marked with the placard for gasoline because the flash point of gasoline is less than that of diesel.</a:t>
          </a:r>
        </a:p>
      </dsp:txBody>
      <dsp:txXfrm>
        <a:off x="3957508" y="211484"/>
        <a:ext cx="2600582" cy="3928368"/>
      </dsp:txXfrm>
    </dsp:sp>
    <dsp:sp modelId="{66941AAB-5C1C-4278-8FDE-D6D2E9A80C55}">
      <dsp:nvSpPr>
        <dsp:cNvPr id="0" name=""/>
        <dsp:cNvSpPr/>
      </dsp:nvSpPr>
      <dsp:spPr>
        <a:xfrm>
          <a:off x="6915239" y="1833131"/>
          <a:ext cx="585628" cy="685074"/>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915239" y="1970146"/>
        <a:ext cx="409940" cy="411044"/>
      </dsp:txXfrm>
    </dsp:sp>
    <dsp:sp modelId="{B8AA445B-AEC5-49D2-B5CC-BECB82FB6E93}">
      <dsp:nvSpPr>
        <dsp:cNvPr id="0" name=""/>
        <dsp:cNvSpPr/>
      </dsp:nvSpPr>
      <dsp:spPr>
        <a:xfrm>
          <a:off x="7743958" y="130576"/>
          <a:ext cx="2762398" cy="4090184"/>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Storm water drains/systems typically lead to either a retention area/pond, or a creek/stream/river. Many areas now have stormwater retention areas under parking lots. Some areas have stormwater pipes that lead to a water treatment facility. Know where the spilled products will be traveling to in your area. They may be on fire or traveling toward an ignition source—location, location!</a:t>
          </a:r>
        </a:p>
      </dsp:txBody>
      <dsp:txXfrm>
        <a:off x="7824866" y="211484"/>
        <a:ext cx="2600582" cy="39283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B6927-6648-F5AC-0076-B1EDCB5DFA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BC585A-D7A1-1942-869F-A6DAC90648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71B486-836B-B212-6D4F-2776A7CE97E3}"/>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5" name="Footer Placeholder 4">
            <a:extLst>
              <a:ext uri="{FF2B5EF4-FFF2-40B4-BE49-F238E27FC236}">
                <a16:creationId xmlns:a16="http://schemas.microsoft.com/office/drawing/2014/main" id="{0E750210-0D5B-541A-F9CE-E77EA29C5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324C3A-8FAD-8CD0-AEBB-765712393C2E}"/>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922926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0B61-22B2-285A-B74F-0BE7203425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6AA622-ABC6-578D-4A0D-3111D22A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16315-29AE-6AF7-33B4-102FAF3C7533}"/>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5" name="Footer Placeholder 4">
            <a:extLst>
              <a:ext uri="{FF2B5EF4-FFF2-40B4-BE49-F238E27FC236}">
                <a16:creationId xmlns:a16="http://schemas.microsoft.com/office/drawing/2014/main" id="{00BB2340-7D35-CF74-C5AA-18D3E745B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81F54-14FA-0626-EB35-62AAB7FF7773}"/>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61932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D29AA-15DA-D123-DE09-7A0D2A1A32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FF0065-ECB6-C870-C989-D81BB8BCDE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2D01B-42A8-4E87-CC5A-FA97091CBF62}"/>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5" name="Footer Placeholder 4">
            <a:extLst>
              <a:ext uri="{FF2B5EF4-FFF2-40B4-BE49-F238E27FC236}">
                <a16:creationId xmlns:a16="http://schemas.microsoft.com/office/drawing/2014/main" id="{E57CE27E-BA70-E5BF-EE27-FFC2517A7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9098D9-7CE6-5DCD-0ADA-05C0040B63FF}"/>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420311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85800"/>
            <a:ext cx="10515600" cy="132588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4404360"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4404360"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22881CE-A366-4A3A-AE00-9B14BEFE4A95}"/>
              </a:ext>
            </a:extLst>
          </p:cNvPr>
          <p:cNvSpPr>
            <a:spLocks noGrp="1"/>
          </p:cNvSpPr>
          <p:nvPr>
            <p:ph type="body" sz="quarter" idx="13"/>
          </p:nvPr>
        </p:nvSpPr>
        <p:spPr>
          <a:xfrm>
            <a:off x="7968934" y="2011680"/>
            <a:ext cx="3383280" cy="530352"/>
          </a:xfrm>
        </p:spPr>
        <p:txBody>
          <a:bodyPr anchor="t" anchorCtr="0">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3CF16E98-73C9-47B5-B88B-9120BEB9F09B}"/>
              </a:ext>
            </a:extLst>
          </p:cNvPr>
          <p:cNvSpPr>
            <a:spLocks noGrp="1"/>
          </p:cNvSpPr>
          <p:nvPr>
            <p:ph sz="quarter" idx="14"/>
          </p:nvPr>
        </p:nvSpPr>
        <p:spPr>
          <a:xfrm>
            <a:off x="7968934" y="2560320"/>
            <a:ext cx="3383280" cy="3446463"/>
          </a:xfrm>
        </p:spPr>
        <p:txBody>
          <a:bodyPr>
            <a:normAutofit/>
          </a:bodyPr>
          <a:lstStyle>
            <a:lvl1pPr>
              <a:buClr>
                <a:schemeClr val="tx2">
                  <a:lumMod val="50000"/>
                  <a:lumOff val="50000"/>
                </a:schemeClr>
              </a:buClr>
              <a:defRPr sz="1400"/>
            </a:lvl1pPr>
            <a:lvl2pPr>
              <a:buClr>
                <a:schemeClr val="tx2">
                  <a:lumMod val="50000"/>
                  <a:lumOff val="50000"/>
                </a:schemeClr>
              </a:buClr>
              <a:defRPr sz="1400"/>
            </a:lvl2pPr>
            <a:lvl3pPr>
              <a:buClr>
                <a:schemeClr val="tx2">
                  <a:lumMod val="50000"/>
                  <a:lumOff val="50000"/>
                </a:schemeClr>
              </a:buClr>
              <a:defRPr sz="1400"/>
            </a:lvl3pPr>
            <a:lvl4pPr>
              <a:buClr>
                <a:schemeClr val="tx2">
                  <a:lumMod val="50000"/>
                  <a:lumOff val="50000"/>
                </a:schemeClr>
              </a:buClr>
              <a:defRPr sz="1400"/>
            </a:lvl4pPr>
            <a:lvl5pPr>
              <a:buClr>
                <a:schemeClr val="tx2">
                  <a:lumMod val="50000"/>
                  <a:lumOff val="50000"/>
                </a:schemeClr>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610175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272E-FDFC-89D9-BE9E-BCF44E361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8DF4-282C-9F23-5706-4D5B81BBDE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02CEC-A611-C56E-F302-314F4CC51E1F}"/>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5" name="Footer Placeholder 4">
            <a:extLst>
              <a:ext uri="{FF2B5EF4-FFF2-40B4-BE49-F238E27FC236}">
                <a16:creationId xmlns:a16="http://schemas.microsoft.com/office/drawing/2014/main" id="{ECB9DA9B-2C3B-3F11-877F-90C0873E5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C2EA4-9EDE-1836-851F-BE16BCFC65B7}"/>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293150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DDFB-B4CD-218F-A6A3-8308F5A167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29D4B3-8F07-E815-7E62-B22836206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78B6EC-B8B7-B763-06C0-FF0A154E44BA}"/>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5" name="Footer Placeholder 4">
            <a:extLst>
              <a:ext uri="{FF2B5EF4-FFF2-40B4-BE49-F238E27FC236}">
                <a16:creationId xmlns:a16="http://schemas.microsoft.com/office/drawing/2014/main" id="{01732914-FB0C-8DE1-C98A-D3C2056FC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05EE8D-B423-3911-0BFF-469488240B9C}"/>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1443686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F76F-8210-B6F8-57A6-3D9A7FF63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A53AE-E80B-0289-7147-7C290AA99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E7E52-BB64-193F-FE23-08C66BCCE8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17717D-CA68-B5B3-B691-C4AB18DC0DB0}"/>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6" name="Footer Placeholder 5">
            <a:extLst>
              <a:ext uri="{FF2B5EF4-FFF2-40B4-BE49-F238E27FC236}">
                <a16:creationId xmlns:a16="http://schemas.microsoft.com/office/drawing/2014/main" id="{AFC213BA-3CA2-33BE-1175-7960B2D93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B64D4A-9405-BC1F-CAEA-3BA053614B3A}"/>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333538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F0BB4-DE66-9E59-B66D-72BBA7E14B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A39AD3-8D9A-54E6-C968-68819A9171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6801CE-9AD7-03B0-3950-FFC573E524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378DA5-06CE-4072-3424-44750C302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8E25C9-ED5B-F408-34E5-212C396CA1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A53EA0-B137-AAFF-02FD-786BC6761E2B}"/>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8" name="Footer Placeholder 7">
            <a:extLst>
              <a:ext uri="{FF2B5EF4-FFF2-40B4-BE49-F238E27FC236}">
                <a16:creationId xmlns:a16="http://schemas.microsoft.com/office/drawing/2014/main" id="{A9E93389-61D7-E549-DF07-AD4D5F1C29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309C41-ECE2-2569-5BA2-3DD1909B4D62}"/>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80236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F9B2-29B4-3ABF-7893-ADADB76427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0C0063-1EF8-EB02-CBC3-D2E7C29FAD7B}"/>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4" name="Footer Placeholder 3">
            <a:extLst>
              <a:ext uri="{FF2B5EF4-FFF2-40B4-BE49-F238E27FC236}">
                <a16:creationId xmlns:a16="http://schemas.microsoft.com/office/drawing/2014/main" id="{2A6CE187-7DE3-FA14-8615-B6A37A5E7B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C28AA7-9130-C454-1A6A-520C6CF4574D}"/>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1576039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0BC8D8-57D8-1153-DD5D-3154DD5D282B}"/>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3" name="Footer Placeholder 2">
            <a:extLst>
              <a:ext uri="{FF2B5EF4-FFF2-40B4-BE49-F238E27FC236}">
                <a16:creationId xmlns:a16="http://schemas.microsoft.com/office/drawing/2014/main" id="{A7D820A0-3B0A-9026-9A1B-5232A47042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C61D26-4A12-9220-2F7C-1BA6E974882D}"/>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375427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C194-82FD-E0AD-67FF-55EE2A5E9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49DB3-85AD-5B94-0D34-1230855F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67E2ED-E9A4-B974-10C3-0991F45B1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78F9C-51FE-1659-9903-CCDF9B05D6C7}"/>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6" name="Footer Placeholder 5">
            <a:extLst>
              <a:ext uri="{FF2B5EF4-FFF2-40B4-BE49-F238E27FC236}">
                <a16:creationId xmlns:a16="http://schemas.microsoft.com/office/drawing/2014/main" id="{7F148964-DCEB-2384-5BDF-C133A6FF1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05E699-DB58-DA1C-1BEB-38019AC129B7}"/>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61320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01B5-295B-B55D-9E9B-942743732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8E0C73-7C43-EECD-7859-48BC0784B0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FE58E9-F01F-0026-3BF7-632FF17DE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713E3-F957-2619-EEB8-CD1E78200423}"/>
              </a:ext>
            </a:extLst>
          </p:cNvPr>
          <p:cNvSpPr>
            <a:spLocks noGrp="1"/>
          </p:cNvSpPr>
          <p:nvPr>
            <p:ph type="dt" sz="half" idx="10"/>
          </p:nvPr>
        </p:nvSpPr>
        <p:spPr/>
        <p:txBody>
          <a:bodyPr/>
          <a:lstStyle/>
          <a:p>
            <a:fld id="{38EF54A7-FF9A-4183-9CB9-6F6FDE00F6D2}" type="datetimeFigureOut">
              <a:rPr lang="en-US" smtClean="0"/>
              <a:t>1/17/2023</a:t>
            </a:fld>
            <a:endParaRPr lang="en-US"/>
          </a:p>
        </p:txBody>
      </p:sp>
      <p:sp>
        <p:nvSpPr>
          <p:cNvPr id="6" name="Footer Placeholder 5">
            <a:extLst>
              <a:ext uri="{FF2B5EF4-FFF2-40B4-BE49-F238E27FC236}">
                <a16:creationId xmlns:a16="http://schemas.microsoft.com/office/drawing/2014/main" id="{8FCDCAA1-90BE-2AE0-B320-54414AA8E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6056E7-9054-0067-72D9-4C84C660B5C1}"/>
              </a:ext>
            </a:extLst>
          </p:cNvPr>
          <p:cNvSpPr>
            <a:spLocks noGrp="1"/>
          </p:cNvSpPr>
          <p:nvPr>
            <p:ph type="sldNum" sz="quarter" idx="12"/>
          </p:nvPr>
        </p:nvSpPr>
        <p:spPr/>
        <p:txBody>
          <a:bodyPr/>
          <a:lstStyle/>
          <a:p>
            <a:fld id="{E73F93E5-6374-4602-82A3-CB2E5A5F1FE5}" type="slidenum">
              <a:rPr lang="en-US" smtClean="0"/>
              <a:t>‹#›</a:t>
            </a:fld>
            <a:endParaRPr lang="en-US"/>
          </a:p>
        </p:txBody>
      </p:sp>
    </p:spTree>
    <p:extLst>
      <p:ext uri="{BB962C8B-B14F-4D97-AF65-F5344CB8AC3E}">
        <p14:creationId xmlns:p14="http://schemas.microsoft.com/office/powerpoint/2010/main" val="74970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095EFB-B609-9FB0-E252-376C5AA1C1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144643-EB9F-6078-93DD-B4671C73F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9E5DD-6E2B-C8C6-1CF5-683B7C32C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EF54A7-FF9A-4183-9CB9-6F6FDE00F6D2}" type="datetimeFigureOut">
              <a:rPr lang="en-US" smtClean="0"/>
              <a:t>1/17/2023</a:t>
            </a:fld>
            <a:endParaRPr lang="en-US"/>
          </a:p>
        </p:txBody>
      </p:sp>
      <p:sp>
        <p:nvSpPr>
          <p:cNvPr id="5" name="Footer Placeholder 4">
            <a:extLst>
              <a:ext uri="{FF2B5EF4-FFF2-40B4-BE49-F238E27FC236}">
                <a16:creationId xmlns:a16="http://schemas.microsoft.com/office/drawing/2014/main" id="{326E6EAE-D1C0-A152-C1EB-534128542A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021F67-1CDB-FD30-D7E2-7B55BC0756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F93E5-6374-4602-82A3-CB2E5A5F1FE5}" type="slidenum">
              <a:rPr lang="en-US" smtClean="0"/>
              <a:t>‹#›</a:t>
            </a:fld>
            <a:endParaRPr lang="en-US"/>
          </a:p>
        </p:txBody>
      </p:sp>
    </p:spTree>
    <p:extLst>
      <p:ext uri="{BB962C8B-B14F-4D97-AF65-F5344CB8AC3E}">
        <p14:creationId xmlns:p14="http://schemas.microsoft.com/office/powerpoint/2010/main" val="69996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hyperlink" Target="https://puco.ohio.gov/transportation/trucking/resources/basics-for-hazardous-materials-carriers"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Layout" Target="../diagrams/layout6.xml"/><Relationship Id="rId7" Type="http://schemas.openxmlformats.org/officeDocument/2006/relationships/image" Target="../media/image37.pn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7.xml"/><Relationship Id="rId7" Type="http://schemas.openxmlformats.org/officeDocument/2006/relationships/image" Target="../media/image53.pn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askrail.u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6.xml.rels><?xml version="1.0" encoding="UTF-8" standalone="yes"?>
<Relationships xmlns="http://schemas.openxmlformats.org/package/2006/relationships"><Relationship Id="rId2" Type="http://schemas.openxmlformats.org/officeDocument/2006/relationships/hyperlink" Target="https://railroads.dot.gov/rail-network-development/freight-rail-overview"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www.aar.org/wp-content/uploads/2020/10/AAR-Hazmat-Fact-Sheet.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bing.com/videos/search?q=Sulfuric+Acid+vs+Skin&amp;&amp;view=detail&amp;mid=DA18DAAD6A9E76A800E2DA18DAAD6A9E76A800E2&amp;&amp;FORM=VRDGAR&amp;ru=%2Fvideos%2Fsearch%3Fq%3DSulfuric%2BAcid%2Bvs%2BSkin%26FORM%3DVRIBQP" TargetMode="External"/><Relationship Id="rId2" Type="http://schemas.openxmlformats.org/officeDocument/2006/relationships/image" Target="../media/image74.jpeg"/><Relationship Id="rId1" Type="http://schemas.openxmlformats.org/officeDocument/2006/relationships/slideLayout" Target="../slideLayouts/slideLayout3.xml"/><Relationship Id="rId4" Type="http://schemas.openxmlformats.org/officeDocument/2006/relationships/hyperlink" Target="https://www.youtube.com/watch?v=aBVdGGml6b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58F95A-B20A-E0F0-62B8-9F5CE245D785}"/>
              </a:ext>
            </a:extLst>
          </p:cNvPr>
          <p:cNvSpPr>
            <a:spLocks noGrp="1"/>
          </p:cNvSpPr>
          <p:nvPr>
            <p:ph type="ctrTitle"/>
          </p:nvPr>
        </p:nvSpPr>
        <p:spPr>
          <a:xfrm>
            <a:off x="838199" y="4428000"/>
            <a:ext cx="6143626" cy="1400400"/>
          </a:xfrm>
        </p:spPr>
        <p:txBody>
          <a:bodyPr wrap="square" anchor="b">
            <a:normAutofit/>
          </a:bodyPr>
          <a:lstStyle/>
          <a:p>
            <a:pPr algn="l"/>
            <a:r>
              <a:rPr lang="en-US" sz="5200" dirty="0">
                <a:solidFill>
                  <a:schemeClr val="bg1"/>
                </a:solidFill>
              </a:rPr>
              <a:t>Greater Cinti Hazmat </a:t>
            </a:r>
          </a:p>
        </p:txBody>
      </p:sp>
      <p:pic>
        <p:nvPicPr>
          <p:cNvPr id="5" name="Picture 4">
            <a:extLst>
              <a:ext uri="{FF2B5EF4-FFF2-40B4-BE49-F238E27FC236}">
                <a16:creationId xmlns:a16="http://schemas.microsoft.com/office/drawing/2014/main" id="{5F42B193-7D95-252A-FF9B-5BA47D2B98A6}"/>
              </a:ext>
            </a:extLst>
          </p:cNvPr>
          <p:cNvPicPr>
            <a:picLocks noChangeAspect="1"/>
          </p:cNvPicPr>
          <p:nvPr/>
        </p:nvPicPr>
        <p:blipFill rotWithShape="1">
          <a:blip r:embed="rId2"/>
          <a:srcRect t="5476" r="-2" b="-2"/>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4" name="Picture 3">
            <a:extLst>
              <a:ext uri="{FF2B5EF4-FFF2-40B4-BE49-F238E27FC236}">
                <a16:creationId xmlns:a16="http://schemas.microsoft.com/office/drawing/2014/main" id="{E55BD2AA-4316-0346-16D6-9E832F131DD9}"/>
              </a:ext>
            </a:extLst>
          </p:cNvPr>
          <p:cNvPicPr>
            <a:picLocks noChangeAspect="1"/>
          </p:cNvPicPr>
          <p:nvPr/>
        </p:nvPicPr>
        <p:blipFill rotWithShape="1">
          <a:blip r:embed="rId3"/>
          <a:srcRect r="12632"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9" name="Group 1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0" name="Freeform: Shape 19">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3002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E441B4-EAD4-477F-A501-A9F0555EC246}"/>
              </a:ext>
            </a:extLst>
          </p:cNvPr>
          <p:cNvSpPr>
            <a:spLocks noGrp="1"/>
          </p:cNvSpPr>
          <p:nvPr>
            <p:ph type="title"/>
          </p:nvPr>
        </p:nvSpPr>
        <p:spPr>
          <a:xfrm>
            <a:off x="686834" y="1153572"/>
            <a:ext cx="3200400" cy="4461163"/>
          </a:xfrm>
        </p:spPr>
        <p:txBody>
          <a:bodyPr>
            <a:normAutofit/>
          </a:bodyPr>
          <a:lstStyle/>
          <a:p>
            <a:r>
              <a:rPr lang="en-US">
                <a:solidFill>
                  <a:srgbClr val="FFFFFF"/>
                </a:solidFill>
              </a:rPr>
              <a:t>Notifications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6D8F920-B60D-4C3E-B4A1-44EAF044F258}"/>
              </a:ext>
            </a:extLst>
          </p:cNvPr>
          <p:cNvSpPr>
            <a:spLocks noGrp="1"/>
          </p:cNvSpPr>
          <p:nvPr>
            <p:ph idx="1"/>
          </p:nvPr>
        </p:nvSpPr>
        <p:spPr>
          <a:xfrm>
            <a:off x="4447308" y="185530"/>
            <a:ext cx="6906491" cy="5991433"/>
          </a:xfrm>
        </p:spPr>
        <p:txBody>
          <a:bodyPr anchor="ctr">
            <a:normAutofit/>
          </a:bodyPr>
          <a:lstStyle/>
          <a:p>
            <a:pPr algn="ctr"/>
            <a:r>
              <a:rPr lang="en-US" sz="2200" dirty="0">
                <a:latin typeface="Arial" panose="020B0604020202020204" pitchFamily="34" charset="0"/>
                <a:cs typeface="Arial" panose="020B0604020202020204" pitchFamily="34" charset="0"/>
              </a:rPr>
              <a:t>Notifications depend on the size, scope and complexity of an incident. Proper notifications may need to be made to the following agencies: </a:t>
            </a:r>
          </a:p>
          <a:p>
            <a:endParaRPr lang="en-US" sz="2200" dirty="0">
              <a:latin typeface="Arial" panose="020B0604020202020204" pitchFamily="34" charset="0"/>
              <a:cs typeface="Arial" panose="020B0604020202020204" pitchFamily="34" charset="0"/>
            </a:endParaRPr>
          </a:p>
          <a:p>
            <a:pPr lvl="1"/>
            <a:r>
              <a:rPr lang="en-US" sz="2200" dirty="0">
                <a:latin typeface="Arial" panose="020B0604020202020204" pitchFamily="34" charset="0"/>
                <a:cs typeface="Arial" panose="020B0604020202020204" pitchFamily="34" charset="0"/>
              </a:rPr>
              <a:t>Fire Departments / Emergency Medical Services </a:t>
            </a:r>
          </a:p>
          <a:p>
            <a:pPr lvl="1"/>
            <a:r>
              <a:rPr lang="en-US" sz="2200" dirty="0">
                <a:latin typeface="Arial" panose="020B0604020202020204" pitchFamily="34" charset="0"/>
                <a:cs typeface="Arial" panose="020B0604020202020204" pitchFamily="34" charset="0"/>
              </a:rPr>
              <a:t>Police Departments / Sheriff’s Offices / Highway Patrol</a:t>
            </a:r>
          </a:p>
          <a:p>
            <a:pPr lvl="1"/>
            <a:r>
              <a:rPr lang="en-US" sz="2200" dirty="0">
                <a:latin typeface="Arial" panose="020B0604020202020204" pitchFamily="34" charset="0"/>
                <a:cs typeface="Arial" panose="020B0604020202020204" pitchFamily="34" charset="0"/>
              </a:rPr>
              <a:t>Hazardous Material Response Teams </a:t>
            </a:r>
          </a:p>
          <a:p>
            <a:pPr lvl="1"/>
            <a:r>
              <a:rPr lang="en-US" sz="2200" dirty="0">
                <a:latin typeface="Arial" panose="020B0604020202020204" pitchFamily="34" charset="0"/>
                <a:cs typeface="Arial" panose="020B0604020202020204" pitchFamily="34" charset="0"/>
              </a:rPr>
              <a:t>FBI (WMD Related Incidents)</a:t>
            </a:r>
          </a:p>
          <a:p>
            <a:pPr lvl="1"/>
            <a:r>
              <a:rPr lang="en-US" sz="2200" dirty="0">
                <a:latin typeface="Arial" panose="020B0604020202020204" pitchFamily="34" charset="0"/>
                <a:cs typeface="Arial" panose="020B0604020202020204" pitchFamily="34" charset="0"/>
              </a:rPr>
              <a:t>Environmental Protection Agency</a:t>
            </a:r>
          </a:p>
          <a:p>
            <a:pPr lvl="1"/>
            <a:r>
              <a:rPr lang="en-US" sz="2200" dirty="0">
                <a:latin typeface="Arial" panose="020B0604020202020204" pitchFamily="34" charset="0"/>
                <a:cs typeface="Arial" panose="020B0604020202020204" pitchFamily="34" charset="0"/>
              </a:rPr>
              <a:t>Public Health Departments</a:t>
            </a:r>
          </a:p>
          <a:p>
            <a:pPr lvl="1"/>
            <a:r>
              <a:rPr lang="en-US" sz="2200" dirty="0">
                <a:latin typeface="Arial" panose="020B0604020202020204" pitchFamily="34" charset="0"/>
                <a:cs typeface="Arial" panose="020B0604020202020204" pitchFamily="34" charset="0"/>
              </a:rPr>
              <a:t>Public Utilities Commission</a:t>
            </a:r>
          </a:p>
          <a:p>
            <a:pPr lvl="1"/>
            <a:r>
              <a:rPr lang="en-US" sz="2200" dirty="0">
                <a:latin typeface="Arial" panose="020B0604020202020204" pitchFamily="34" charset="0"/>
                <a:cs typeface="Arial" panose="020B0604020202020204" pitchFamily="34" charset="0"/>
              </a:rPr>
              <a:t>Environmental Clean-up Companies</a:t>
            </a:r>
          </a:p>
          <a:p>
            <a:pPr lvl="1"/>
            <a:r>
              <a:rPr lang="en-US" sz="2200" dirty="0">
                <a:latin typeface="Arial" panose="020B0604020202020204" pitchFamily="34" charset="0"/>
                <a:cs typeface="Arial" panose="020B0604020202020204" pitchFamily="34" charset="0"/>
              </a:rPr>
              <a:t>Local Emergency Planning Commission (LEPC)</a:t>
            </a:r>
          </a:p>
          <a:p>
            <a:endParaRPr lang="en-US" dirty="0"/>
          </a:p>
        </p:txBody>
      </p:sp>
    </p:spTree>
    <p:extLst>
      <p:ext uri="{BB962C8B-B14F-4D97-AF65-F5344CB8AC3E}">
        <p14:creationId xmlns:p14="http://schemas.microsoft.com/office/powerpoint/2010/main" val="3629493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BD74AE-D92F-4592-919F-DBEB6AB2FE23}"/>
              </a:ext>
            </a:extLst>
          </p:cNvPr>
          <p:cNvSpPr>
            <a:spLocks noGrp="1"/>
          </p:cNvSpPr>
          <p:nvPr>
            <p:ph type="title"/>
          </p:nvPr>
        </p:nvSpPr>
        <p:spPr>
          <a:xfrm>
            <a:off x="810000" y="447188"/>
            <a:ext cx="10571998" cy="970450"/>
          </a:xfrm>
        </p:spPr>
        <p:txBody>
          <a:bodyPr>
            <a:normAutofit/>
          </a:bodyPr>
          <a:lstStyle/>
          <a:p>
            <a:pPr algn="ctr"/>
            <a:r>
              <a:rPr lang="en-US" dirty="0">
                <a:latin typeface="Arial" panose="020B0604020202020204" pitchFamily="34" charset="0"/>
                <a:cs typeface="Arial" panose="020B0604020202020204" pitchFamily="34" charset="0"/>
              </a:rPr>
              <a:t>What information do you need to report?</a:t>
            </a:r>
          </a:p>
        </p:txBody>
      </p:sp>
      <p:graphicFrame>
        <p:nvGraphicFramePr>
          <p:cNvPr id="5" name="Content Placeholder 2">
            <a:extLst>
              <a:ext uri="{FF2B5EF4-FFF2-40B4-BE49-F238E27FC236}">
                <a16:creationId xmlns:a16="http://schemas.microsoft.com/office/drawing/2014/main" id="{EECEA8E8-A6DB-4965-B7D2-6110C793E10E}"/>
              </a:ext>
            </a:extLst>
          </p:cNvPr>
          <p:cNvGraphicFramePr>
            <a:graphicFrameLocks noGrp="1"/>
          </p:cNvGraphicFramePr>
          <p:nvPr>
            <p:ph idx="1"/>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260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E88FC-A56F-C423-E14C-3F520777486D}"/>
              </a:ext>
            </a:extLst>
          </p:cNvPr>
          <p:cNvSpPr>
            <a:spLocks noGrp="1"/>
          </p:cNvSpPr>
          <p:nvPr>
            <p:ph type="title"/>
          </p:nvPr>
        </p:nvSpPr>
        <p:spPr>
          <a:xfrm>
            <a:off x="992206" y="1608667"/>
            <a:ext cx="2823275" cy="4501127"/>
          </a:xfrm>
        </p:spPr>
        <p:txBody>
          <a:bodyPr anchor="t">
            <a:normAutofit/>
          </a:bodyPr>
          <a:lstStyle/>
          <a:p>
            <a:pPr algn="ctr"/>
            <a:r>
              <a:rPr lang="en-US" sz="3200" dirty="0">
                <a:solidFill>
                  <a:srgbClr val="FFFFFF"/>
                </a:solidFill>
              </a:rPr>
              <a:t>PUCO – Public Utilities Commission</a:t>
            </a:r>
          </a:p>
        </p:txBody>
      </p:sp>
      <p:sp>
        <p:nvSpPr>
          <p:cNvPr id="3" name="Content Placeholder 2">
            <a:extLst>
              <a:ext uri="{FF2B5EF4-FFF2-40B4-BE49-F238E27FC236}">
                <a16:creationId xmlns:a16="http://schemas.microsoft.com/office/drawing/2014/main" id="{FB50BCC9-9E28-3746-00AF-0EB4CB9D6C2B}"/>
              </a:ext>
            </a:extLst>
          </p:cNvPr>
          <p:cNvSpPr>
            <a:spLocks noGrp="1"/>
          </p:cNvSpPr>
          <p:nvPr>
            <p:ph sz="half" idx="1"/>
          </p:nvPr>
        </p:nvSpPr>
        <p:spPr>
          <a:xfrm>
            <a:off x="4547698" y="1608667"/>
            <a:ext cx="3421958" cy="4501127"/>
          </a:xfrm>
        </p:spPr>
        <p:txBody>
          <a:bodyPr>
            <a:normAutofit lnSpcReduction="10000"/>
          </a:bodyPr>
          <a:lstStyle/>
          <a:p>
            <a:r>
              <a:rPr lang="en-US" sz="1600" dirty="0">
                <a:latin typeface="Arial" panose="020B0604020202020204" pitchFamily="34" charset="0"/>
                <a:cs typeface="Arial" panose="020B0604020202020204" pitchFamily="34" charset="0"/>
              </a:rPr>
              <a:t>Anyone carrying hazardous materials is subject to the federal HMR and must comply with the applicable placarding requirements. General placarding requirements are contained in 49 CFR Subpart F Part 172 of the HMR. </a:t>
            </a:r>
          </a:p>
          <a:p>
            <a:r>
              <a:rPr lang="en-US" sz="1600" dirty="0">
                <a:latin typeface="Arial" panose="020B0604020202020204" pitchFamily="34" charset="0"/>
                <a:cs typeface="Arial" panose="020B0604020202020204" pitchFamily="34" charset="0"/>
              </a:rPr>
              <a:t>Each bulk packaging, freight container, unit load device, transport vehicle or rail car containing any quantity of hazardous materials must be placarded on each side and each end with placards specified for the type of material being transported.</a:t>
            </a:r>
          </a:p>
          <a:p>
            <a:r>
              <a:rPr lang="en-US" sz="1600" dirty="0">
                <a:latin typeface="Arial" panose="020B0604020202020204" pitchFamily="34" charset="0"/>
                <a:cs typeface="Arial" panose="020B0604020202020204" pitchFamily="34" charset="0"/>
                <a:hlinkClick r:id="rId2"/>
              </a:rPr>
              <a:t>Basics for hazardous materials carriers | Public Utilities Commission of Ohio</a:t>
            </a:r>
            <a:endParaRPr lang="en-US" sz="16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AF78D3A-F6FD-213B-3475-AD405E7708B3}"/>
              </a:ext>
            </a:extLst>
          </p:cNvPr>
          <p:cNvSpPr>
            <a:spLocks noGrp="1"/>
          </p:cNvSpPr>
          <p:nvPr>
            <p:ph sz="half" idx="2"/>
          </p:nvPr>
        </p:nvSpPr>
        <p:spPr>
          <a:xfrm>
            <a:off x="8289696" y="1608667"/>
            <a:ext cx="3421957" cy="4501127"/>
          </a:xfrm>
        </p:spPr>
        <p:txBody>
          <a:bodyPr>
            <a:normAutofit lnSpcReduction="10000"/>
          </a:bodyPr>
          <a:lstStyle/>
          <a:p>
            <a:pPr rtl="0"/>
            <a:r>
              <a:rPr lang="en-US" sz="1100" b="0" i="0">
                <a:effectLst/>
                <a:latin typeface="Arial" panose="020B0604020202020204" pitchFamily="34" charset="0"/>
                <a:cs typeface="Arial" panose="020B0604020202020204" pitchFamily="34" charset="0"/>
              </a:rPr>
              <a:t>The PUCO employs hazardous materials specialists throughout the state of Ohio who are available to assist with investigations of hazardous materials transportation related issues and incidents.</a:t>
            </a:r>
          </a:p>
          <a:p>
            <a:pPr rtl="0"/>
            <a:r>
              <a:rPr lang="en-US" sz="1100" b="0" i="0">
                <a:effectLst/>
                <a:latin typeface="Arial" panose="020B0604020202020204" pitchFamily="34" charset="0"/>
                <a:cs typeface="Arial" panose="020B0604020202020204" pitchFamily="34" charset="0"/>
              </a:rPr>
              <a:t>In cases of emergency, the PUCO maintains a 24-hour Hazardous Materials Incident Reporting Line at (800) 642-3443 to which incidents involving hazardous materials can be reported.</a:t>
            </a:r>
          </a:p>
          <a:p>
            <a:pPr rtl="0"/>
            <a:r>
              <a:rPr lang="en-US" sz="1100" b="0" i="0">
                <a:effectLst/>
                <a:latin typeface="Arial" panose="020B0604020202020204" pitchFamily="34" charset="0"/>
                <a:cs typeface="Arial" panose="020B0604020202020204" pitchFamily="34" charset="0"/>
              </a:rPr>
              <a:t>The PUCO provides technical assistance to emergency responders; conducts investigations at the scene of a hazardous materials accident; assists with identifying hazardous materials; ensures proper compliance with regulations for transport; and conducts radiological surveys and contamination control surveys of radiological shipments.</a:t>
            </a:r>
          </a:p>
          <a:p>
            <a:pPr rtl="0"/>
            <a:r>
              <a:rPr lang="en-US" sz="1100" b="0" i="0">
                <a:effectLst/>
                <a:latin typeface="Arial" panose="020B0604020202020204" pitchFamily="34" charset="0"/>
                <a:cs typeface="Arial" panose="020B0604020202020204" pitchFamily="34" charset="0"/>
              </a:rPr>
              <a:t>Upon calling the Hazardous Materials Incident Reporting Line, PUCO personnel will inform you of the availability and estimated time of arrival of a PUCO hazardous materials specialist.</a:t>
            </a:r>
          </a:p>
          <a:p>
            <a:endParaRPr lang="en-US" sz="1100"/>
          </a:p>
        </p:txBody>
      </p:sp>
    </p:spTree>
    <p:extLst>
      <p:ext uri="{BB962C8B-B14F-4D97-AF65-F5344CB8AC3E}">
        <p14:creationId xmlns:p14="http://schemas.microsoft.com/office/powerpoint/2010/main" val="292505670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92E8-8398-F942-6C0A-6A0FD5AC9A8C}"/>
              </a:ext>
            </a:extLst>
          </p:cNvPr>
          <p:cNvSpPr>
            <a:spLocks noGrp="1"/>
          </p:cNvSpPr>
          <p:nvPr>
            <p:ph type="title"/>
          </p:nvPr>
        </p:nvSpPr>
        <p:spPr/>
        <p:txBody>
          <a:bodyPr/>
          <a:lstStyle/>
          <a:p>
            <a:pPr algn="ctr"/>
            <a:r>
              <a:rPr lang="en-US" dirty="0"/>
              <a:t>Placards</a:t>
            </a:r>
          </a:p>
        </p:txBody>
      </p:sp>
      <p:pic>
        <p:nvPicPr>
          <p:cNvPr id="7" name="Content Placeholder 6">
            <a:extLst>
              <a:ext uri="{FF2B5EF4-FFF2-40B4-BE49-F238E27FC236}">
                <a16:creationId xmlns:a16="http://schemas.microsoft.com/office/drawing/2014/main" id="{D2BD5579-C313-5366-76C9-02C675CDC5F7}"/>
              </a:ext>
            </a:extLst>
          </p:cNvPr>
          <p:cNvPicPr>
            <a:picLocks noGrp="1" noChangeAspect="1"/>
          </p:cNvPicPr>
          <p:nvPr>
            <p:ph sz="half" idx="2"/>
          </p:nvPr>
        </p:nvPicPr>
        <p:blipFill>
          <a:blip r:embed="rId2"/>
          <a:stretch>
            <a:fillRect/>
          </a:stretch>
        </p:blipFill>
        <p:spPr>
          <a:xfrm>
            <a:off x="6172200" y="2543461"/>
            <a:ext cx="5181600" cy="2915665"/>
          </a:xfrm>
          <a:prstGeom prst="rect">
            <a:avLst/>
          </a:prstGeom>
        </p:spPr>
      </p:pic>
      <p:pic>
        <p:nvPicPr>
          <p:cNvPr id="11" name="Content Placeholder 10">
            <a:extLst>
              <a:ext uri="{FF2B5EF4-FFF2-40B4-BE49-F238E27FC236}">
                <a16:creationId xmlns:a16="http://schemas.microsoft.com/office/drawing/2014/main" id="{5D0826C8-DB33-19A4-637E-4E02948643A2}"/>
              </a:ext>
            </a:extLst>
          </p:cNvPr>
          <p:cNvPicPr>
            <a:picLocks noGrp="1" noChangeAspect="1"/>
          </p:cNvPicPr>
          <p:nvPr>
            <p:ph sz="half" idx="1"/>
          </p:nvPr>
        </p:nvPicPr>
        <p:blipFill>
          <a:blip r:embed="rId3"/>
          <a:stretch>
            <a:fillRect/>
          </a:stretch>
        </p:blipFill>
        <p:spPr>
          <a:xfrm>
            <a:off x="838200" y="2043856"/>
            <a:ext cx="5181600" cy="3914875"/>
          </a:xfrm>
        </p:spPr>
      </p:pic>
    </p:spTree>
    <p:extLst>
      <p:ext uri="{BB962C8B-B14F-4D97-AF65-F5344CB8AC3E}">
        <p14:creationId xmlns:p14="http://schemas.microsoft.com/office/powerpoint/2010/main" val="2565982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C32E-6560-6D6A-4E41-956D65CB0F8F}"/>
              </a:ext>
            </a:extLst>
          </p:cNvPr>
          <p:cNvSpPr>
            <a:spLocks noGrp="1"/>
          </p:cNvSpPr>
          <p:nvPr>
            <p:ph type="title"/>
          </p:nvPr>
        </p:nvSpPr>
        <p:spPr/>
        <p:txBody>
          <a:bodyPr/>
          <a:lstStyle/>
          <a:p>
            <a:r>
              <a:rPr lang="en-US" dirty="0"/>
              <a:t>Labels or Placards MUST be displayed on at least 2 sides or two ends when:</a:t>
            </a:r>
          </a:p>
        </p:txBody>
      </p:sp>
      <p:graphicFrame>
        <p:nvGraphicFramePr>
          <p:cNvPr id="8" name="Content Placeholder 3">
            <a:extLst>
              <a:ext uri="{FF2B5EF4-FFF2-40B4-BE49-F238E27FC236}">
                <a16:creationId xmlns:a16="http://schemas.microsoft.com/office/drawing/2014/main" id="{F81E414F-FD35-A8E2-58A8-B831FAADADEC}"/>
              </a:ext>
            </a:extLst>
          </p:cNvPr>
          <p:cNvGraphicFramePr>
            <a:graphicFrameLocks noGrp="1"/>
          </p:cNvGraphicFramePr>
          <p:nvPr>
            <p:ph sz="half" idx="2"/>
            <p:extLst>
              <p:ext uri="{D42A27DB-BD31-4B8C-83A1-F6EECF244321}">
                <p14:modId xmlns:p14="http://schemas.microsoft.com/office/powerpoint/2010/main" val="4258618915"/>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a:extLst>
              <a:ext uri="{FF2B5EF4-FFF2-40B4-BE49-F238E27FC236}">
                <a16:creationId xmlns:a16="http://schemas.microsoft.com/office/drawing/2014/main" id="{D539503B-F15C-5EDA-C9E1-9B780B33669F}"/>
              </a:ext>
            </a:extLst>
          </p:cNvPr>
          <p:cNvSpPr>
            <a:spLocks noGrp="1"/>
          </p:cNvSpPr>
          <p:nvPr>
            <p:ph sz="quarter" idx="4"/>
          </p:nvPr>
        </p:nvSpPr>
        <p:spPr/>
        <p:txBody>
          <a:bodyPr/>
          <a:lstStyle/>
          <a:p>
            <a:r>
              <a:rPr lang="en-US" dirty="0"/>
              <a:t>Portable tanks less than 1000 gallons capacity</a:t>
            </a:r>
          </a:p>
          <a:p>
            <a:r>
              <a:rPr lang="en-US" dirty="0"/>
              <a:t>Freight containers or unit load devices with a volume of 64 cubic feet or more </a:t>
            </a:r>
          </a:p>
          <a:p>
            <a:r>
              <a:rPr lang="en-US" dirty="0"/>
              <a:t>Intermediate bulk containers that have a volume of 64 cubic feet or more. </a:t>
            </a:r>
          </a:p>
        </p:txBody>
      </p:sp>
    </p:spTree>
    <p:extLst>
      <p:ext uri="{BB962C8B-B14F-4D97-AF65-F5344CB8AC3E}">
        <p14:creationId xmlns:p14="http://schemas.microsoft.com/office/powerpoint/2010/main" val="261082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14DFE-6DCB-FA46-8296-9BAEFC99C00D}"/>
              </a:ext>
            </a:extLst>
          </p:cNvPr>
          <p:cNvSpPr>
            <a:spLocks noGrp="1"/>
          </p:cNvSpPr>
          <p:nvPr>
            <p:ph type="title"/>
          </p:nvPr>
        </p:nvSpPr>
        <p:spPr>
          <a:xfrm>
            <a:off x="4128368" y="4522156"/>
            <a:ext cx="4937937" cy="1363215"/>
          </a:xfrm>
        </p:spPr>
        <p:txBody>
          <a:bodyPr vert="horz" lIns="91440" tIns="45720" rIns="91440" bIns="45720" rtlCol="0" anchor="t">
            <a:normAutofit/>
          </a:bodyPr>
          <a:lstStyle/>
          <a:p>
            <a:pPr algn="ctr"/>
            <a:r>
              <a:rPr lang="en-US" kern="1200" dirty="0">
                <a:solidFill>
                  <a:schemeClr val="tx1"/>
                </a:solidFill>
                <a:latin typeface="+mj-lt"/>
                <a:ea typeface="+mj-ea"/>
                <a:cs typeface="+mj-cs"/>
              </a:rPr>
              <a:t>Bulk Hazmat Packaging</a:t>
            </a:r>
          </a:p>
        </p:txBody>
      </p:sp>
      <p:sp>
        <p:nvSpPr>
          <p:cNvPr id="1031" name="Freeform: Shape 1030">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3" name="Freeform: Shape 103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Freeform: Shape 103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96416967-5C7E-46C5-3666-69D0603CB6B9}"/>
              </a:ext>
            </a:extLst>
          </p:cNvPr>
          <p:cNvPicPr>
            <a:picLocks noGrp="1" noChangeAspect="1"/>
          </p:cNvPicPr>
          <p:nvPr>
            <p:ph sz="quarter" idx="4"/>
          </p:nvPr>
        </p:nvPicPr>
        <p:blipFill>
          <a:blip r:embed="rId2"/>
          <a:stretch>
            <a:fillRect/>
          </a:stretch>
        </p:blipFill>
        <p:spPr>
          <a:xfrm>
            <a:off x="2079863" y="216000"/>
            <a:ext cx="2234542" cy="1495233"/>
          </a:xfrm>
          <a:prstGeom prst="rect">
            <a:avLst/>
          </a:prstGeom>
        </p:spPr>
      </p:pic>
      <p:sp>
        <p:nvSpPr>
          <p:cNvPr id="1039" name="Freeform: Shape 1038">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Oval 1040">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 result for Bulk Hazmat Package">
            <a:extLst>
              <a:ext uri="{FF2B5EF4-FFF2-40B4-BE49-F238E27FC236}">
                <a16:creationId xmlns:a16="http://schemas.microsoft.com/office/drawing/2014/main" id="{8670F5F3-7CC7-4B47-D704-12564E6F8E7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2789" y="1292295"/>
            <a:ext cx="1939835" cy="17906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357E823-1BD6-B0B8-A26F-F3787760FA43}"/>
              </a:ext>
            </a:extLst>
          </p:cNvPr>
          <p:cNvPicPr>
            <a:picLocks noChangeAspect="1"/>
          </p:cNvPicPr>
          <p:nvPr/>
        </p:nvPicPr>
        <p:blipFill>
          <a:blip r:embed="rId4"/>
          <a:stretch>
            <a:fillRect/>
          </a:stretch>
        </p:blipFill>
        <p:spPr>
          <a:xfrm>
            <a:off x="368959" y="3316406"/>
            <a:ext cx="2064504" cy="3149244"/>
          </a:xfrm>
          <a:prstGeom prst="rect">
            <a:avLst/>
          </a:prstGeom>
        </p:spPr>
      </p:pic>
      <p:sp>
        <p:nvSpPr>
          <p:cNvPr id="1043" name="Freeform: Shape 1042">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5" name="Freeform: Shape 1044">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187B0D1E-AB41-DD49-7F8C-98B7649D34A4}"/>
              </a:ext>
            </a:extLst>
          </p:cNvPr>
          <p:cNvPicPr>
            <a:picLocks noChangeAspect="1"/>
          </p:cNvPicPr>
          <p:nvPr/>
        </p:nvPicPr>
        <p:blipFill>
          <a:blip r:embed="rId5"/>
          <a:stretch>
            <a:fillRect/>
          </a:stretch>
        </p:blipFill>
        <p:spPr>
          <a:xfrm>
            <a:off x="9860218" y="239189"/>
            <a:ext cx="1891323" cy="2210638"/>
          </a:xfrm>
          <a:prstGeom prst="rect">
            <a:avLst/>
          </a:prstGeom>
        </p:spPr>
      </p:pic>
      <p:sp>
        <p:nvSpPr>
          <p:cNvPr id="1047" name="Freeform: Shape 1046">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9" name="Freeform: Shape 1048">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49AEC450-DF52-143D-1DB4-BA6ED482D0C1}"/>
              </a:ext>
            </a:extLst>
          </p:cNvPr>
          <p:cNvPicPr>
            <a:picLocks noGrp="1" noChangeAspect="1"/>
          </p:cNvPicPr>
          <p:nvPr>
            <p:ph sz="half" idx="2"/>
          </p:nvPr>
        </p:nvPicPr>
        <p:blipFill>
          <a:blip r:embed="rId6"/>
          <a:stretch>
            <a:fillRect/>
          </a:stretch>
        </p:blipFill>
        <p:spPr>
          <a:xfrm>
            <a:off x="9888582" y="4934348"/>
            <a:ext cx="2135777" cy="1569142"/>
          </a:xfrm>
          <a:prstGeom prst="rect">
            <a:avLst/>
          </a:prstGeom>
        </p:spPr>
      </p:pic>
    </p:spTree>
    <p:extLst>
      <p:ext uri="{BB962C8B-B14F-4D97-AF65-F5344CB8AC3E}">
        <p14:creationId xmlns:p14="http://schemas.microsoft.com/office/powerpoint/2010/main" val="125793674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7F8D0-2BD4-838F-E3C1-B86B37E3B801}"/>
              </a:ext>
            </a:extLst>
          </p:cNvPr>
          <p:cNvSpPr>
            <a:spLocks noGrp="1"/>
          </p:cNvSpPr>
          <p:nvPr>
            <p:ph type="title"/>
          </p:nvPr>
        </p:nvSpPr>
        <p:spPr/>
        <p:txBody>
          <a:bodyPr>
            <a:normAutofit/>
          </a:bodyPr>
          <a:lstStyle/>
          <a:p>
            <a:pPr algn="ctr"/>
            <a:r>
              <a:rPr lang="en-US" dirty="0"/>
              <a:t>What is a UN Number? </a:t>
            </a:r>
            <a:br>
              <a:rPr lang="en-US" dirty="0"/>
            </a:br>
            <a:r>
              <a:rPr lang="en-US" sz="2200" dirty="0">
                <a:latin typeface="Arial" panose="020B0604020202020204" pitchFamily="34" charset="0"/>
                <a:cs typeface="Arial" panose="020B0604020202020204" pitchFamily="34" charset="0"/>
              </a:rPr>
              <a:t>A UN Number is a 4-digit number that identifies Hazardous Materials such as explosives, flammable liquids, oxidizers and some acutely toxic substances</a:t>
            </a:r>
          </a:p>
        </p:txBody>
      </p:sp>
      <p:pic>
        <p:nvPicPr>
          <p:cNvPr id="6" name="Content Placeholder 5">
            <a:extLst>
              <a:ext uri="{FF2B5EF4-FFF2-40B4-BE49-F238E27FC236}">
                <a16:creationId xmlns:a16="http://schemas.microsoft.com/office/drawing/2014/main" id="{5C5BD761-A751-05D6-28B7-E16ECDE89603}"/>
              </a:ext>
            </a:extLst>
          </p:cNvPr>
          <p:cNvPicPr>
            <a:picLocks noGrp="1" noChangeAspect="1"/>
          </p:cNvPicPr>
          <p:nvPr>
            <p:ph sz="half" idx="2"/>
          </p:nvPr>
        </p:nvPicPr>
        <p:blipFill>
          <a:blip r:embed="rId2"/>
          <a:stretch>
            <a:fillRect/>
          </a:stretch>
        </p:blipFill>
        <p:spPr>
          <a:xfrm>
            <a:off x="8082540" y="2280791"/>
            <a:ext cx="2543175" cy="1628775"/>
          </a:xfrm>
          <a:prstGeom prst="rect">
            <a:avLst/>
          </a:prstGeom>
        </p:spPr>
      </p:pic>
      <p:pic>
        <p:nvPicPr>
          <p:cNvPr id="7" name="Picture 6">
            <a:extLst>
              <a:ext uri="{FF2B5EF4-FFF2-40B4-BE49-F238E27FC236}">
                <a16:creationId xmlns:a16="http://schemas.microsoft.com/office/drawing/2014/main" id="{EE0D6EC6-C064-76B3-F89E-AAD4A0DF40F3}"/>
              </a:ext>
            </a:extLst>
          </p:cNvPr>
          <p:cNvPicPr>
            <a:picLocks noChangeAspect="1"/>
          </p:cNvPicPr>
          <p:nvPr/>
        </p:nvPicPr>
        <p:blipFill>
          <a:blip r:embed="rId3"/>
          <a:stretch>
            <a:fillRect/>
          </a:stretch>
        </p:blipFill>
        <p:spPr>
          <a:xfrm>
            <a:off x="8630660" y="4218939"/>
            <a:ext cx="1657350" cy="1819275"/>
          </a:xfrm>
          <a:prstGeom prst="rect">
            <a:avLst/>
          </a:prstGeom>
        </p:spPr>
      </p:pic>
      <p:pic>
        <p:nvPicPr>
          <p:cNvPr id="11" name="Content Placeholder 10">
            <a:extLst>
              <a:ext uri="{FF2B5EF4-FFF2-40B4-BE49-F238E27FC236}">
                <a16:creationId xmlns:a16="http://schemas.microsoft.com/office/drawing/2014/main" id="{D5379EE1-98BE-1527-3117-599481448E1F}"/>
              </a:ext>
            </a:extLst>
          </p:cNvPr>
          <p:cNvPicPr>
            <a:picLocks noGrp="1" noChangeAspect="1"/>
          </p:cNvPicPr>
          <p:nvPr>
            <p:ph sz="half" idx="1"/>
          </p:nvPr>
        </p:nvPicPr>
        <p:blipFill>
          <a:blip r:embed="rId4"/>
          <a:stretch>
            <a:fillRect/>
          </a:stretch>
        </p:blipFill>
        <p:spPr>
          <a:xfrm>
            <a:off x="838200" y="2053231"/>
            <a:ext cx="5181600" cy="3896126"/>
          </a:xfrm>
        </p:spPr>
      </p:pic>
    </p:spTree>
    <p:extLst>
      <p:ext uri="{BB962C8B-B14F-4D97-AF65-F5344CB8AC3E}">
        <p14:creationId xmlns:p14="http://schemas.microsoft.com/office/powerpoint/2010/main" val="132301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368A04-A6F8-46AD-FCF6-6652E604E8D3}"/>
              </a:ext>
            </a:extLst>
          </p:cNvPr>
          <p:cNvSpPr>
            <a:spLocks noGrp="1"/>
          </p:cNvSpPr>
          <p:nvPr>
            <p:ph type="body" idx="1"/>
          </p:nvPr>
        </p:nvSpPr>
        <p:spPr>
          <a:xfrm>
            <a:off x="526212" y="241540"/>
            <a:ext cx="2147978" cy="457200"/>
          </a:xfrm>
        </p:spPr>
        <p:txBody>
          <a:bodyPr/>
          <a:lstStyle/>
          <a:p>
            <a:pPr algn="ctr"/>
            <a:r>
              <a:rPr lang="en-US" dirty="0"/>
              <a:t>UN 3266</a:t>
            </a:r>
          </a:p>
        </p:txBody>
      </p:sp>
      <p:sp>
        <p:nvSpPr>
          <p:cNvPr id="10" name="Text Placeholder 9">
            <a:extLst>
              <a:ext uri="{FF2B5EF4-FFF2-40B4-BE49-F238E27FC236}">
                <a16:creationId xmlns:a16="http://schemas.microsoft.com/office/drawing/2014/main" id="{5615DB3E-8A09-3B69-0560-B4D656E1CB06}"/>
              </a:ext>
            </a:extLst>
          </p:cNvPr>
          <p:cNvSpPr>
            <a:spLocks noGrp="1"/>
          </p:cNvSpPr>
          <p:nvPr>
            <p:ph type="body" sz="quarter" idx="13"/>
          </p:nvPr>
        </p:nvSpPr>
        <p:spPr>
          <a:xfrm>
            <a:off x="2251494" y="241540"/>
            <a:ext cx="5717756" cy="379562"/>
          </a:xfrm>
        </p:spPr>
        <p:txBody>
          <a:bodyPr/>
          <a:lstStyle/>
          <a:p>
            <a:pPr algn="ctr"/>
            <a:r>
              <a:rPr lang="en-US" dirty="0"/>
              <a:t>Corrosive Drum involved in a burning house</a:t>
            </a:r>
          </a:p>
        </p:txBody>
      </p:sp>
      <p:sp>
        <p:nvSpPr>
          <p:cNvPr id="7" name="Slide Number Placeholder 6">
            <a:extLst>
              <a:ext uri="{FF2B5EF4-FFF2-40B4-BE49-F238E27FC236}">
                <a16:creationId xmlns:a16="http://schemas.microsoft.com/office/drawing/2014/main" id="{E7BA18D9-DF9D-45C8-A71D-661F2BD20474}"/>
              </a:ext>
            </a:extLst>
          </p:cNvPr>
          <p:cNvSpPr>
            <a:spLocks noGrp="1"/>
          </p:cNvSpPr>
          <p:nvPr>
            <p:ph type="sldNum" sz="quarter" idx="12"/>
          </p:nvPr>
        </p:nvSpPr>
        <p:spPr/>
        <p:txBody>
          <a:bodyPr/>
          <a:lstStyle/>
          <a:p>
            <a:fld id="{28844951-7827-47D4-8276-7DDE1FA7D85A}" type="slidenum">
              <a:rPr lang="en-US" smtClean="0"/>
              <a:pPr/>
              <a:t>17</a:t>
            </a:fld>
            <a:endParaRPr lang="en-US"/>
          </a:p>
        </p:txBody>
      </p:sp>
      <p:pic>
        <p:nvPicPr>
          <p:cNvPr id="14" name="Content Placeholder 13" descr="A picture containing dirty&#10;&#10;Description automatically generated">
            <a:extLst>
              <a:ext uri="{FF2B5EF4-FFF2-40B4-BE49-F238E27FC236}">
                <a16:creationId xmlns:a16="http://schemas.microsoft.com/office/drawing/2014/main" id="{79C248CC-A4C0-4122-5665-6E7648CC55DB}"/>
              </a:ext>
            </a:extLst>
          </p:cNvPr>
          <p:cNvPicPr>
            <a:picLocks noGrp="1" noChangeAspect="1"/>
          </p:cNvPicPr>
          <p:nvPr>
            <p:ph sz="quarter" idx="4"/>
          </p:nvPr>
        </p:nvPicPr>
        <p:blipFill>
          <a:blip r:embed="rId2"/>
          <a:stretch>
            <a:fillRect/>
          </a:stretch>
        </p:blipFill>
        <p:spPr bwMode="auto">
          <a:xfrm>
            <a:off x="3904087" y="2135453"/>
            <a:ext cx="3165672" cy="4220897"/>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17" descr="A picture containing ground, outdoor, rock, stone&#10;&#10;Description automatically generated">
            <a:extLst>
              <a:ext uri="{FF2B5EF4-FFF2-40B4-BE49-F238E27FC236}">
                <a16:creationId xmlns:a16="http://schemas.microsoft.com/office/drawing/2014/main" id="{92159240-FF59-3772-0D5B-1641D718F41E}"/>
              </a:ext>
            </a:extLst>
          </p:cNvPr>
          <p:cNvPicPr>
            <a:picLocks noGrp="1" noChangeAspect="1"/>
          </p:cNvPicPr>
          <p:nvPr>
            <p:ph sz="quarter" idx="14"/>
          </p:nvPr>
        </p:nvPicPr>
        <p:blipFill>
          <a:blip r:embed="rId3"/>
          <a:stretch>
            <a:fillRect/>
          </a:stretch>
        </p:blipFill>
        <p:spPr bwMode="auto">
          <a:xfrm>
            <a:off x="7729447" y="1587261"/>
            <a:ext cx="4079262" cy="3059446"/>
          </a:xfrm>
          <a:prstGeom prst="rect">
            <a:avLst/>
          </a:prstGeom>
          <a:noFill/>
          <a:extLst>
            <a:ext uri="{909E8E84-426E-40DD-AFC4-6F175D3DCCD1}">
              <a14:hiddenFill xmlns:a14="http://schemas.microsoft.com/office/drawing/2010/main">
                <a:solidFill>
                  <a:srgbClr val="FFFFFF"/>
                </a:solidFill>
              </a14:hiddenFill>
            </a:ext>
          </a:extLst>
        </p:spPr>
      </p:pic>
      <p:pic>
        <p:nvPicPr>
          <p:cNvPr id="22" name="Content Placeholder 21" descr="A picture containing indoor, dirty&#10;&#10;Description automatically generated">
            <a:extLst>
              <a:ext uri="{FF2B5EF4-FFF2-40B4-BE49-F238E27FC236}">
                <a16:creationId xmlns:a16="http://schemas.microsoft.com/office/drawing/2014/main" id="{9D5F5CAF-B9D3-5C25-B302-039A0638994F}"/>
              </a:ext>
            </a:extLst>
          </p:cNvPr>
          <p:cNvPicPr>
            <a:picLocks noGrp="1" noChangeAspect="1"/>
          </p:cNvPicPr>
          <p:nvPr>
            <p:ph sz="half" idx="2"/>
          </p:nvPr>
        </p:nvPicPr>
        <p:blipFill>
          <a:blip r:embed="rId4"/>
          <a:stretch>
            <a:fillRect/>
          </a:stretch>
        </p:blipFill>
        <p:spPr>
          <a:xfrm>
            <a:off x="383291" y="1292026"/>
            <a:ext cx="2861108" cy="3814811"/>
          </a:xfrm>
        </p:spPr>
      </p:pic>
    </p:spTree>
    <p:extLst>
      <p:ext uri="{BB962C8B-B14F-4D97-AF65-F5344CB8AC3E}">
        <p14:creationId xmlns:p14="http://schemas.microsoft.com/office/powerpoint/2010/main" val="2262191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9352-2AB0-4ADD-96B9-AB0FAECB557C}"/>
              </a:ext>
            </a:extLst>
          </p:cNvPr>
          <p:cNvSpPr>
            <a:spLocks noGrp="1"/>
          </p:cNvSpPr>
          <p:nvPr>
            <p:ph type="title"/>
          </p:nvPr>
        </p:nvSpPr>
        <p:spPr/>
        <p:txBody>
          <a:bodyPr/>
          <a:lstStyle/>
          <a:p>
            <a:pPr algn="ctr"/>
            <a:r>
              <a:rPr lang="en-US" dirty="0"/>
              <a:t>No visible placard on exterior of box truck</a:t>
            </a:r>
            <a:br>
              <a:rPr lang="en-US" dirty="0"/>
            </a:br>
            <a:r>
              <a:rPr lang="en-US" dirty="0"/>
              <a:t>Totes were improperly stored</a:t>
            </a:r>
          </a:p>
        </p:txBody>
      </p:sp>
      <p:sp>
        <p:nvSpPr>
          <p:cNvPr id="4" name="Text Placeholder 3">
            <a:extLst>
              <a:ext uri="{FF2B5EF4-FFF2-40B4-BE49-F238E27FC236}">
                <a16:creationId xmlns:a16="http://schemas.microsoft.com/office/drawing/2014/main" id="{6677B936-4CEC-4745-8C53-1696D45C8454}"/>
              </a:ext>
            </a:extLst>
          </p:cNvPr>
          <p:cNvSpPr>
            <a:spLocks noGrp="1"/>
          </p:cNvSpPr>
          <p:nvPr>
            <p:ph type="body" idx="1"/>
          </p:nvPr>
        </p:nvSpPr>
        <p:spPr/>
        <p:txBody>
          <a:bodyPr/>
          <a:lstStyle/>
          <a:p>
            <a:pPr algn="ctr"/>
            <a:r>
              <a:rPr lang="en-US" dirty="0"/>
              <a:t>Painters Ink</a:t>
            </a:r>
          </a:p>
        </p:txBody>
      </p:sp>
      <p:sp>
        <p:nvSpPr>
          <p:cNvPr id="6" name="Text Placeholder 5">
            <a:extLst>
              <a:ext uri="{FF2B5EF4-FFF2-40B4-BE49-F238E27FC236}">
                <a16:creationId xmlns:a16="http://schemas.microsoft.com/office/drawing/2014/main" id="{D335669B-DFB6-E851-1828-6547CA47A69E}"/>
              </a:ext>
            </a:extLst>
          </p:cNvPr>
          <p:cNvSpPr>
            <a:spLocks noGrp="1"/>
          </p:cNvSpPr>
          <p:nvPr>
            <p:ph type="body" sz="quarter" idx="13"/>
          </p:nvPr>
        </p:nvSpPr>
        <p:spPr/>
        <p:txBody>
          <a:bodyPr/>
          <a:lstStyle/>
          <a:p>
            <a:pPr algn="ctr"/>
            <a:r>
              <a:rPr lang="en-US" dirty="0"/>
              <a:t>UN 1210</a:t>
            </a:r>
          </a:p>
        </p:txBody>
      </p:sp>
      <p:sp>
        <p:nvSpPr>
          <p:cNvPr id="18" name="Slide Number Placeholder 17">
            <a:extLst>
              <a:ext uri="{FF2B5EF4-FFF2-40B4-BE49-F238E27FC236}">
                <a16:creationId xmlns:a16="http://schemas.microsoft.com/office/drawing/2014/main" id="{7CCCE07D-3B17-42EC-AE9C-222D13143DF6}"/>
              </a:ext>
            </a:extLst>
          </p:cNvPr>
          <p:cNvSpPr>
            <a:spLocks noGrp="1"/>
          </p:cNvSpPr>
          <p:nvPr>
            <p:ph type="sldNum" sz="quarter" idx="12"/>
          </p:nvPr>
        </p:nvSpPr>
        <p:spPr/>
        <p:txBody>
          <a:bodyPr/>
          <a:lstStyle/>
          <a:p>
            <a:fld id="{28844951-7827-47D4-8276-7DDE1FA7D85A}" type="slidenum">
              <a:rPr lang="en-US" smtClean="0"/>
              <a:pPr/>
              <a:t>18</a:t>
            </a:fld>
            <a:endParaRPr lang="en-US"/>
          </a:p>
        </p:txBody>
      </p:sp>
      <p:pic>
        <p:nvPicPr>
          <p:cNvPr id="14" name="Content Placeholder 13">
            <a:extLst>
              <a:ext uri="{FF2B5EF4-FFF2-40B4-BE49-F238E27FC236}">
                <a16:creationId xmlns:a16="http://schemas.microsoft.com/office/drawing/2014/main" id="{3DFBDBBE-F2D3-D1CE-09E3-13E51F53659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403725" y="3152160"/>
            <a:ext cx="3384550" cy="22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ontent Placeholder 14">
            <a:extLst>
              <a:ext uri="{FF2B5EF4-FFF2-40B4-BE49-F238E27FC236}">
                <a16:creationId xmlns:a16="http://schemas.microsoft.com/office/drawing/2014/main" id="{5028CF74-FE13-5D29-AF9B-742394A46FC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9788" y="3156490"/>
            <a:ext cx="3382962" cy="225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15">
            <a:extLst>
              <a:ext uri="{FF2B5EF4-FFF2-40B4-BE49-F238E27FC236}">
                <a16:creationId xmlns:a16="http://schemas.microsoft.com/office/drawing/2014/main" id="{C69FEA56-CDA7-CF41-5802-9B233CBA28FF}"/>
              </a:ext>
            </a:extLst>
          </p:cNvPr>
          <p:cNvPicPr>
            <a:picLocks noGrp="1" noChangeAspect="1" noChangeArrowheads="1"/>
          </p:cNvPicPr>
          <p:nvPr>
            <p:ph sz="quarter" idx="14"/>
          </p:nvPr>
        </p:nvPicPr>
        <p:blipFill>
          <a:blip r:embed="rId4">
            <a:extLst>
              <a:ext uri="{28A0092B-C50C-407E-A947-70E740481C1C}">
                <a14:useLocalDpi xmlns:a14="http://schemas.microsoft.com/office/drawing/2010/main" val="0"/>
              </a:ext>
            </a:extLst>
          </a:blip>
          <a:srcRect/>
          <a:stretch>
            <a:fillRect/>
          </a:stretch>
        </p:blipFill>
        <p:spPr bwMode="auto">
          <a:xfrm>
            <a:off x="7969250" y="3152691"/>
            <a:ext cx="3382963" cy="226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342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949A99E-EC82-64EE-0DC2-18C734766AE7}"/>
              </a:ext>
            </a:extLst>
          </p:cNvPr>
          <p:cNvSpPr>
            <a:spLocks noGrp="1"/>
          </p:cNvSpPr>
          <p:nvPr>
            <p:ph type="title"/>
          </p:nvPr>
        </p:nvSpPr>
        <p:spPr>
          <a:xfrm>
            <a:off x="958506" y="800392"/>
            <a:ext cx="10264697" cy="1212102"/>
          </a:xfrm>
        </p:spPr>
        <p:txBody>
          <a:bodyPr>
            <a:normAutofit/>
          </a:bodyPr>
          <a:lstStyle/>
          <a:p>
            <a:pPr algn="ctr"/>
            <a:r>
              <a:rPr lang="en-US" sz="4000" dirty="0">
                <a:solidFill>
                  <a:srgbClr val="FFFFFF"/>
                </a:solidFill>
              </a:rPr>
              <a:t>Transportation Accident involving Hazardous Materials</a:t>
            </a:r>
          </a:p>
        </p:txBody>
      </p:sp>
      <p:sp>
        <p:nvSpPr>
          <p:cNvPr id="3" name="Content Placeholder 2">
            <a:extLst>
              <a:ext uri="{FF2B5EF4-FFF2-40B4-BE49-F238E27FC236}">
                <a16:creationId xmlns:a16="http://schemas.microsoft.com/office/drawing/2014/main" id="{E275287A-1ADB-957B-93AB-04A7F9325A7B}"/>
              </a:ext>
            </a:extLst>
          </p:cNvPr>
          <p:cNvSpPr>
            <a:spLocks noGrp="1"/>
          </p:cNvSpPr>
          <p:nvPr>
            <p:ph idx="1"/>
          </p:nvPr>
        </p:nvSpPr>
        <p:spPr>
          <a:xfrm>
            <a:off x="1367624" y="2490436"/>
            <a:ext cx="9708995" cy="3567173"/>
          </a:xfrm>
        </p:spPr>
        <p:txBody>
          <a:bodyPr anchor="ctr">
            <a:normAutofit/>
          </a:bodyPr>
          <a:lstStyle/>
          <a:p>
            <a:r>
              <a:rPr lang="en-US" sz="2200" dirty="0"/>
              <a:t>Where’s the driver? </a:t>
            </a:r>
          </a:p>
          <a:p>
            <a:pPr lvl="1"/>
            <a:r>
              <a:rPr lang="en-US" sz="2200" dirty="0"/>
              <a:t>If injured, check the door for manifest</a:t>
            </a:r>
          </a:p>
          <a:p>
            <a:r>
              <a:rPr lang="en-US" sz="2200" dirty="0"/>
              <a:t>Find the manifest</a:t>
            </a:r>
          </a:p>
          <a:p>
            <a:pPr lvl="1"/>
            <a:r>
              <a:rPr lang="en-US" sz="2200" dirty="0"/>
              <a:t>The manifest is required to be in the driver's side door</a:t>
            </a:r>
          </a:p>
          <a:p>
            <a:r>
              <a:rPr lang="en-US" sz="2200" dirty="0"/>
              <a:t>Check for placard</a:t>
            </a:r>
          </a:p>
          <a:p>
            <a:pPr lvl="1"/>
            <a:r>
              <a:rPr lang="en-US" sz="2200" dirty="0"/>
              <a:t>Depending on the truck/trailer you may only have a generic placard (flammable, explosive, corrosive) and no U.N number </a:t>
            </a:r>
          </a:p>
          <a:p>
            <a:r>
              <a:rPr lang="en-US" sz="2200" dirty="0"/>
              <a:t>Check for any signs of leak or fuming, smells from the truck/trailer </a:t>
            </a:r>
          </a:p>
          <a:p>
            <a:pPr lvl="1"/>
            <a:r>
              <a:rPr lang="en-US" sz="2200" dirty="0"/>
              <a:t>Any pooling or hissing</a:t>
            </a:r>
          </a:p>
        </p:txBody>
      </p:sp>
    </p:spTree>
    <p:extLst>
      <p:ext uri="{BB962C8B-B14F-4D97-AF65-F5344CB8AC3E}">
        <p14:creationId xmlns:p14="http://schemas.microsoft.com/office/powerpoint/2010/main" val="3589804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3B6067-6BD0-864F-91E9-B2B97BF3E4C4}"/>
              </a:ext>
            </a:extLst>
          </p:cNvPr>
          <p:cNvSpPr>
            <a:spLocks noGrp="1"/>
          </p:cNvSpPr>
          <p:nvPr>
            <p:ph type="title"/>
          </p:nvPr>
        </p:nvSpPr>
        <p:spPr>
          <a:xfrm>
            <a:off x="1383564" y="348865"/>
            <a:ext cx="9718111" cy="1576446"/>
          </a:xfrm>
        </p:spPr>
        <p:txBody>
          <a:bodyPr anchor="ctr">
            <a:normAutofit/>
          </a:bodyPr>
          <a:lstStyle/>
          <a:p>
            <a:pPr algn="ctr"/>
            <a:r>
              <a:rPr lang="en-US" sz="2500" dirty="0">
                <a:solidFill>
                  <a:srgbClr val="FFFFFF"/>
                </a:solidFill>
              </a:rPr>
              <a:t>Dispatch</a:t>
            </a:r>
            <a:br>
              <a:rPr lang="en-US" sz="2500" dirty="0">
                <a:solidFill>
                  <a:srgbClr val="FFFFFF"/>
                </a:solidFill>
              </a:rPr>
            </a:br>
            <a:br>
              <a:rPr lang="en-US" sz="2500" dirty="0">
                <a:solidFill>
                  <a:srgbClr val="FFFFFF"/>
                </a:solidFill>
              </a:rPr>
            </a:br>
            <a:r>
              <a:rPr lang="en-US" sz="2500" dirty="0">
                <a:solidFill>
                  <a:srgbClr val="FFFFFF"/>
                </a:solidFill>
              </a:rPr>
              <a:t>When asking dispatch, please ask for </a:t>
            </a:r>
            <a:r>
              <a:rPr lang="en-US" sz="2500" b="1" dirty="0">
                <a:solidFill>
                  <a:srgbClr val="FFFFFF"/>
                </a:solidFill>
                <a:latin typeface="Arial" panose="020B0604020202020204" pitchFamily="34" charset="0"/>
                <a:cs typeface="Arial" panose="020B0604020202020204" pitchFamily="34" charset="0"/>
              </a:rPr>
              <a:t>Greater Cincinnati Hazmat Unit</a:t>
            </a:r>
          </a:p>
        </p:txBody>
      </p:sp>
      <p:graphicFrame>
        <p:nvGraphicFramePr>
          <p:cNvPr id="22" name="Content Placeholder 2">
            <a:extLst>
              <a:ext uri="{FF2B5EF4-FFF2-40B4-BE49-F238E27FC236}">
                <a16:creationId xmlns:a16="http://schemas.microsoft.com/office/drawing/2014/main" id="{65DC0C04-42E8-8997-30FA-A6417F8B1425}"/>
              </a:ext>
            </a:extLst>
          </p:cNvPr>
          <p:cNvGraphicFramePr>
            <a:graphicFrameLocks noGrp="1"/>
          </p:cNvGraphicFramePr>
          <p:nvPr>
            <p:ph idx="1"/>
            <p:extLst>
              <p:ext uri="{D42A27DB-BD31-4B8C-83A1-F6EECF244321}">
                <p14:modId xmlns:p14="http://schemas.microsoft.com/office/powerpoint/2010/main" val="72159155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444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A358D5-798C-455A-AD59-5211FC444904}"/>
              </a:ext>
            </a:extLst>
          </p:cNvPr>
          <p:cNvSpPr>
            <a:spLocks noGrp="1"/>
          </p:cNvSpPr>
          <p:nvPr>
            <p:ph type="title"/>
          </p:nvPr>
        </p:nvSpPr>
        <p:spPr>
          <a:xfrm>
            <a:off x="804672" y="1412489"/>
            <a:ext cx="2871095" cy="2156621"/>
          </a:xfrm>
        </p:spPr>
        <p:txBody>
          <a:bodyPr anchor="t">
            <a:normAutofit/>
          </a:bodyPr>
          <a:lstStyle/>
          <a:p>
            <a:r>
              <a:rPr lang="en-US" sz="3600">
                <a:solidFill>
                  <a:srgbClr val="FFFFFF"/>
                </a:solidFill>
              </a:rPr>
              <a:t>Hydrocarbons</a:t>
            </a:r>
          </a:p>
        </p:txBody>
      </p:sp>
      <p:sp>
        <p:nvSpPr>
          <p:cNvPr id="4" name="Content Placeholder 3">
            <a:extLst>
              <a:ext uri="{FF2B5EF4-FFF2-40B4-BE49-F238E27FC236}">
                <a16:creationId xmlns:a16="http://schemas.microsoft.com/office/drawing/2014/main" id="{06C49C10-610A-4DE7-A947-92F5D97A7A1A}"/>
              </a:ext>
            </a:extLst>
          </p:cNvPr>
          <p:cNvSpPr>
            <a:spLocks noGrp="1"/>
          </p:cNvSpPr>
          <p:nvPr>
            <p:ph sz="half" idx="1"/>
          </p:nvPr>
        </p:nvSpPr>
        <p:spPr>
          <a:xfrm>
            <a:off x="5198993" y="1412489"/>
            <a:ext cx="2926080" cy="4363844"/>
          </a:xfrm>
        </p:spPr>
        <p:txBody>
          <a:bodyPr>
            <a:normAutofit/>
          </a:bodyPr>
          <a:lstStyle/>
          <a:p>
            <a:pPr algn="ctr"/>
            <a:r>
              <a:rPr lang="en-US" sz="2400" dirty="0">
                <a:latin typeface="Arial" panose="020B0604020202020204" pitchFamily="34" charset="0"/>
                <a:cs typeface="Arial" panose="020B0604020202020204" pitchFamily="34" charset="0"/>
              </a:rPr>
              <a:t>The most common kind of hazmat incident involves hydrocarbons, better known as gasoline, diesel fuel, oil and natural gas in liquid and gas forms.</a:t>
            </a:r>
          </a:p>
        </p:txBody>
      </p:sp>
      <p:sp>
        <p:nvSpPr>
          <p:cNvPr id="5" name="Content Placeholder 4">
            <a:extLst>
              <a:ext uri="{FF2B5EF4-FFF2-40B4-BE49-F238E27FC236}">
                <a16:creationId xmlns:a16="http://schemas.microsoft.com/office/drawing/2014/main" id="{7ECAF0A7-EF3E-47DC-AAC3-E1DFF838E79A}"/>
              </a:ext>
            </a:extLst>
          </p:cNvPr>
          <p:cNvSpPr>
            <a:spLocks noGrp="1"/>
          </p:cNvSpPr>
          <p:nvPr>
            <p:ph sz="half" idx="2"/>
          </p:nvPr>
        </p:nvSpPr>
        <p:spPr>
          <a:xfrm>
            <a:off x="8451604" y="1412489"/>
            <a:ext cx="2926080" cy="4363844"/>
          </a:xfrm>
        </p:spPr>
        <p:txBody>
          <a:bodyPr>
            <a:noAutofit/>
          </a:bodyPr>
          <a:lstStyle/>
          <a:p>
            <a:pPr algn="ctr"/>
            <a:r>
              <a:rPr lang="en-US" sz="2400" dirty="0">
                <a:latin typeface="Arial" panose="020B0604020202020204" pitchFamily="34" charset="0"/>
                <a:cs typeface="Arial" panose="020B0604020202020204" pitchFamily="34" charset="0"/>
              </a:rPr>
              <a:t>Accounting for over 75 percent of all hazardous materials transported throughout the United States, an accident involving these substances can result in explosions, lethal vapors, extensive property damage and environmental pollution.</a:t>
            </a:r>
          </a:p>
        </p:txBody>
      </p:sp>
    </p:spTree>
    <p:extLst>
      <p:ext uri="{BB962C8B-B14F-4D97-AF65-F5344CB8AC3E}">
        <p14:creationId xmlns:p14="http://schemas.microsoft.com/office/powerpoint/2010/main" val="2410026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A7F0-D045-F52A-E4C6-ABC1E4DDA6F9}"/>
              </a:ext>
            </a:extLst>
          </p:cNvPr>
          <p:cNvSpPr>
            <a:spLocks noGrp="1"/>
          </p:cNvSpPr>
          <p:nvPr>
            <p:ph type="title"/>
          </p:nvPr>
        </p:nvSpPr>
        <p:spPr/>
        <p:txBody>
          <a:bodyPr/>
          <a:lstStyle/>
          <a:p>
            <a:pPr algn="ctr"/>
            <a:r>
              <a:rPr lang="en-US" dirty="0"/>
              <a:t>DOT 407 and 412</a:t>
            </a:r>
          </a:p>
        </p:txBody>
      </p:sp>
      <p:sp>
        <p:nvSpPr>
          <p:cNvPr id="3" name="Text Placeholder 2">
            <a:extLst>
              <a:ext uri="{FF2B5EF4-FFF2-40B4-BE49-F238E27FC236}">
                <a16:creationId xmlns:a16="http://schemas.microsoft.com/office/drawing/2014/main" id="{85254CA8-D19A-D0DC-B217-E5435A8933FA}"/>
              </a:ext>
            </a:extLst>
          </p:cNvPr>
          <p:cNvSpPr>
            <a:spLocks noGrp="1"/>
          </p:cNvSpPr>
          <p:nvPr>
            <p:ph type="body" idx="1"/>
          </p:nvPr>
        </p:nvSpPr>
        <p:spPr/>
        <p:txBody>
          <a:bodyPr>
            <a:normAutofit fontScale="85000" lnSpcReduction="10000"/>
          </a:bodyPr>
          <a:lstStyle/>
          <a:p>
            <a:r>
              <a:rPr lang="en-US" dirty="0"/>
              <a:t>Gasoline – UN 1203</a:t>
            </a:r>
          </a:p>
          <a:p>
            <a:r>
              <a:rPr lang="en-US" dirty="0"/>
              <a:t>Diesel- UN 1993 (Fuel Oil), UN 1202 (Gas Oil)</a:t>
            </a:r>
          </a:p>
        </p:txBody>
      </p:sp>
      <p:pic>
        <p:nvPicPr>
          <p:cNvPr id="7" name="Content Placeholder 6">
            <a:extLst>
              <a:ext uri="{FF2B5EF4-FFF2-40B4-BE49-F238E27FC236}">
                <a16:creationId xmlns:a16="http://schemas.microsoft.com/office/drawing/2014/main" id="{2580E7C1-AC02-F3F9-6DE5-CA22285BA03F}"/>
              </a:ext>
            </a:extLst>
          </p:cNvPr>
          <p:cNvPicPr>
            <a:picLocks noGrp="1" noChangeAspect="1"/>
          </p:cNvPicPr>
          <p:nvPr>
            <p:ph sz="half" idx="2"/>
          </p:nvPr>
        </p:nvPicPr>
        <p:blipFill>
          <a:blip r:embed="rId2"/>
          <a:stretch>
            <a:fillRect/>
          </a:stretch>
        </p:blipFill>
        <p:spPr>
          <a:xfrm>
            <a:off x="839788" y="2734834"/>
            <a:ext cx="5157787" cy="3225069"/>
          </a:xfrm>
          <a:prstGeom prst="rect">
            <a:avLst/>
          </a:prstGeom>
        </p:spPr>
      </p:pic>
      <p:sp>
        <p:nvSpPr>
          <p:cNvPr id="5" name="Text Placeholder 4">
            <a:extLst>
              <a:ext uri="{FF2B5EF4-FFF2-40B4-BE49-F238E27FC236}">
                <a16:creationId xmlns:a16="http://schemas.microsoft.com/office/drawing/2014/main" id="{EAD58D13-8B6F-92E3-B61A-A5F59B2056E0}"/>
              </a:ext>
            </a:extLst>
          </p:cNvPr>
          <p:cNvSpPr>
            <a:spLocks noGrp="1"/>
          </p:cNvSpPr>
          <p:nvPr>
            <p:ph type="body" sz="quarter" idx="3"/>
          </p:nvPr>
        </p:nvSpPr>
        <p:spPr/>
        <p:txBody>
          <a:bodyPr>
            <a:normAutofit fontScale="85000" lnSpcReduction="10000"/>
          </a:bodyPr>
          <a:lstStyle/>
          <a:p>
            <a:r>
              <a:rPr lang="en-US" dirty="0"/>
              <a:t>Propane or Liquefied petroleum gas- UN 1075</a:t>
            </a:r>
          </a:p>
        </p:txBody>
      </p:sp>
      <p:pic>
        <p:nvPicPr>
          <p:cNvPr id="8" name="Content Placeholder 7">
            <a:extLst>
              <a:ext uri="{FF2B5EF4-FFF2-40B4-BE49-F238E27FC236}">
                <a16:creationId xmlns:a16="http://schemas.microsoft.com/office/drawing/2014/main" id="{84261B72-A0C3-5632-E557-E4500AEA160C}"/>
              </a:ext>
            </a:extLst>
          </p:cNvPr>
          <p:cNvPicPr>
            <a:picLocks noGrp="1" noChangeAspect="1"/>
          </p:cNvPicPr>
          <p:nvPr>
            <p:ph sz="quarter" idx="4"/>
          </p:nvPr>
        </p:nvPicPr>
        <p:blipFill>
          <a:blip r:embed="rId3"/>
          <a:stretch>
            <a:fillRect/>
          </a:stretch>
        </p:blipFill>
        <p:spPr>
          <a:xfrm>
            <a:off x="3619969" y="5143500"/>
            <a:ext cx="2924175" cy="1714500"/>
          </a:xfrm>
          <a:prstGeom prst="rect">
            <a:avLst/>
          </a:prstGeom>
        </p:spPr>
      </p:pic>
      <p:pic>
        <p:nvPicPr>
          <p:cNvPr id="9" name="Picture 8">
            <a:extLst>
              <a:ext uri="{FF2B5EF4-FFF2-40B4-BE49-F238E27FC236}">
                <a16:creationId xmlns:a16="http://schemas.microsoft.com/office/drawing/2014/main" id="{3147FBA9-775F-4BDB-C19A-6A43F43AAB1E}"/>
              </a:ext>
            </a:extLst>
          </p:cNvPr>
          <p:cNvPicPr>
            <a:picLocks noChangeAspect="1"/>
          </p:cNvPicPr>
          <p:nvPr/>
        </p:nvPicPr>
        <p:blipFill>
          <a:blip r:embed="rId4"/>
          <a:stretch>
            <a:fillRect/>
          </a:stretch>
        </p:blipFill>
        <p:spPr>
          <a:xfrm>
            <a:off x="7131412" y="2981177"/>
            <a:ext cx="3971635" cy="2978726"/>
          </a:xfrm>
          <a:prstGeom prst="rect">
            <a:avLst/>
          </a:prstGeom>
        </p:spPr>
      </p:pic>
    </p:spTree>
    <p:extLst>
      <p:ext uri="{BB962C8B-B14F-4D97-AF65-F5344CB8AC3E}">
        <p14:creationId xmlns:p14="http://schemas.microsoft.com/office/powerpoint/2010/main" val="284901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AED7-EF8C-B8A8-29F1-98EE4B3EEF6B}"/>
              </a:ext>
            </a:extLst>
          </p:cNvPr>
          <p:cNvSpPr>
            <a:spLocks noGrp="1"/>
          </p:cNvSpPr>
          <p:nvPr>
            <p:ph type="title"/>
          </p:nvPr>
        </p:nvSpPr>
        <p:spPr/>
        <p:txBody>
          <a:bodyPr/>
          <a:lstStyle/>
          <a:p>
            <a:pPr algn="ctr"/>
            <a:r>
              <a:rPr lang="en-US" dirty="0"/>
              <a:t>DOT 106 </a:t>
            </a:r>
          </a:p>
        </p:txBody>
      </p:sp>
      <p:sp>
        <p:nvSpPr>
          <p:cNvPr id="3" name="Text Placeholder 2">
            <a:extLst>
              <a:ext uri="{FF2B5EF4-FFF2-40B4-BE49-F238E27FC236}">
                <a16:creationId xmlns:a16="http://schemas.microsoft.com/office/drawing/2014/main" id="{9DF32AFF-6C11-85C8-E070-76527FC40B7D}"/>
              </a:ext>
            </a:extLst>
          </p:cNvPr>
          <p:cNvSpPr>
            <a:spLocks noGrp="1"/>
          </p:cNvSpPr>
          <p:nvPr>
            <p:ph type="body" idx="1"/>
          </p:nvPr>
        </p:nvSpPr>
        <p:spPr/>
        <p:txBody>
          <a:bodyPr/>
          <a:lstStyle/>
          <a:p>
            <a:pPr algn="ctr"/>
            <a:r>
              <a:rPr lang="en-US" dirty="0"/>
              <a:t>Chlorine, Refrigerant gas and liquid transportation</a:t>
            </a:r>
          </a:p>
        </p:txBody>
      </p:sp>
      <p:graphicFrame>
        <p:nvGraphicFramePr>
          <p:cNvPr id="9" name="Content Placeholder 3">
            <a:extLst>
              <a:ext uri="{FF2B5EF4-FFF2-40B4-BE49-F238E27FC236}">
                <a16:creationId xmlns:a16="http://schemas.microsoft.com/office/drawing/2014/main" id="{459CED1D-2248-2EB7-CD8C-D0FA84ACD9DD}"/>
              </a:ext>
            </a:extLst>
          </p:cNvPr>
          <p:cNvGraphicFramePr>
            <a:graphicFrameLocks noGrp="1"/>
          </p:cNvGraphicFramePr>
          <p:nvPr>
            <p:ph sz="half" idx="2"/>
            <p:extLst>
              <p:ext uri="{D42A27DB-BD31-4B8C-83A1-F6EECF244321}">
                <p14:modId xmlns:p14="http://schemas.microsoft.com/office/powerpoint/2010/main" val="3714251642"/>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AF547CC2-DDB0-32F8-8753-6868BB7D19C9}"/>
              </a:ext>
            </a:extLst>
          </p:cNvPr>
          <p:cNvPicPr>
            <a:picLocks noChangeAspect="1"/>
          </p:cNvPicPr>
          <p:nvPr/>
        </p:nvPicPr>
        <p:blipFill>
          <a:blip r:embed="rId7"/>
          <a:stretch>
            <a:fillRect/>
          </a:stretch>
        </p:blipFill>
        <p:spPr>
          <a:xfrm>
            <a:off x="9313862" y="2093119"/>
            <a:ext cx="2038350" cy="1714500"/>
          </a:xfrm>
          <a:prstGeom prst="rect">
            <a:avLst/>
          </a:prstGeom>
        </p:spPr>
      </p:pic>
      <p:pic>
        <p:nvPicPr>
          <p:cNvPr id="12" name="Picture 11">
            <a:extLst>
              <a:ext uri="{FF2B5EF4-FFF2-40B4-BE49-F238E27FC236}">
                <a16:creationId xmlns:a16="http://schemas.microsoft.com/office/drawing/2014/main" id="{94A96189-E4EB-8539-6803-4F5068A305B7}"/>
              </a:ext>
            </a:extLst>
          </p:cNvPr>
          <p:cNvPicPr>
            <a:picLocks noChangeAspect="1"/>
          </p:cNvPicPr>
          <p:nvPr/>
        </p:nvPicPr>
        <p:blipFill>
          <a:blip r:embed="rId8"/>
          <a:stretch>
            <a:fillRect/>
          </a:stretch>
        </p:blipFill>
        <p:spPr>
          <a:xfrm>
            <a:off x="9390062" y="4210050"/>
            <a:ext cx="1962150" cy="1714500"/>
          </a:xfrm>
          <a:prstGeom prst="rect">
            <a:avLst/>
          </a:prstGeom>
        </p:spPr>
      </p:pic>
    </p:spTree>
    <p:extLst>
      <p:ext uri="{BB962C8B-B14F-4D97-AF65-F5344CB8AC3E}">
        <p14:creationId xmlns:p14="http://schemas.microsoft.com/office/powerpoint/2010/main" val="2472596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2AD9-2716-BED2-0550-BC950A1784DB}"/>
              </a:ext>
            </a:extLst>
          </p:cNvPr>
          <p:cNvSpPr>
            <a:spLocks noGrp="1"/>
          </p:cNvSpPr>
          <p:nvPr>
            <p:ph type="title"/>
          </p:nvPr>
        </p:nvSpPr>
        <p:spPr/>
        <p:txBody>
          <a:bodyPr/>
          <a:lstStyle/>
          <a:p>
            <a:pPr algn="ctr"/>
            <a:r>
              <a:rPr lang="en-US" dirty="0"/>
              <a:t>DOT 111</a:t>
            </a:r>
          </a:p>
        </p:txBody>
      </p:sp>
      <p:sp>
        <p:nvSpPr>
          <p:cNvPr id="3" name="Text Placeholder 2">
            <a:extLst>
              <a:ext uri="{FF2B5EF4-FFF2-40B4-BE49-F238E27FC236}">
                <a16:creationId xmlns:a16="http://schemas.microsoft.com/office/drawing/2014/main" id="{A99E422A-294C-5C25-A59B-77C0C6A8F661}"/>
              </a:ext>
            </a:extLst>
          </p:cNvPr>
          <p:cNvSpPr>
            <a:spLocks noGrp="1"/>
          </p:cNvSpPr>
          <p:nvPr>
            <p:ph type="body" idx="1"/>
          </p:nvPr>
        </p:nvSpPr>
        <p:spPr>
          <a:xfrm>
            <a:off x="839788" y="1440873"/>
            <a:ext cx="5157787" cy="822036"/>
          </a:xfrm>
        </p:spPr>
        <p:txBody>
          <a:bodyPr/>
          <a:lstStyle/>
          <a:p>
            <a:pPr algn="ctr"/>
            <a:r>
              <a:rPr lang="en-US" dirty="0"/>
              <a:t>Chlorine, Refrigerant Gases, Other aggressive gases and liquids</a:t>
            </a:r>
          </a:p>
        </p:txBody>
      </p:sp>
      <p:graphicFrame>
        <p:nvGraphicFramePr>
          <p:cNvPr id="9" name="Content Placeholder 3">
            <a:extLst>
              <a:ext uri="{FF2B5EF4-FFF2-40B4-BE49-F238E27FC236}">
                <a16:creationId xmlns:a16="http://schemas.microsoft.com/office/drawing/2014/main" id="{972BD08C-BB30-CA20-0173-7F271A00F17F}"/>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id="{65A3628E-818C-1E1E-FF0B-39132EBAE24F}"/>
              </a:ext>
            </a:extLst>
          </p:cNvPr>
          <p:cNvPicPr>
            <a:picLocks noChangeAspect="1"/>
          </p:cNvPicPr>
          <p:nvPr/>
        </p:nvPicPr>
        <p:blipFill>
          <a:blip r:embed="rId7"/>
          <a:stretch>
            <a:fillRect/>
          </a:stretch>
        </p:blipFill>
        <p:spPr>
          <a:xfrm>
            <a:off x="8357466" y="2127393"/>
            <a:ext cx="3143250" cy="1476375"/>
          </a:xfrm>
          <a:prstGeom prst="rect">
            <a:avLst/>
          </a:prstGeom>
        </p:spPr>
      </p:pic>
      <p:pic>
        <p:nvPicPr>
          <p:cNvPr id="10" name="Picture 9">
            <a:extLst>
              <a:ext uri="{FF2B5EF4-FFF2-40B4-BE49-F238E27FC236}">
                <a16:creationId xmlns:a16="http://schemas.microsoft.com/office/drawing/2014/main" id="{91247DAA-D82A-550B-0EB6-A9B2E5594AB1}"/>
              </a:ext>
            </a:extLst>
          </p:cNvPr>
          <p:cNvPicPr>
            <a:picLocks noChangeAspect="1"/>
          </p:cNvPicPr>
          <p:nvPr/>
        </p:nvPicPr>
        <p:blipFill>
          <a:blip r:embed="rId8"/>
          <a:stretch>
            <a:fillRect/>
          </a:stretch>
        </p:blipFill>
        <p:spPr>
          <a:xfrm>
            <a:off x="8357466" y="4040473"/>
            <a:ext cx="3009900" cy="1714500"/>
          </a:xfrm>
          <a:prstGeom prst="rect">
            <a:avLst/>
          </a:prstGeom>
        </p:spPr>
      </p:pic>
    </p:spTree>
    <p:extLst>
      <p:ext uri="{BB962C8B-B14F-4D97-AF65-F5344CB8AC3E}">
        <p14:creationId xmlns:p14="http://schemas.microsoft.com/office/powerpoint/2010/main" val="3592126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2A6A6-ABDC-4C1A-9A63-C382245A46CC}"/>
              </a:ext>
            </a:extLst>
          </p:cNvPr>
          <p:cNvSpPr>
            <a:spLocks noGrp="1"/>
          </p:cNvSpPr>
          <p:nvPr>
            <p:ph type="title"/>
          </p:nvPr>
        </p:nvSpPr>
        <p:spPr>
          <a:xfrm>
            <a:off x="4572001" y="601744"/>
            <a:ext cx="6781800" cy="1338696"/>
          </a:xfrm>
        </p:spPr>
        <p:txBody>
          <a:bodyPr vert="horz" lIns="91440" tIns="45720" rIns="91440" bIns="45720" rtlCol="0" anchor="ctr">
            <a:normAutofit fontScale="90000"/>
          </a:bodyPr>
          <a:lstStyle/>
          <a:p>
            <a:pPr algn="ctr"/>
            <a:r>
              <a:rPr lang="en-US" dirty="0">
                <a:latin typeface="Arial" panose="020B0604020202020204" pitchFamily="34" charset="0"/>
                <a:cs typeface="Arial" panose="020B0604020202020204" pitchFamily="34" charset="0"/>
              </a:rPr>
              <a:t>Gasoline Tanker Response – things to consider </a:t>
            </a:r>
          </a:p>
        </p:txBody>
      </p:sp>
      <p:pic>
        <p:nvPicPr>
          <p:cNvPr id="4" name="Content Placeholder 3">
            <a:extLst>
              <a:ext uri="{FF2B5EF4-FFF2-40B4-BE49-F238E27FC236}">
                <a16:creationId xmlns:a16="http://schemas.microsoft.com/office/drawing/2014/main" id="{813536B9-37B2-41A0-A4A9-41EF5B25A338}"/>
              </a:ext>
            </a:extLst>
          </p:cNvPr>
          <p:cNvPicPr>
            <a:picLocks noGrp="1" noChangeAspect="1"/>
          </p:cNvPicPr>
          <p:nvPr>
            <p:ph sz="half" idx="1"/>
          </p:nvPr>
        </p:nvPicPr>
        <p:blipFill rotWithShape="1">
          <a:blip r:embed="rId2"/>
          <a:srcRect b="913"/>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5" name="Content Placeholder 4">
            <a:extLst>
              <a:ext uri="{FF2B5EF4-FFF2-40B4-BE49-F238E27FC236}">
                <a16:creationId xmlns:a16="http://schemas.microsoft.com/office/drawing/2014/main" id="{F5038FFC-D183-4970-9D74-6C7DD9D26675}"/>
              </a:ext>
            </a:extLst>
          </p:cNvPr>
          <p:cNvSpPr>
            <a:spLocks noGrp="1"/>
          </p:cNvSpPr>
          <p:nvPr>
            <p:ph sz="half" idx="2"/>
          </p:nvPr>
        </p:nvSpPr>
        <p:spPr>
          <a:xfrm>
            <a:off x="4572001" y="2201958"/>
            <a:ext cx="6781800" cy="3900730"/>
          </a:xfrm>
        </p:spPr>
        <p:txBody>
          <a:bodyPr vert="horz" lIns="91440" tIns="45720" rIns="91440" bIns="45720" rtlCol="0" anchor="t">
            <a:normAutofit/>
          </a:bodyPr>
          <a:lstStyle/>
          <a:p>
            <a:pPr algn="ctr"/>
            <a:r>
              <a:rPr lang="en-US" sz="2000" dirty="0">
                <a:latin typeface="Arial" panose="020B0604020202020204" pitchFamily="34" charset="0"/>
                <a:cs typeface="Arial" panose="020B0604020202020204" pitchFamily="34" charset="0"/>
              </a:rPr>
              <a:t>The specific gravity of these petroleum products is below 1; therefore, these products will float on water.</a:t>
            </a:r>
          </a:p>
          <a:p>
            <a:pPr algn="ctr"/>
            <a:r>
              <a:rPr lang="en-US" sz="2000" dirty="0">
                <a:latin typeface="Arial" panose="020B0604020202020204" pitchFamily="34" charset="0"/>
                <a:cs typeface="Arial" panose="020B0604020202020204" pitchFamily="34" charset="0"/>
              </a:rPr>
              <a:t>These products have a vapor density well above 1; therefore, the vapors will sink.</a:t>
            </a:r>
          </a:p>
          <a:p>
            <a:pPr algn="ctr"/>
            <a:r>
              <a:rPr lang="en-US" sz="2000" dirty="0">
                <a:latin typeface="Arial" panose="020B0604020202020204" pitchFamily="34" charset="0"/>
                <a:cs typeface="Arial" panose="020B0604020202020204" pitchFamily="34" charset="0"/>
              </a:rPr>
              <a:t>These products have a low ignition temperature (about 400°F), depending on the grade and blend.</a:t>
            </a:r>
          </a:p>
          <a:p>
            <a:pPr algn="ctr"/>
            <a:r>
              <a:rPr lang="en-US" sz="2000" dirty="0">
                <a:latin typeface="Arial" panose="020B0604020202020204" pitchFamily="34" charset="0"/>
                <a:cs typeface="Arial" panose="020B0604020202020204" pitchFamily="34" charset="0"/>
              </a:rPr>
              <a:t>The operation temperature of a catalytic converter on a typical vehicle is more than 400°F, providing an ignition source for petroleum vapors.</a:t>
            </a:r>
          </a:p>
        </p:txBody>
      </p:sp>
    </p:spTree>
    <p:extLst>
      <p:ext uri="{BB962C8B-B14F-4D97-AF65-F5344CB8AC3E}">
        <p14:creationId xmlns:p14="http://schemas.microsoft.com/office/powerpoint/2010/main" val="120287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7E83B2E-F21B-4076-83A0-31A35CC9B06A}"/>
              </a:ext>
            </a:extLst>
          </p:cNvPr>
          <p:cNvSpPr>
            <a:spLocks noGrp="1"/>
          </p:cNvSpPr>
          <p:nvPr>
            <p:ph type="title"/>
          </p:nvPr>
        </p:nvSpPr>
        <p:spPr>
          <a:xfrm>
            <a:off x="838200" y="388308"/>
            <a:ext cx="5499970" cy="1021424"/>
          </a:xfrm>
        </p:spPr>
        <p:txBody>
          <a:bodyPr anchor="b">
            <a:normAutofit/>
          </a:bodyPr>
          <a:lstStyle/>
          <a:p>
            <a:pPr algn="r"/>
            <a:r>
              <a:rPr lang="en-US" sz="3100">
                <a:solidFill>
                  <a:schemeClr val="bg1"/>
                </a:solidFill>
                <a:latin typeface="Arial" panose="020B0604020202020204" pitchFamily="34" charset="0"/>
                <a:cs typeface="Arial" panose="020B0604020202020204" pitchFamily="34" charset="0"/>
              </a:rPr>
              <a:t>Gasoline Tanker Response Continued </a:t>
            </a:r>
          </a:p>
        </p:txBody>
      </p:sp>
      <p:cxnSp>
        <p:nvCxnSpPr>
          <p:cNvPr id="18" name="Straight Connector 1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1440584"/>
            <a:ext cx="621196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4F12F2DA-FB8C-6FD4-4B29-29C3E8A17B3F}"/>
              </a:ext>
            </a:extLst>
          </p:cNvPr>
          <p:cNvGraphicFramePr>
            <a:graphicFrameLocks noGrp="1"/>
          </p:cNvGraphicFramePr>
          <p:nvPr>
            <p:ph idx="1"/>
            <p:extLst>
              <p:ext uri="{D42A27DB-BD31-4B8C-83A1-F6EECF244321}">
                <p14:modId xmlns:p14="http://schemas.microsoft.com/office/powerpoint/2010/main" val="416607153"/>
              </p:ext>
            </p:extLst>
          </p:nvPr>
        </p:nvGraphicFramePr>
        <p:xfrm>
          <a:off x="1392238" y="1682750"/>
          <a:ext cx="9407525"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7829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BCD625-BA64-2DF6-0D68-6121CFD42A52}"/>
              </a:ext>
            </a:extLst>
          </p:cNvPr>
          <p:cNvPicPr>
            <a:picLocks noChangeAspect="1"/>
          </p:cNvPicPr>
          <p:nvPr/>
        </p:nvPicPr>
        <p:blipFill rotWithShape="1">
          <a:blip r:embed="rId2">
            <a:duotone>
              <a:schemeClr val="bg2">
                <a:shade val="45000"/>
                <a:satMod val="135000"/>
              </a:schemeClr>
              <a:prstClr val="white"/>
            </a:duotone>
          </a:blip>
          <a:srcRect t="3479" b="12251"/>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2CC761-227B-46CD-82B9-E78298D76ABE}"/>
              </a:ext>
            </a:extLst>
          </p:cNvPr>
          <p:cNvSpPr>
            <a:spLocks noGrp="1"/>
          </p:cNvSpPr>
          <p:nvPr>
            <p:ph type="title"/>
          </p:nvPr>
        </p:nvSpPr>
        <p:spPr>
          <a:xfrm>
            <a:off x="838200" y="365125"/>
            <a:ext cx="10515600" cy="1325563"/>
          </a:xfrm>
        </p:spPr>
        <p:txBody>
          <a:bodyPr>
            <a:normAutofit/>
          </a:bodyPr>
          <a:lstStyle/>
          <a:p>
            <a:r>
              <a:rPr lang="en-US" dirty="0"/>
              <a:t>Gasoline Tanker Response Continued</a:t>
            </a:r>
          </a:p>
        </p:txBody>
      </p:sp>
      <p:graphicFrame>
        <p:nvGraphicFramePr>
          <p:cNvPr id="8" name="Content Placeholder 5">
            <a:extLst>
              <a:ext uri="{FF2B5EF4-FFF2-40B4-BE49-F238E27FC236}">
                <a16:creationId xmlns:a16="http://schemas.microsoft.com/office/drawing/2014/main" id="{6365ACD8-70DF-4C9E-BCF5-4F5BEC3BA778}"/>
              </a:ext>
            </a:extLst>
          </p:cNvPr>
          <p:cNvGraphicFramePr>
            <a:graphicFrameLocks noGrp="1"/>
          </p:cNvGraphicFramePr>
          <p:nvPr>
            <p:ph idx="1"/>
            <p:extLst>
              <p:ext uri="{D42A27DB-BD31-4B8C-83A1-F6EECF244321}">
                <p14:modId xmlns:p14="http://schemas.microsoft.com/office/powerpoint/2010/main" val="114849459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416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FA7CA2E-8F3E-7B0B-0419-C7DBA9B4C118}"/>
              </a:ext>
            </a:extLst>
          </p:cNvPr>
          <p:cNvPicPr>
            <a:picLocks noGrp="1" noChangeAspect="1"/>
          </p:cNvPicPr>
          <p:nvPr>
            <p:ph sz="half" idx="2"/>
          </p:nvPr>
        </p:nvPicPr>
        <p:blipFill>
          <a:blip r:embed="rId2"/>
          <a:stretch>
            <a:fillRect/>
          </a:stretch>
        </p:blipFill>
        <p:spPr>
          <a:xfrm>
            <a:off x="582540" y="560027"/>
            <a:ext cx="4804064" cy="3603048"/>
          </a:xfrm>
          <a:prstGeom prst="rect">
            <a:avLst/>
          </a:prstGeom>
        </p:spPr>
      </p:pic>
      <p:pic>
        <p:nvPicPr>
          <p:cNvPr id="11" name="Picture 10">
            <a:extLst>
              <a:ext uri="{FF2B5EF4-FFF2-40B4-BE49-F238E27FC236}">
                <a16:creationId xmlns:a16="http://schemas.microsoft.com/office/drawing/2014/main" id="{650DD1D6-1A89-23CB-CF34-082408A935BB}"/>
              </a:ext>
            </a:extLst>
          </p:cNvPr>
          <p:cNvPicPr>
            <a:picLocks noChangeAspect="1"/>
          </p:cNvPicPr>
          <p:nvPr/>
        </p:nvPicPr>
        <p:blipFill>
          <a:blip r:embed="rId3"/>
          <a:stretch>
            <a:fillRect/>
          </a:stretch>
        </p:blipFill>
        <p:spPr>
          <a:xfrm>
            <a:off x="5546511" y="1743310"/>
            <a:ext cx="4493141" cy="3371380"/>
          </a:xfrm>
          <a:prstGeom prst="rect">
            <a:avLst/>
          </a:prstGeom>
        </p:spPr>
      </p:pic>
      <p:sp>
        <p:nvSpPr>
          <p:cNvPr id="14" name="TextBox 13">
            <a:extLst>
              <a:ext uri="{FF2B5EF4-FFF2-40B4-BE49-F238E27FC236}">
                <a16:creationId xmlns:a16="http://schemas.microsoft.com/office/drawing/2014/main" id="{91B7E23A-76A7-163B-3CDD-223B72290915}"/>
              </a:ext>
            </a:extLst>
          </p:cNvPr>
          <p:cNvSpPr txBox="1"/>
          <p:nvPr/>
        </p:nvSpPr>
        <p:spPr>
          <a:xfrm>
            <a:off x="1099127" y="4913745"/>
            <a:ext cx="3251200" cy="2031325"/>
          </a:xfrm>
          <a:prstGeom prst="rect">
            <a:avLst/>
          </a:prstGeom>
          <a:noFill/>
        </p:spPr>
        <p:txBody>
          <a:bodyPr wrap="square" rtlCol="0">
            <a:spAutoFit/>
          </a:bodyPr>
          <a:lstStyle/>
          <a:p>
            <a:r>
              <a:rPr lang="en-US" dirty="0"/>
              <a:t>First unit on scene, </a:t>
            </a:r>
          </a:p>
          <a:p>
            <a:r>
              <a:rPr lang="en-US" dirty="0"/>
              <a:t>What information can you relay about the accident ?</a:t>
            </a:r>
          </a:p>
          <a:p>
            <a:endParaRPr lang="en-US" dirty="0"/>
          </a:p>
          <a:p>
            <a:r>
              <a:rPr lang="en-US" dirty="0"/>
              <a:t>What notifications are you going to make?</a:t>
            </a:r>
          </a:p>
          <a:p>
            <a:endParaRPr lang="en-US" dirty="0"/>
          </a:p>
        </p:txBody>
      </p:sp>
    </p:spTree>
    <p:extLst>
      <p:ext uri="{BB962C8B-B14F-4D97-AF65-F5344CB8AC3E}">
        <p14:creationId xmlns:p14="http://schemas.microsoft.com/office/powerpoint/2010/main" val="2295730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9EEE7AC-EAF2-3E20-A0B2-414F52B8752F}"/>
              </a:ext>
            </a:extLst>
          </p:cNvPr>
          <p:cNvPicPr>
            <a:picLocks noGrp="1" noChangeAspect="1"/>
          </p:cNvPicPr>
          <p:nvPr>
            <p:ph sz="half" idx="2"/>
          </p:nvPr>
        </p:nvPicPr>
        <p:blipFill>
          <a:blip r:embed="rId2"/>
          <a:stretch>
            <a:fillRect/>
          </a:stretch>
        </p:blipFill>
        <p:spPr>
          <a:xfrm>
            <a:off x="433388" y="365978"/>
            <a:ext cx="5157787" cy="2901255"/>
          </a:xfrm>
          <a:prstGeom prst="rect">
            <a:avLst/>
          </a:prstGeom>
        </p:spPr>
      </p:pic>
      <p:pic>
        <p:nvPicPr>
          <p:cNvPr id="8" name="Content Placeholder 7">
            <a:extLst>
              <a:ext uri="{FF2B5EF4-FFF2-40B4-BE49-F238E27FC236}">
                <a16:creationId xmlns:a16="http://schemas.microsoft.com/office/drawing/2014/main" id="{DC4EA81F-81C0-89C9-8209-B2E31A14D438}"/>
              </a:ext>
            </a:extLst>
          </p:cNvPr>
          <p:cNvPicPr>
            <a:picLocks noGrp="1" noChangeAspect="1"/>
          </p:cNvPicPr>
          <p:nvPr>
            <p:ph sz="quarter" idx="4"/>
          </p:nvPr>
        </p:nvPicPr>
        <p:blipFill>
          <a:blip r:embed="rId3"/>
          <a:stretch>
            <a:fillRect/>
          </a:stretch>
        </p:blipFill>
        <p:spPr>
          <a:xfrm>
            <a:off x="6154797" y="365978"/>
            <a:ext cx="5183188" cy="2915543"/>
          </a:xfrm>
          <a:prstGeom prst="rect">
            <a:avLst/>
          </a:prstGeom>
        </p:spPr>
      </p:pic>
      <p:pic>
        <p:nvPicPr>
          <p:cNvPr id="9" name="Picture 8">
            <a:extLst>
              <a:ext uri="{FF2B5EF4-FFF2-40B4-BE49-F238E27FC236}">
                <a16:creationId xmlns:a16="http://schemas.microsoft.com/office/drawing/2014/main" id="{A1BE4D9B-AF63-7B0B-1D99-D549BE65EE7D}"/>
              </a:ext>
            </a:extLst>
          </p:cNvPr>
          <p:cNvPicPr>
            <a:picLocks noChangeAspect="1"/>
          </p:cNvPicPr>
          <p:nvPr/>
        </p:nvPicPr>
        <p:blipFill>
          <a:blip r:embed="rId4"/>
          <a:stretch>
            <a:fillRect/>
          </a:stretch>
        </p:blipFill>
        <p:spPr>
          <a:xfrm>
            <a:off x="854015" y="3339679"/>
            <a:ext cx="4523723" cy="3394197"/>
          </a:xfrm>
          <a:prstGeom prst="rect">
            <a:avLst/>
          </a:prstGeom>
        </p:spPr>
      </p:pic>
      <p:pic>
        <p:nvPicPr>
          <p:cNvPr id="11" name="Picture 10">
            <a:extLst>
              <a:ext uri="{FF2B5EF4-FFF2-40B4-BE49-F238E27FC236}">
                <a16:creationId xmlns:a16="http://schemas.microsoft.com/office/drawing/2014/main" id="{052AB19D-5B08-069D-16DF-6EDCC4095B80}"/>
              </a:ext>
            </a:extLst>
          </p:cNvPr>
          <p:cNvPicPr>
            <a:picLocks noChangeAspect="1"/>
          </p:cNvPicPr>
          <p:nvPr/>
        </p:nvPicPr>
        <p:blipFill>
          <a:blip r:embed="rId5"/>
          <a:stretch>
            <a:fillRect/>
          </a:stretch>
        </p:blipFill>
        <p:spPr>
          <a:xfrm>
            <a:off x="6586077" y="3429000"/>
            <a:ext cx="4320627" cy="3239236"/>
          </a:xfrm>
          <a:prstGeom prst="rect">
            <a:avLst/>
          </a:prstGeom>
        </p:spPr>
      </p:pic>
    </p:spTree>
    <p:extLst>
      <p:ext uri="{BB962C8B-B14F-4D97-AF65-F5344CB8AC3E}">
        <p14:creationId xmlns:p14="http://schemas.microsoft.com/office/powerpoint/2010/main" val="3611788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3F5F86F-E01E-CF3D-2321-41C7785389F9}"/>
              </a:ext>
            </a:extLst>
          </p:cNvPr>
          <p:cNvPicPr>
            <a:picLocks noGrp="1" noChangeAspect="1"/>
          </p:cNvPicPr>
          <p:nvPr>
            <p:ph sz="half" idx="1"/>
          </p:nvPr>
        </p:nvPicPr>
        <p:blipFill rotWithShape="1">
          <a:blip r:embed="rId2"/>
          <a:stretch/>
        </p:blipFill>
        <p:spPr>
          <a:xfrm>
            <a:off x="1259133" y="1825625"/>
            <a:ext cx="4339734" cy="4351338"/>
          </a:xfrm>
          <a:prstGeom prst="rect">
            <a:avLst/>
          </a:prstGeom>
        </p:spPr>
      </p:pic>
      <p:pic>
        <p:nvPicPr>
          <p:cNvPr id="7" name="Content Placeholder 6">
            <a:extLst>
              <a:ext uri="{FF2B5EF4-FFF2-40B4-BE49-F238E27FC236}">
                <a16:creationId xmlns:a16="http://schemas.microsoft.com/office/drawing/2014/main" id="{39F760EB-3F3B-0CCF-61DB-C980E356B347}"/>
              </a:ext>
            </a:extLst>
          </p:cNvPr>
          <p:cNvPicPr>
            <a:picLocks noGrp="1" noChangeAspect="1"/>
          </p:cNvPicPr>
          <p:nvPr>
            <p:ph sz="half" idx="2"/>
          </p:nvPr>
        </p:nvPicPr>
        <p:blipFill>
          <a:blip r:embed="rId3"/>
          <a:stretch>
            <a:fillRect/>
          </a:stretch>
        </p:blipFill>
        <p:spPr>
          <a:xfrm>
            <a:off x="6650812" y="1825625"/>
            <a:ext cx="4224375" cy="4351338"/>
          </a:xfrm>
          <a:prstGeom prst="rect">
            <a:avLst/>
          </a:prstGeom>
        </p:spPr>
      </p:pic>
    </p:spTree>
    <p:extLst>
      <p:ext uri="{BB962C8B-B14F-4D97-AF65-F5344CB8AC3E}">
        <p14:creationId xmlns:p14="http://schemas.microsoft.com/office/powerpoint/2010/main" val="71220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43863-EA7B-BD48-9390-0BBDA83486E1}"/>
              </a:ext>
            </a:extLst>
          </p:cNvPr>
          <p:cNvSpPr>
            <a:spLocks noGrp="1"/>
          </p:cNvSpPr>
          <p:nvPr>
            <p:ph type="title"/>
          </p:nvPr>
        </p:nvSpPr>
        <p:spPr>
          <a:xfrm>
            <a:off x="838200" y="557188"/>
            <a:ext cx="10515600" cy="1133499"/>
          </a:xfrm>
        </p:spPr>
        <p:txBody>
          <a:bodyPr>
            <a:normAutofit/>
          </a:bodyPr>
          <a:lstStyle/>
          <a:p>
            <a:pPr algn="ctr"/>
            <a:r>
              <a:rPr lang="en-US" sz="5200"/>
              <a:t>Operations</a:t>
            </a:r>
          </a:p>
        </p:txBody>
      </p:sp>
      <p:graphicFrame>
        <p:nvGraphicFramePr>
          <p:cNvPr id="5" name="Content Placeholder 2">
            <a:extLst>
              <a:ext uri="{FF2B5EF4-FFF2-40B4-BE49-F238E27FC236}">
                <a16:creationId xmlns:a16="http://schemas.microsoft.com/office/drawing/2014/main" id="{8C4C66CC-7688-4806-C522-02CC444154D9}"/>
              </a:ext>
            </a:extLst>
          </p:cNvPr>
          <p:cNvGraphicFramePr>
            <a:graphicFrameLocks noGrp="1"/>
          </p:cNvGraphicFramePr>
          <p:nvPr>
            <p:ph idx="1"/>
            <p:extLst>
              <p:ext uri="{D42A27DB-BD31-4B8C-83A1-F6EECF244321}">
                <p14:modId xmlns:p14="http://schemas.microsoft.com/office/powerpoint/2010/main" val="396561550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6252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D40831-CDAA-ED11-3442-B0FED6E7FCAA}"/>
              </a:ext>
            </a:extLst>
          </p:cNvPr>
          <p:cNvPicPr>
            <a:picLocks noGrp="1" noChangeAspect="1"/>
          </p:cNvPicPr>
          <p:nvPr>
            <p:ph idx="1"/>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383974768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59D998-AB6C-46E1-B394-118E9A1E2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10;&#10;Description automatically generated">
            <a:extLst>
              <a:ext uri="{FF2B5EF4-FFF2-40B4-BE49-F238E27FC236}">
                <a16:creationId xmlns:a16="http://schemas.microsoft.com/office/drawing/2014/main" id="{EFEC72F0-2FB1-25FA-513F-11C95DFF4C82}"/>
              </a:ext>
            </a:extLst>
          </p:cNvPr>
          <p:cNvPicPr>
            <a:picLocks noGrp="1" noChangeAspect="1"/>
          </p:cNvPicPr>
          <p:nvPr>
            <p:ph idx="1"/>
          </p:nvPr>
        </p:nvPicPr>
        <p:blipFill rotWithShape="1">
          <a:blip r:embed="rId2"/>
          <a:srcRect l="116" r="-1" b="-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Tree>
    <p:extLst>
      <p:ext uri="{BB962C8B-B14F-4D97-AF65-F5344CB8AC3E}">
        <p14:creationId xmlns:p14="http://schemas.microsoft.com/office/powerpoint/2010/main" val="1226797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B99E5F24-5DB3-AAC1-7E01-D980BCDF9B6F}"/>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850912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DB32-93F8-F53A-1283-C560FE51B4BC}"/>
              </a:ext>
            </a:extLst>
          </p:cNvPr>
          <p:cNvSpPr>
            <a:spLocks noGrp="1"/>
          </p:cNvSpPr>
          <p:nvPr>
            <p:ph type="title"/>
          </p:nvPr>
        </p:nvSpPr>
        <p:spPr/>
        <p:txBody>
          <a:bodyPr/>
          <a:lstStyle/>
          <a:p>
            <a:r>
              <a:rPr lang="en-US" dirty="0"/>
              <a:t>Car t-boned a semi striking the saddle tank</a:t>
            </a:r>
          </a:p>
        </p:txBody>
      </p:sp>
      <p:pic>
        <p:nvPicPr>
          <p:cNvPr id="4" name="Content Placeholder 3">
            <a:extLst>
              <a:ext uri="{FF2B5EF4-FFF2-40B4-BE49-F238E27FC236}">
                <a16:creationId xmlns:a16="http://schemas.microsoft.com/office/drawing/2014/main" id="{8112F5D6-F3D1-9CBF-5C67-7A9D33DE53BB}"/>
              </a:ext>
            </a:extLst>
          </p:cNvPr>
          <p:cNvPicPr>
            <a:picLocks noGrp="1" noChangeAspect="1"/>
          </p:cNvPicPr>
          <p:nvPr>
            <p:ph idx="1"/>
          </p:nvPr>
        </p:nvPicPr>
        <p:blipFill>
          <a:blip r:embed="rId2"/>
          <a:stretch>
            <a:fillRect/>
          </a:stretch>
        </p:blipFill>
        <p:spPr>
          <a:xfrm>
            <a:off x="2934326" y="1825625"/>
            <a:ext cx="6323348" cy="4351338"/>
          </a:xfrm>
          <a:prstGeom prst="rect">
            <a:avLst/>
          </a:prstGeom>
        </p:spPr>
      </p:pic>
    </p:spTree>
    <p:extLst>
      <p:ext uri="{BB962C8B-B14F-4D97-AF65-F5344CB8AC3E}">
        <p14:creationId xmlns:p14="http://schemas.microsoft.com/office/powerpoint/2010/main" val="2005012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3AB2A7F-875A-B19C-EDF0-D854F26BF381}"/>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rPr>
              <a:t>AskRail</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F8A389-D43F-BDBA-F514-E2C6700700DA}"/>
              </a:ext>
            </a:extLst>
          </p:cNvPr>
          <p:cNvSpPr>
            <a:spLocks noGrp="1"/>
          </p:cNvSpPr>
          <p:nvPr>
            <p:ph idx="1"/>
          </p:nvPr>
        </p:nvSpPr>
        <p:spPr>
          <a:xfrm>
            <a:off x="6096000" y="1108061"/>
            <a:ext cx="5008901" cy="4571972"/>
          </a:xfrm>
        </p:spPr>
        <p:txBody>
          <a:bodyPr anchor="ctr">
            <a:normAutofit/>
          </a:bodyPr>
          <a:lstStyle/>
          <a:p>
            <a:r>
              <a:rPr lang="en-US" sz="2000" b="0" i="0" dirty="0">
                <a:solidFill>
                  <a:schemeClr val="bg1"/>
                </a:solidFill>
                <a:effectLst/>
                <a:latin typeface="Arial" panose="020B0604020202020204" pitchFamily="34" charset="0"/>
                <a:cs typeface="Arial" panose="020B0604020202020204" pitchFamily="34" charset="0"/>
              </a:rPr>
              <a:t>The </a:t>
            </a:r>
            <a:r>
              <a:rPr lang="en-US" sz="2000" b="0" i="0" dirty="0" err="1">
                <a:solidFill>
                  <a:schemeClr val="bg1"/>
                </a:solidFill>
                <a:effectLst/>
                <a:latin typeface="Arial" panose="020B0604020202020204" pitchFamily="34" charset="0"/>
                <a:cs typeface="Arial" panose="020B0604020202020204" pitchFamily="34" charset="0"/>
              </a:rPr>
              <a:t>AskRail</a:t>
            </a:r>
            <a:r>
              <a:rPr lang="en-US" sz="2000" b="0" i="0" baseline="30000" dirty="0">
                <a:solidFill>
                  <a:schemeClr val="bg1"/>
                </a:solidFill>
                <a:effectLst/>
                <a:latin typeface="Arial" panose="020B0604020202020204" pitchFamily="34" charset="0"/>
                <a:cs typeface="Arial" panose="020B0604020202020204" pitchFamily="34" charset="0"/>
              </a:rPr>
              <a:t>®</a:t>
            </a:r>
            <a:r>
              <a:rPr lang="en-US" sz="2000" b="0" i="0" dirty="0">
                <a:solidFill>
                  <a:schemeClr val="bg1"/>
                </a:solidFill>
                <a:effectLst/>
                <a:latin typeface="Arial" panose="020B0604020202020204" pitchFamily="34" charset="0"/>
                <a:cs typeface="Arial" panose="020B0604020202020204" pitchFamily="34" charset="0"/>
              </a:rPr>
              <a:t> app is a safety tool </a:t>
            </a:r>
            <a:r>
              <a:rPr lang="en-US" sz="2000" b="1" i="0" dirty="0">
                <a:solidFill>
                  <a:schemeClr val="bg1"/>
                </a:solidFill>
                <a:effectLst/>
                <a:latin typeface="Arial" panose="020B0604020202020204" pitchFamily="34" charset="0"/>
                <a:cs typeface="Arial" panose="020B0604020202020204" pitchFamily="34" charset="0"/>
              </a:rPr>
              <a:t>for first responders.</a:t>
            </a:r>
          </a:p>
          <a:p>
            <a:r>
              <a:rPr lang="en-US" sz="2000" b="0" i="0" dirty="0">
                <a:solidFill>
                  <a:schemeClr val="bg1"/>
                </a:solidFill>
                <a:effectLst/>
                <a:latin typeface="Arial" panose="020B0604020202020204" pitchFamily="34" charset="0"/>
                <a:cs typeface="Arial" panose="020B0604020202020204" pitchFamily="34" charset="0"/>
              </a:rPr>
              <a:t>The app provides more than 25,000 first responders — from all 50 states and eight Canadian provinces — with immediate access to accurate, timely data about what type of hazardous materials a railcar is carrying so they can make an informed decision about how to respond to a rail emergency.</a:t>
            </a:r>
          </a:p>
          <a:p>
            <a:r>
              <a:rPr lang="en-US" sz="2000" dirty="0" err="1">
                <a:solidFill>
                  <a:schemeClr val="bg1"/>
                </a:solidFill>
                <a:hlinkClick r:id="rId2"/>
              </a:rPr>
              <a:t>AskRail</a:t>
            </a:r>
            <a:r>
              <a:rPr lang="en-US" sz="2000" dirty="0">
                <a:solidFill>
                  <a:schemeClr val="bg1"/>
                </a:solidFill>
                <a:hlinkClick r:id="rId2"/>
              </a:rPr>
              <a:t> Mobile App</a:t>
            </a:r>
            <a:endParaRPr lang="en-US" sz="2000" dirty="0">
              <a:solidFill>
                <a:schemeClr val="bg1"/>
              </a:solidFill>
            </a:endParaRPr>
          </a:p>
          <a:p>
            <a:endParaRPr lang="en-US" sz="2000" b="0" i="0" dirty="0">
              <a:solidFill>
                <a:schemeClr val="bg1"/>
              </a:solidFill>
              <a:effectLst/>
              <a:latin typeface="Arial" panose="020B0604020202020204" pitchFamily="34" charset="0"/>
              <a:cs typeface="Arial" panose="020B0604020202020204" pitchFamily="34" charset="0"/>
            </a:endParaRPr>
          </a:p>
          <a:p>
            <a:endParaRPr lang="en-US" sz="2000" b="0" i="0" dirty="0">
              <a:solidFill>
                <a:schemeClr val="bg1"/>
              </a:solidFill>
              <a:effectLst/>
              <a:latin typeface="Arial" panose="020B0604020202020204" pitchFamily="34" charset="0"/>
              <a:cs typeface="Arial" panose="020B0604020202020204" pitchFamily="34" charset="0"/>
            </a:endParaRPr>
          </a:p>
          <a:p>
            <a:endParaRPr lang="en-US" sz="2000" dirty="0">
              <a:solidFill>
                <a:schemeClr val="bg1"/>
              </a:solidFill>
            </a:endParaRPr>
          </a:p>
        </p:txBody>
      </p:sp>
    </p:spTree>
    <p:extLst>
      <p:ext uri="{BB962C8B-B14F-4D97-AF65-F5344CB8AC3E}">
        <p14:creationId xmlns:p14="http://schemas.microsoft.com/office/powerpoint/2010/main" val="1582109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B43F7-4FBC-3FD3-C9D7-8F9E5E0FCBE1}"/>
              </a:ext>
            </a:extLst>
          </p:cNvPr>
          <p:cNvSpPr>
            <a:spLocks noGrp="1"/>
          </p:cNvSpPr>
          <p:nvPr>
            <p:ph type="title"/>
          </p:nvPr>
        </p:nvSpPr>
        <p:spPr>
          <a:xfrm>
            <a:off x="586478" y="1683756"/>
            <a:ext cx="2430099" cy="2396359"/>
          </a:xfrm>
        </p:spPr>
        <p:txBody>
          <a:bodyPr anchor="b">
            <a:normAutofit/>
          </a:bodyPr>
          <a:lstStyle/>
          <a:p>
            <a:pPr algn="r"/>
            <a:r>
              <a:rPr lang="en-US" sz="4000" dirty="0">
                <a:solidFill>
                  <a:srgbClr val="FFFFFF"/>
                </a:solidFill>
                <a:latin typeface="Arial" panose="020B0604020202020204" pitchFamily="34" charset="0"/>
                <a:cs typeface="Arial" panose="020B0604020202020204" pitchFamily="34" charset="0"/>
              </a:rPr>
              <a:t>Hotlines</a:t>
            </a:r>
          </a:p>
        </p:txBody>
      </p:sp>
      <p:graphicFrame>
        <p:nvGraphicFramePr>
          <p:cNvPr id="5" name="Content Placeholder 2">
            <a:extLst>
              <a:ext uri="{FF2B5EF4-FFF2-40B4-BE49-F238E27FC236}">
                <a16:creationId xmlns:a16="http://schemas.microsoft.com/office/drawing/2014/main" id="{01D7374F-0E1C-3FCF-F712-F848EF201E26}"/>
              </a:ext>
            </a:extLst>
          </p:cNvPr>
          <p:cNvGraphicFramePr>
            <a:graphicFrameLocks noGrp="1"/>
          </p:cNvGraphicFramePr>
          <p:nvPr>
            <p:ph idx="1"/>
            <p:extLst>
              <p:ext uri="{D42A27DB-BD31-4B8C-83A1-F6EECF244321}">
                <p14:modId xmlns:p14="http://schemas.microsoft.com/office/powerpoint/2010/main" val="200007715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6672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949710-AE53-B4E0-D806-D7A1C7DCC136}"/>
              </a:ext>
            </a:extLst>
          </p:cNvPr>
          <p:cNvSpPr>
            <a:spLocks noGrp="1"/>
          </p:cNvSpPr>
          <p:nvPr>
            <p:ph type="title"/>
          </p:nvPr>
        </p:nvSpPr>
        <p:spPr>
          <a:xfrm>
            <a:off x="804672" y="1412489"/>
            <a:ext cx="2871095" cy="2156621"/>
          </a:xfrm>
        </p:spPr>
        <p:txBody>
          <a:bodyPr anchor="t">
            <a:normAutofit/>
          </a:bodyPr>
          <a:lstStyle/>
          <a:p>
            <a:r>
              <a:rPr lang="en-US" sz="3600" dirty="0">
                <a:solidFill>
                  <a:srgbClr val="FFFFFF"/>
                </a:solidFill>
                <a:latin typeface="Arial" panose="020B0604020202020204" pitchFamily="34" charset="0"/>
                <a:cs typeface="Arial" panose="020B0604020202020204" pitchFamily="34" charset="0"/>
              </a:rPr>
              <a:t>Rail</a:t>
            </a:r>
          </a:p>
        </p:txBody>
      </p:sp>
      <p:sp>
        <p:nvSpPr>
          <p:cNvPr id="3" name="Content Placeholder 2">
            <a:extLst>
              <a:ext uri="{FF2B5EF4-FFF2-40B4-BE49-F238E27FC236}">
                <a16:creationId xmlns:a16="http://schemas.microsoft.com/office/drawing/2014/main" id="{533FFD4C-D01D-840C-99AF-F90045F48041}"/>
              </a:ext>
            </a:extLst>
          </p:cNvPr>
          <p:cNvSpPr>
            <a:spLocks noGrp="1"/>
          </p:cNvSpPr>
          <p:nvPr>
            <p:ph sz="half" idx="1"/>
          </p:nvPr>
        </p:nvSpPr>
        <p:spPr>
          <a:xfrm>
            <a:off x="5198993" y="1412489"/>
            <a:ext cx="2926080" cy="4363844"/>
          </a:xfrm>
        </p:spPr>
        <p:txBody>
          <a:bodyPr>
            <a:normAutofit/>
          </a:bodyPr>
          <a:lstStyle/>
          <a:p>
            <a:r>
              <a:rPr lang="en-US" sz="1400" b="0" i="0">
                <a:effectLst/>
                <a:latin typeface="Arial" panose="020B0604020202020204" pitchFamily="34" charset="0"/>
                <a:cs typeface="Arial" panose="020B0604020202020204" pitchFamily="34" charset="0"/>
              </a:rPr>
              <a:t>Railroads have teams of full-time personnel and environmental, industrial hygiene, hazmat, and medical consultants and contractors whose primary focus is hazmat safety and emergency response. These trained professionals are strategically located throughout the nearly 140,000-mile freight rail network and are available 24/7. Railroads also strategically position emergency response equipment along their routes; maintain a police force that works alongside emergency responders in the event of an emergency; and provide 24-hour emergency hotlines for first responders and the public.</a:t>
            </a:r>
            <a:endParaRPr lang="en-US" sz="140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C6EB198-C56F-AB33-5F04-A8C5044FC98D}"/>
              </a:ext>
            </a:extLst>
          </p:cNvPr>
          <p:cNvSpPr>
            <a:spLocks noGrp="1"/>
          </p:cNvSpPr>
          <p:nvPr>
            <p:ph sz="half" idx="2"/>
          </p:nvPr>
        </p:nvSpPr>
        <p:spPr>
          <a:xfrm>
            <a:off x="8451604" y="1412489"/>
            <a:ext cx="2926080" cy="4363844"/>
          </a:xfrm>
        </p:spPr>
        <p:txBody>
          <a:bodyPr>
            <a:normAutofit/>
          </a:bodyPr>
          <a:lstStyle/>
          <a:p>
            <a:r>
              <a:rPr lang="en-US" sz="1700" b="0" i="0">
                <a:effectLst/>
                <a:latin typeface="Arial" panose="020B0604020202020204" pitchFamily="34" charset="0"/>
                <a:cs typeface="Arial" panose="020B0604020202020204" pitchFamily="34" charset="0"/>
              </a:rPr>
              <a:t>According to the </a:t>
            </a:r>
            <a:r>
              <a:rPr lang="en-US" sz="1700" b="0" i="0">
                <a:effectLst/>
                <a:latin typeface="Arial" panose="020B0604020202020204" pitchFamily="34" charset="0"/>
                <a:cs typeface="Arial" panose="020B0604020202020204" pitchFamily="34" charset="0"/>
                <a:hlinkClick r:id="rId2"/>
              </a:rPr>
              <a:t>US Department of Transportation</a:t>
            </a:r>
            <a:r>
              <a:rPr lang="en-US" sz="1700" b="0" i="0">
                <a:effectLst/>
                <a:latin typeface="Arial" panose="020B0604020202020204" pitchFamily="34" charset="0"/>
                <a:cs typeface="Arial" panose="020B0604020202020204" pitchFamily="34" charset="0"/>
              </a:rPr>
              <a:t>, the rail freight network is an 80-billion-dollar industry with around 140,000 route miles of track, accounting for approximately 28% of all freight movement within the US! Not only that, but the “US freight rail network is widely considered the largest, safest, and most cost-efficient freight system in the world.”</a:t>
            </a:r>
            <a:endParaRPr lang="en-US" sz="1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137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0DBFB5-1593-D413-674A-8531537C1A23}"/>
              </a:ext>
            </a:extLst>
          </p:cNvPr>
          <p:cNvSpPr>
            <a:spLocks noGrp="1"/>
          </p:cNvSpPr>
          <p:nvPr>
            <p:ph type="title"/>
          </p:nvPr>
        </p:nvSpPr>
        <p:spPr>
          <a:xfrm>
            <a:off x="686834" y="1153572"/>
            <a:ext cx="3200400" cy="4461163"/>
          </a:xfrm>
        </p:spPr>
        <p:txBody>
          <a:bodyPr>
            <a:normAutofit/>
          </a:bodyPr>
          <a:lstStyle/>
          <a:p>
            <a:r>
              <a:rPr lang="en-US">
                <a:solidFill>
                  <a:srgbClr val="FFFFFF"/>
                </a:solidFill>
              </a:rPr>
              <a:t>Rail</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A886BD5-785D-98F1-1B45-0C0F561687B2}"/>
              </a:ext>
            </a:extLst>
          </p:cNvPr>
          <p:cNvSpPr>
            <a:spLocks noGrp="1"/>
          </p:cNvSpPr>
          <p:nvPr>
            <p:ph idx="1"/>
          </p:nvPr>
        </p:nvSpPr>
        <p:spPr>
          <a:xfrm>
            <a:off x="4447308" y="591344"/>
            <a:ext cx="6906491" cy="5585619"/>
          </a:xfrm>
        </p:spPr>
        <p:txBody>
          <a:bodyPr anchor="ctr">
            <a:normAutofit/>
          </a:bodyPr>
          <a:lstStyle/>
          <a:p>
            <a:r>
              <a:rPr lang="en-US" sz="2600" b="0" i="0">
                <a:effectLst/>
                <a:latin typeface="Source Sans Pro" panose="020B0503030403020204" pitchFamily="34" charset="0"/>
              </a:rPr>
              <a:t>Rail transportation services are incredibly safe for chemical shipment. The </a:t>
            </a:r>
            <a:r>
              <a:rPr lang="en-US" sz="2600" b="0" i="0">
                <a:effectLst/>
                <a:latin typeface="Source Sans Pro" panose="020B0503030403020204" pitchFamily="34" charset="0"/>
                <a:hlinkClick r:id="rId2"/>
              </a:rPr>
              <a:t>Association of American Railroads (AAR)</a:t>
            </a:r>
            <a:r>
              <a:rPr lang="en-US" sz="2600" b="0" i="0">
                <a:effectLst/>
                <a:latin typeface="Source Sans Pro" panose="020B0503030403020204" pitchFamily="34" charset="0"/>
              </a:rPr>
              <a:t> states, “99.99% of all hazmat moved by rail reaches its destination without a release caused by a train accident.” Hazmat accident rates have even decreased by 64% since 2000 due to the collaboration of private freight companies, customers, government agencies, and all other involved parties in investing money and labor into ensuring safer practices for hazmat rail transportation services, with the ultimate goal of one day being 100% accident-free.</a:t>
            </a:r>
            <a:endParaRPr lang="en-US" sz="2600"/>
          </a:p>
        </p:txBody>
      </p:sp>
    </p:spTree>
    <p:extLst>
      <p:ext uri="{BB962C8B-B14F-4D97-AF65-F5344CB8AC3E}">
        <p14:creationId xmlns:p14="http://schemas.microsoft.com/office/powerpoint/2010/main" val="2451546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44432BFE-C881-F9F5-8690-289AA23A159D}"/>
              </a:ext>
            </a:extLst>
          </p:cNvPr>
          <p:cNvPicPr>
            <a:picLocks noGrp="1" noChangeAspect="1"/>
          </p:cNvPicPr>
          <p:nvPr>
            <p:ph sz="half" idx="1"/>
          </p:nvPr>
        </p:nvPicPr>
        <p:blipFill rotWithShape="1">
          <a:blip r:embed="rId2"/>
          <a:srcRect t="1717" r="2" b="2199"/>
          <a:stretch/>
        </p:blipFill>
        <p:spPr>
          <a:xfrm>
            <a:off x="198741" y="2410448"/>
            <a:ext cx="5803323" cy="3890357"/>
          </a:xfrm>
          <a:prstGeom prst="rect">
            <a:avLst/>
          </a:prstGeom>
        </p:spPr>
      </p:pic>
      <p:pic>
        <p:nvPicPr>
          <p:cNvPr id="12" name="Content Placeholder 11">
            <a:extLst>
              <a:ext uri="{FF2B5EF4-FFF2-40B4-BE49-F238E27FC236}">
                <a16:creationId xmlns:a16="http://schemas.microsoft.com/office/drawing/2014/main" id="{3FB8CA5E-D2A1-4953-55C7-EEFD4D1217D7}"/>
              </a:ext>
            </a:extLst>
          </p:cNvPr>
          <p:cNvPicPr>
            <a:picLocks noGrp="1" noChangeAspect="1"/>
          </p:cNvPicPr>
          <p:nvPr>
            <p:ph sz="half" idx="2"/>
          </p:nvPr>
        </p:nvPicPr>
        <p:blipFill rotWithShape="1">
          <a:blip r:embed="rId3"/>
          <a:srcRect r="182"/>
          <a:stretch/>
        </p:blipFill>
        <p:spPr>
          <a:xfrm>
            <a:off x="6189934" y="2410448"/>
            <a:ext cx="5803323" cy="3890357"/>
          </a:xfrm>
          <a:prstGeom prst="rect">
            <a:avLst/>
          </a:prstGeom>
        </p:spPr>
      </p:pic>
    </p:spTree>
    <p:extLst>
      <p:ext uri="{BB962C8B-B14F-4D97-AF65-F5344CB8AC3E}">
        <p14:creationId xmlns:p14="http://schemas.microsoft.com/office/powerpoint/2010/main" val="233685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94255F2-DB3F-B078-A774-BC796BDE6359}"/>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Train Derailment</a:t>
            </a:r>
          </a:p>
        </p:txBody>
      </p:sp>
      <p:sp>
        <p:nvSpPr>
          <p:cNvPr id="5" name="Content Placeholder 4">
            <a:extLst>
              <a:ext uri="{FF2B5EF4-FFF2-40B4-BE49-F238E27FC236}">
                <a16:creationId xmlns:a16="http://schemas.microsoft.com/office/drawing/2014/main" id="{C7AE4B60-5E4A-C4B9-8E5A-8E3326B6223E}"/>
              </a:ext>
            </a:extLst>
          </p:cNvPr>
          <p:cNvSpPr>
            <a:spLocks noGrp="1"/>
          </p:cNvSpPr>
          <p:nvPr>
            <p:ph sz="half" idx="1"/>
          </p:nvPr>
        </p:nvSpPr>
        <p:spPr>
          <a:xfrm>
            <a:off x="4380855" y="1412489"/>
            <a:ext cx="3427283" cy="4363844"/>
          </a:xfrm>
        </p:spPr>
        <p:txBody>
          <a:bodyPr>
            <a:normAutofit/>
          </a:bodyPr>
          <a:lstStyle/>
          <a:p>
            <a:r>
              <a:rPr lang="en-US" sz="2000"/>
              <a:t>When it comes to responding to a hazardous train derailment, the challenges that first responders may face will include a large-scale incident, a hazardous material release, a fire or explosion, and civilian injuries and evacuations.</a:t>
            </a:r>
          </a:p>
        </p:txBody>
      </p:sp>
      <p:cxnSp>
        <p:nvCxnSpPr>
          <p:cNvPr id="13" name="Straight Connector 12">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B7B42380-19C2-FA1F-887A-36C95BF5CF29}"/>
              </a:ext>
            </a:extLst>
          </p:cNvPr>
          <p:cNvSpPr>
            <a:spLocks noGrp="1"/>
          </p:cNvSpPr>
          <p:nvPr>
            <p:ph sz="half" idx="2"/>
          </p:nvPr>
        </p:nvSpPr>
        <p:spPr>
          <a:xfrm>
            <a:off x="8451604" y="1412489"/>
            <a:ext cx="3197701" cy="4363844"/>
          </a:xfrm>
        </p:spPr>
        <p:txBody>
          <a:bodyPr>
            <a:normAutofit/>
          </a:bodyPr>
          <a:lstStyle/>
          <a:p>
            <a:r>
              <a:rPr lang="en-US" sz="1900"/>
              <a:t>Proper PPE and accountability of personnel</a:t>
            </a:r>
          </a:p>
          <a:p>
            <a:pPr lvl="1"/>
            <a:r>
              <a:rPr lang="en-US" sz="1900"/>
              <a:t>Life Safety</a:t>
            </a:r>
          </a:p>
          <a:p>
            <a:pPr lvl="2"/>
            <a:r>
              <a:rPr lang="en-US" sz="1900"/>
              <a:t>Snatch and grab or wait for assitance</a:t>
            </a:r>
          </a:p>
          <a:p>
            <a:r>
              <a:rPr lang="en-US" sz="1900"/>
              <a:t>Locate the conductor</a:t>
            </a:r>
          </a:p>
          <a:p>
            <a:pPr lvl="1"/>
            <a:r>
              <a:rPr lang="en-US" sz="1900"/>
              <a:t>Ask questions!</a:t>
            </a:r>
          </a:p>
          <a:p>
            <a:r>
              <a:rPr lang="en-US" sz="1900"/>
              <a:t>Locate the manifest</a:t>
            </a:r>
          </a:p>
          <a:p>
            <a:pPr lvl="1"/>
            <a:r>
              <a:rPr lang="en-US" sz="1900"/>
              <a:t>Check to see what the train is carrying</a:t>
            </a:r>
          </a:p>
          <a:p>
            <a:r>
              <a:rPr lang="en-US" sz="1900"/>
              <a:t>Evacuate or Shelter In Place </a:t>
            </a:r>
          </a:p>
          <a:p>
            <a:endParaRPr lang="en-US" sz="1900"/>
          </a:p>
          <a:p>
            <a:endParaRPr lang="en-US" sz="1900"/>
          </a:p>
        </p:txBody>
      </p:sp>
    </p:spTree>
    <p:extLst>
      <p:ext uri="{BB962C8B-B14F-4D97-AF65-F5344CB8AC3E}">
        <p14:creationId xmlns:p14="http://schemas.microsoft.com/office/powerpoint/2010/main" val="21603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Rectangle 3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A5B96-3895-D944-A139-AC03AB36C233}"/>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Response Services</a:t>
            </a:r>
          </a:p>
        </p:txBody>
      </p:sp>
      <p:sp>
        <p:nvSpPr>
          <p:cNvPr id="3" name="Content Placeholder 2">
            <a:extLst>
              <a:ext uri="{FF2B5EF4-FFF2-40B4-BE49-F238E27FC236}">
                <a16:creationId xmlns:a16="http://schemas.microsoft.com/office/drawing/2014/main" id="{9A3213C0-1474-1A46-A9DA-78F14574BD73}"/>
              </a:ext>
            </a:extLst>
          </p:cNvPr>
          <p:cNvSpPr>
            <a:spLocks noGrp="1"/>
          </p:cNvSpPr>
          <p:nvPr>
            <p:ph idx="1"/>
          </p:nvPr>
        </p:nvSpPr>
        <p:spPr>
          <a:xfrm>
            <a:off x="4810259" y="649480"/>
            <a:ext cx="6555347" cy="5546047"/>
          </a:xfrm>
        </p:spPr>
        <p:txBody>
          <a:bodyPr anchor="ctr">
            <a:normAutofit/>
          </a:bodyPr>
          <a:lstStyle/>
          <a:p>
            <a:r>
              <a:rPr lang="en-US" sz="2000" dirty="0"/>
              <a:t>Administrative Consultation</a:t>
            </a:r>
          </a:p>
          <a:p>
            <a:pPr lvl="1"/>
            <a:r>
              <a:rPr lang="en-US" sz="2000" dirty="0"/>
              <a:t>Phone call with Duty Officer to confirm you are doing the right thing</a:t>
            </a:r>
          </a:p>
          <a:p>
            <a:r>
              <a:rPr lang="en-US" sz="2000" dirty="0"/>
              <a:t>Administrative Response</a:t>
            </a:r>
          </a:p>
          <a:p>
            <a:pPr lvl="1"/>
            <a:r>
              <a:rPr lang="en-US" sz="2000" dirty="0"/>
              <a:t>Response by a Duty Officer and or Chemist to assist your IC</a:t>
            </a:r>
          </a:p>
          <a:p>
            <a:r>
              <a:rPr lang="en-US" sz="2000" dirty="0"/>
              <a:t>Full Team Response </a:t>
            </a:r>
          </a:p>
          <a:p>
            <a:pPr lvl="1"/>
            <a:r>
              <a:rPr lang="en-US" sz="2000" dirty="0"/>
              <a:t>Duty Officer, Research Team and up to 12 HM Technicians</a:t>
            </a:r>
          </a:p>
          <a:p>
            <a:endParaRPr lang="en-US" sz="2000" dirty="0"/>
          </a:p>
          <a:p>
            <a:r>
              <a:rPr lang="en-US" sz="2000" dirty="0"/>
              <a:t>We are not going to take over any incident. We are a tool in your toolbox. </a:t>
            </a:r>
          </a:p>
          <a:p>
            <a:r>
              <a:rPr lang="en-US" sz="2000" dirty="0"/>
              <a:t>Our job is to support you</a:t>
            </a:r>
          </a:p>
        </p:txBody>
      </p:sp>
    </p:spTree>
    <p:extLst>
      <p:ext uri="{BB962C8B-B14F-4D97-AF65-F5344CB8AC3E}">
        <p14:creationId xmlns:p14="http://schemas.microsoft.com/office/powerpoint/2010/main" val="1177946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1FAAA30-4129-33D6-0C7C-29B69BD74F5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600">
                <a:solidFill>
                  <a:srgbClr val="FFFFFF"/>
                </a:solidFill>
              </a:rPr>
              <a:t>Stationary cars can present a problem as well</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BF4D4424-BA74-67B9-1AED-8C0219F41E44}"/>
              </a:ext>
            </a:extLst>
          </p:cNvPr>
          <p:cNvPicPr>
            <a:picLocks noGrp="1" noChangeAspect="1"/>
          </p:cNvPicPr>
          <p:nvPr>
            <p:ph sz="half" idx="2"/>
          </p:nvPr>
        </p:nvPicPr>
        <p:blipFill>
          <a:blip r:embed="rId2"/>
          <a:stretch>
            <a:fillRect/>
          </a:stretch>
        </p:blipFill>
        <p:spPr>
          <a:xfrm>
            <a:off x="1560411" y="2426818"/>
            <a:ext cx="2998228" cy="3997637"/>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E70CA8D9-0BC8-565E-531D-AB86E48D5EF3}"/>
              </a:ext>
            </a:extLst>
          </p:cNvPr>
          <p:cNvPicPr>
            <a:picLocks noGrp="1" noChangeAspect="1"/>
          </p:cNvPicPr>
          <p:nvPr>
            <p:ph sz="half" idx="1"/>
          </p:nvPr>
        </p:nvPicPr>
        <p:blipFill>
          <a:blip r:embed="rId3"/>
          <a:stretch>
            <a:fillRect/>
          </a:stretch>
        </p:blipFill>
        <p:spPr>
          <a:xfrm>
            <a:off x="6652299" y="2426818"/>
            <a:ext cx="5041464" cy="3997637"/>
          </a:xfrm>
          <a:prstGeom prst="rect">
            <a:avLst/>
          </a:prstGeom>
        </p:spPr>
      </p:pic>
    </p:spTree>
    <p:extLst>
      <p:ext uri="{BB962C8B-B14F-4D97-AF65-F5344CB8AC3E}">
        <p14:creationId xmlns:p14="http://schemas.microsoft.com/office/powerpoint/2010/main" val="3176819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6B2460-7DD8-EDB4-A294-8EF4CE6C7396}"/>
              </a:ext>
            </a:extLst>
          </p:cNvPr>
          <p:cNvPicPr>
            <a:picLocks noGrp="1" noChangeAspect="1"/>
          </p:cNvPicPr>
          <p:nvPr>
            <p:ph idx="1"/>
          </p:nvPr>
        </p:nvPicPr>
        <p:blipFill rotWithShape="1">
          <a:blip r:embed="rId2"/>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24569920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several colored pencils&#10;&#10;Description automatically generated with low confidence">
            <a:extLst>
              <a:ext uri="{FF2B5EF4-FFF2-40B4-BE49-F238E27FC236}">
                <a16:creationId xmlns:a16="http://schemas.microsoft.com/office/drawing/2014/main" id="{0DCF88B5-969D-6819-3F22-3519C138F86F}"/>
              </a:ext>
            </a:extLst>
          </p:cNvPr>
          <p:cNvPicPr>
            <a:picLocks noChangeAspect="1"/>
          </p:cNvPicPr>
          <p:nvPr/>
        </p:nvPicPr>
        <p:blipFill rotWithShape="1">
          <a:blip r:embed="rId2">
            <a:alphaModFix amt="40000"/>
          </a:blip>
          <a:srcRect b="20213"/>
          <a:stretch/>
        </p:blipFill>
        <p:spPr>
          <a:xfrm>
            <a:off x="20" y="10"/>
            <a:ext cx="12191980" cy="6857990"/>
          </a:xfrm>
          <a:prstGeom prst="rect">
            <a:avLst/>
          </a:prstGeom>
        </p:spPr>
      </p:pic>
      <p:sp>
        <p:nvSpPr>
          <p:cNvPr id="2" name="Title 1">
            <a:extLst>
              <a:ext uri="{FF2B5EF4-FFF2-40B4-BE49-F238E27FC236}">
                <a16:creationId xmlns:a16="http://schemas.microsoft.com/office/drawing/2014/main" id="{40A27767-FD49-835E-2B22-998BB124FB84}"/>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8100">
                <a:ln w="22225">
                  <a:solidFill>
                    <a:schemeClr val="tx1"/>
                  </a:solidFill>
                  <a:miter lim="800000"/>
                </a:ln>
                <a:noFill/>
                <a:hlinkClick r:id="rId3"/>
              </a:rPr>
              <a:t>Don't Try This at Home - 3 - Sulfuric Acid and Sugar - Bing video</a:t>
            </a:r>
            <a:endParaRPr lang="en-US" sz="8100">
              <a:ln w="22225">
                <a:solidFill>
                  <a:schemeClr val="tx1"/>
                </a:solidFill>
                <a:miter lim="800000"/>
              </a:ln>
              <a:noFill/>
            </a:endParaRPr>
          </a:p>
        </p:txBody>
      </p:sp>
      <p:sp>
        <p:nvSpPr>
          <p:cNvPr id="3" name="Text Placeholder 2">
            <a:extLst>
              <a:ext uri="{FF2B5EF4-FFF2-40B4-BE49-F238E27FC236}">
                <a16:creationId xmlns:a16="http://schemas.microsoft.com/office/drawing/2014/main" id="{8C0E46AE-F583-8AFB-DC8C-F4EF649CE36C}"/>
              </a:ext>
            </a:extLst>
          </p:cNvPr>
          <p:cNvSpPr>
            <a:spLocks noGrp="1"/>
          </p:cNvSpPr>
          <p:nvPr>
            <p:ph type="body" idx="1"/>
          </p:nvPr>
        </p:nvSpPr>
        <p:spPr>
          <a:xfrm>
            <a:off x="965200" y="4572002"/>
            <a:ext cx="10261600" cy="1202995"/>
          </a:xfrm>
        </p:spPr>
        <p:txBody>
          <a:bodyPr vert="horz" lIns="91440" tIns="45720" rIns="91440" bIns="45720" rtlCol="0">
            <a:normAutofit/>
          </a:bodyPr>
          <a:lstStyle/>
          <a:p>
            <a:r>
              <a:rPr lang="en-US" sz="3200">
                <a:solidFill>
                  <a:schemeClr val="tx1"/>
                </a:solidFill>
                <a:hlinkClick r:id="rId4"/>
              </a:rPr>
              <a:t>https://www.youtube.com/watch?v=aBVdGGml6bU</a:t>
            </a:r>
            <a:endParaRPr lang="en-US" sz="3200">
              <a:solidFill>
                <a:schemeClr val="tx1"/>
              </a:solidFill>
            </a:endParaRPr>
          </a:p>
          <a:p>
            <a:endParaRPr lang="en-US" sz="3200">
              <a:solidFill>
                <a:schemeClr val="tx1"/>
              </a:solidFill>
            </a:endParaRPr>
          </a:p>
        </p:txBody>
      </p:sp>
    </p:spTree>
    <p:extLst>
      <p:ext uri="{BB962C8B-B14F-4D97-AF65-F5344CB8AC3E}">
        <p14:creationId xmlns:p14="http://schemas.microsoft.com/office/powerpoint/2010/main" val="350609970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9"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7"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A9E0E99-E2FF-494F-9E24-B40EB6E541D5}"/>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Ohio EPA Spill Line </a:t>
            </a:r>
            <a:br>
              <a:rPr lang="en-US" sz="4800">
                <a:solidFill>
                  <a:schemeClr val="bg1"/>
                </a:solidFill>
              </a:rPr>
            </a:br>
            <a:r>
              <a:rPr lang="en-US" sz="4800">
                <a:solidFill>
                  <a:schemeClr val="bg1"/>
                </a:solidFill>
              </a:rPr>
              <a:t>800-282-9378</a:t>
            </a:r>
            <a:br>
              <a:rPr lang="en-US" sz="4800">
                <a:solidFill>
                  <a:schemeClr val="bg1"/>
                </a:solidFill>
              </a:rPr>
            </a:br>
            <a:endParaRPr lang="en-US" sz="4800">
              <a:solidFill>
                <a:schemeClr val="bg1"/>
              </a:solidFill>
            </a:endParaRPr>
          </a:p>
        </p:txBody>
      </p:sp>
      <p:sp>
        <p:nvSpPr>
          <p:cNvPr id="3" name="Content Placeholder 2">
            <a:extLst>
              <a:ext uri="{FF2B5EF4-FFF2-40B4-BE49-F238E27FC236}">
                <a16:creationId xmlns:a16="http://schemas.microsoft.com/office/drawing/2014/main" id="{0250A823-AC3A-4918-91DD-3552C4B7B5A4}"/>
              </a:ext>
            </a:extLst>
          </p:cNvPr>
          <p:cNvSpPr>
            <a:spLocks noGrp="1"/>
          </p:cNvSpPr>
          <p:nvPr>
            <p:ph idx="1"/>
          </p:nvPr>
        </p:nvSpPr>
        <p:spPr>
          <a:xfrm>
            <a:off x="6464410" y="841247"/>
            <a:ext cx="4484536" cy="5340097"/>
          </a:xfrm>
        </p:spPr>
        <p:txBody>
          <a:bodyPr anchor="ctr">
            <a:normAutofit/>
          </a:bodyPr>
          <a:lstStyle/>
          <a:p>
            <a:r>
              <a:rPr lang="en-US" sz="1800" b="0" i="0">
                <a:solidFill>
                  <a:schemeClr val="tx2"/>
                </a:solidFill>
                <a:effectLst/>
                <a:latin typeface="Arial" panose="020B0604020202020204" pitchFamily="34" charset="0"/>
                <a:cs typeface="Arial" panose="020B0604020202020204" pitchFamily="34" charset="0"/>
              </a:rPr>
              <a:t>Ohio EPA's spill hotline should </a:t>
            </a:r>
            <a:r>
              <a:rPr lang="en-US" sz="1800" b="1" i="0">
                <a:solidFill>
                  <a:schemeClr val="tx2"/>
                </a:solidFill>
                <a:effectLst/>
                <a:latin typeface="Arial" panose="020B0604020202020204" pitchFamily="34" charset="0"/>
                <a:cs typeface="Arial" panose="020B0604020202020204" pitchFamily="34" charset="0"/>
              </a:rPr>
              <a:t>only be used to report emergencies involving the release of any material that impacts public health or the environment</a:t>
            </a:r>
            <a:r>
              <a:rPr lang="en-US" sz="1800" b="0" i="0">
                <a:solidFill>
                  <a:schemeClr val="tx2"/>
                </a:solidFill>
                <a:effectLst/>
                <a:latin typeface="Arial" panose="020B0604020202020204" pitchFamily="34" charset="0"/>
                <a:cs typeface="Arial" panose="020B0604020202020204" pitchFamily="34" charset="0"/>
              </a:rPr>
              <a:t>, including chemicals, petroleum, manure, fires/explosions, or to make an emergency notification to Ohio EPA as required by law or by permit.</a:t>
            </a:r>
          </a:p>
          <a:p>
            <a:pPr lvl="1"/>
            <a:r>
              <a:rPr lang="en-US" sz="1800">
                <a:solidFill>
                  <a:schemeClr val="tx2"/>
                </a:solidFill>
                <a:latin typeface="Arial" panose="020B0604020202020204" pitchFamily="34" charset="0"/>
                <a:cs typeface="Arial" panose="020B0604020202020204" pitchFamily="34" charset="0"/>
              </a:rPr>
              <a:t>Please remember that all spills affecting waterways (creeks, storm sewers, sanitary sewers, rivers, lakes) MUST be reported to the OEPA regardless of amount</a:t>
            </a:r>
          </a:p>
          <a:p>
            <a:pPr lvl="1"/>
            <a:r>
              <a:rPr lang="en-US" sz="1800">
                <a:solidFill>
                  <a:schemeClr val="tx2"/>
                </a:solidFill>
                <a:latin typeface="Arial" panose="020B0604020202020204" pitchFamily="34" charset="0"/>
                <a:cs typeface="Arial" panose="020B0604020202020204" pitchFamily="34" charset="0"/>
              </a:rPr>
              <a:t>Any spills over 25 gallons must be reported to OEPA and Hamilton County LEPC</a:t>
            </a:r>
          </a:p>
          <a:p>
            <a:pPr lvl="1"/>
            <a:endParaRPr lang="en-US" sz="1800">
              <a:solidFill>
                <a:schemeClr val="tx2"/>
              </a:solidFill>
            </a:endParaRPr>
          </a:p>
          <a:p>
            <a:pPr lvl="1"/>
            <a:endParaRPr lang="en-US" sz="1800">
              <a:solidFill>
                <a:schemeClr val="tx2"/>
              </a:solidFill>
            </a:endParaRPr>
          </a:p>
        </p:txBody>
      </p:sp>
    </p:spTree>
    <p:extLst>
      <p:ext uri="{BB962C8B-B14F-4D97-AF65-F5344CB8AC3E}">
        <p14:creationId xmlns:p14="http://schemas.microsoft.com/office/powerpoint/2010/main" val="3469422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Fill">
            <a:extLst>
              <a:ext uri="{FF2B5EF4-FFF2-40B4-BE49-F238E27FC236}">
                <a16:creationId xmlns:a16="http://schemas.microsoft.com/office/drawing/2014/main" id="{907E470A-25F4-47D0-8FEC-EE9FD606B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6220E63-99E1-482A-A0A6-B47EB4BF87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42" name="Color Cover">
              <a:extLst>
                <a:ext uri="{FF2B5EF4-FFF2-40B4-BE49-F238E27FC236}">
                  <a16:creationId xmlns:a16="http://schemas.microsoft.com/office/drawing/2014/main" id="{F8610896-EA5E-4BE8-8398-C1AFC049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olor Cover">
              <a:extLst>
                <a:ext uri="{FF2B5EF4-FFF2-40B4-BE49-F238E27FC236}">
                  <a16:creationId xmlns:a16="http://schemas.microsoft.com/office/drawing/2014/main" id="{F44E9794-9C4B-427F-BB50-89D893347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a:extLst>
              <a:ext uri="{FF2B5EF4-FFF2-40B4-BE49-F238E27FC236}">
                <a16:creationId xmlns:a16="http://schemas.microsoft.com/office/drawing/2014/main" id="{8618EE54-271A-4FE8-B6B3-D0FCF55A7A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6" name="Color">
              <a:extLst>
                <a:ext uri="{FF2B5EF4-FFF2-40B4-BE49-F238E27FC236}">
                  <a16:creationId xmlns:a16="http://schemas.microsoft.com/office/drawing/2014/main" id="{ECA6F781-4382-4525-9DA8-9D66605F8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Color">
              <a:extLst>
                <a:ext uri="{FF2B5EF4-FFF2-40B4-BE49-F238E27FC236}">
                  <a16:creationId xmlns:a16="http://schemas.microsoft.com/office/drawing/2014/main" id="{209C186B-2883-498E-A176-6B60F8B5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0" name="Freeform: Shape 4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Freeform: Shape 5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2" name="Freeform: Shape 5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3" name="Freeform: Shape 5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4" name="Freeform: Shape 5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Freeform: Shape 5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6" name="Freeform: Shape 5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D73A337-A369-4C32-83AE-4433A77836FC}"/>
              </a:ext>
            </a:extLst>
          </p:cNvPr>
          <p:cNvSpPr>
            <a:spLocks noGrp="1"/>
          </p:cNvSpPr>
          <p:nvPr>
            <p:ph type="title"/>
          </p:nvPr>
        </p:nvSpPr>
        <p:spPr>
          <a:xfrm>
            <a:off x="1014984" y="891712"/>
            <a:ext cx="5309616" cy="5160789"/>
          </a:xfrm>
        </p:spPr>
        <p:txBody>
          <a:bodyPr anchor="ctr">
            <a:normAutofit/>
          </a:bodyPr>
          <a:lstStyle/>
          <a:p>
            <a:r>
              <a:rPr lang="en-US" sz="4800">
                <a:solidFill>
                  <a:schemeClr val="bg1"/>
                </a:solidFill>
              </a:rPr>
              <a:t>Ohio EPA </a:t>
            </a:r>
            <a:br>
              <a:rPr lang="en-US" sz="4800">
                <a:solidFill>
                  <a:schemeClr val="bg1"/>
                </a:solidFill>
              </a:rPr>
            </a:br>
            <a:r>
              <a:rPr lang="en-US" sz="4800">
                <a:solidFill>
                  <a:schemeClr val="bg1"/>
                </a:solidFill>
              </a:rPr>
              <a:t>800-282-9378</a:t>
            </a:r>
          </a:p>
        </p:txBody>
      </p:sp>
      <p:sp>
        <p:nvSpPr>
          <p:cNvPr id="25" name="Content Placeholder 2">
            <a:extLst>
              <a:ext uri="{FF2B5EF4-FFF2-40B4-BE49-F238E27FC236}">
                <a16:creationId xmlns:a16="http://schemas.microsoft.com/office/drawing/2014/main" id="{1C4871D7-7A92-4FE7-9D05-C0A379D621D7}"/>
              </a:ext>
            </a:extLst>
          </p:cNvPr>
          <p:cNvSpPr>
            <a:spLocks noGrp="1"/>
          </p:cNvSpPr>
          <p:nvPr>
            <p:ph idx="1"/>
          </p:nvPr>
        </p:nvSpPr>
        <p:spPr>
          <a:xfrm>
            <a:off x="6412302" y="891713"/>
            <a:ext cx="4584882" cy="5160790"/>
          </a:xfrm>
        </p:spPr>
        <p:txBody>
          <a:bodyPr anchor="ctr">
            <a:normAutofit/>
          </a:bodyPr>
          <a:lstStyle/>
          <a:p>
            <a:r>
              <a:rPr lang="en-US" sz="1400" b="0" i="0">
                <a:solidFill>
                  <a:schemeClr val="bg1"/>
                </a:solidFill>
                <a:effectLst/>
                <a:latin typeface="Arial" panose="020B0604020202020204" pitchFamily="34" charset="0"/>
                <a:cs typeface="Arial" panose="020B0604020202020204" pitchFamily="34" charset="0"/>
              </a:rPr>
              <a:t>When reporting a spill, release or environmental crime through the spill hotline, be prepared with as much of the following information as possible:</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Responsible party</a:t>
            </a:r>
            <a:r>
              <a:rPr lang="en-US" sz="1400" b="0" i="0">
                <a:solidFill>
                  <a:schemeClr val="bg1"/>
                </a:solidFill>
                <a:effectLst/>
                <a:latin typeface="Arial" panose="020B0604020202020204" pitchFamily="34" charset="0"/>
                <a:cs typeface="Arial" panose="020B0604020202020204" pitchFamily="34" charset="0"/>
              </a:rPr>
              <a:t> (name of carrier, owner, operator or facility).</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Date/time</a:t>
            </a:r>
            <a:r>
              <a:rPr lang="en-US" sz="1400" b="0" i="0">
                <a:solidFill>
                  <a:schemeClr val="bg1"/>
                </a:solidFill>
                <a:effectLst/>
                <a:latin typeface="Arial" panose="020B0604020202020204" pitchFamily="34" charset="0"/>
                <a:cs typeface="Arial" panose="020B0604020202020204" pitchFamily="34" charset="0"/>
              </a:rPr>
              <a:t> (discovered/occurred).</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Location</a:t>
            </a:r>
            <a:r>
              <a:rPr lang="en-US" sz="1400" b="0" i="0">
                <a:solidFill>
                  <a:schemeClr val="bg1"/>
                </a:solidFill>
                <a:effectLst/>
                <a:latin typeface="Arial" panose="020B0604020202020204" pitchFamily="34" charset="0"/>
                <a:cs typeface="Arial" panose="020B0604020202020204" pitchFamily="34" charset="0"/>
              </a:rPr>
              <a:t> (address, cross street, mile marker).</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Material(s)</a:t>
            </a:r>
            <a:r>
              <a:rPr lang="en-US" sz="1400" b="0" i="0">
                <a:solidFill>
                  <a:schemeClr val="bg1"/>
                </a:solidFill>
                <a:effectLst/>
                <a:latin typeface="Arial" panose="020B0604020202020204" pitchFamily="34" charset="0"/>
                <a:cs typeface="Arial" panose="020B0604020202020204" pitchFamily="34" charset="0"/>
              </a:rPr>
              <a:t> (chemical, product, or common name).</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Quantity</a:t>
            </a:r>
            <a:r>
              <a:rPr lang="en-US" sz="1400" b="0" i="0">
                <a:solidFill>
                  <a:schemeClr val="bg1"/>
                </a:solidFill>
                <a:effectLst/>
                <a:latin typeface="Arial" panose="020B0604020202020204" pitchFamily="34" charset="0"/>
                <a:cs typeface="Arial" panose="020B0604020202020204" pitchFamily="34" charset="0"/>
              </a:rPr>
              <a:t> (estimated release/total).</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Hazards</a:t>
            </a:r>
            <a:r>
              <a:rPr lang="en-US" sz="1400" b="0" i="0">
                <a:solidFill>
                  <a:schemeClr val="bg1"/>
                </a:solidFill>
                <a:effectLst/>
                <a:latin typeface="Arial" panose="020B0604020202020204" pitchFamily="34" charset="0"/>
                <a:cs typeface="Arial" panose="020B0604020202020204" pitchFamily="34" charset="0"/>
              </a:rPr>
              <a:t> (extremely hazardous substance, placard, materials safety data sheet [MSDS]).</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Affected media/area</a:t>
            </a:r>
            <a:r>
              <a:rPr lang="en-US" sz="1400" b="0" i="0">
                <a:solidFill>
                  <a:schemeClr val="bg1"/>
                </a:solidFill>
                <a:effectLst/>
                <a:latin typeface="Arial" panose="020B0604020202020204" pitchFamily="34" charset="0"/>
                <a:cs typeface="Arial" panose="020B0604020202020204" pitchFamily="34" charset="0"/>
              </a:rPr>
              <a:t> (air, land or waterway, including threats to ditches, sewers, streams).</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Actions/notifications</a:t>
            </a:r>
            <a:r>
              <a:rPr lang="en-US" sz="1400" b="0" i="0">
                <a:solidFill>
                  <a:schemeClr val="bg1"/>
                </a:solidFill>
                <a:effectLst/>
                <a:latin typeface="Arial" panose="020B0604020202020204" pitchFamily="34" charset="0"/>
                <a:cs typeface="Arial" panose="020B0604020202020204" pitchFamily="34" charset="0"/>
              </a:rPr>
              <a:t> (evacuations, containment, contractor hired).</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Contacts on scene</a:t>
            </a:r>
            <a:r>
              <a:rPr lang="en-US" sz="1400" b="0" i="0">
                <a:solidFill>
                  <a:schemeClr val="bg1"/>
                </a:solidFill>
                <a:effectLst/>
                <a:latin typeface="Arial" panose="020B0604020202020204" pitchFamily="34" charset="0"/>
                <a:cs typeface="Arial" panose="020B0604020202020204" pitchFamily="34" charset="0"/>
              </a:rPr>
              <a:t> (responder cell phone number, responsible party, contractor, facility point of contact).</a:t>
            </a:r>
          </a:p>
          <a:p>
            <a:pPr>
              <a:buFont typeface="Arial" panose="020B0604020202020204" pitchFamily="34" charset="0"/>
              <a:buChar char="•"/>
            </a:pPr>
            <a:r>
              <a:rPr lang="en-US" sz="1400" b="1" i="0">
                <a:solidFill>
                  <a:schemeClr val="bg1"/>
                </a:solidFill>
                <a:effectLst/>
                <a:latin typeface="Arial" panose="020B0604020202020204" pitchFamily="34" charset="0"/>
                <a:cs typeface="Arial" panose="020B0604020202020204" pitchFamily="34" charset="0"/>
              </a:rPr>
              <a:t>Other useful information</a:t>
            </a:r>
            <a:r>
              <a:rPr lang="en-US" sz="1400" b="0" i="0">
                <a:solidFill>
                  <a:schemeClr val="bg1"/>
                </a:solidFill>
                <a:effectLst/>
                <a:latin typeface="Arial" panose="020B0604020202020204" pitchFamily="34" charset="0"/>
                <a:cs typeface="Arial" panose="020B0604020202020204" pitchFamily="34" charset="0"/>
              </a:rPr>
              <a:t> (truck DOT or rail car number, chemical UN ID number, MSDS, etc.).</a:t>
            </a:r>
          </a:p>
          <a:p>
            <a:endParaRPr lang="en-US" sz="1400">
              <a:solidFill>
                <a:schemeClr val="bg1"/>
              </a:solidFill>
            </a:endParaRPr>
          </a:p>
        </p:txBody>
      </p:sp>
    </p:spTree>
    <p:extLst>
      <p:ext uri="{BB962C8B-B14F-4D97-AF65-F5344CB8AC3E}">
        <p14:creationId xmlns:p14="http://schemas.microsoft.com/office/powerpoint/2010/main" val="4103582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0"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4" name="Freeform: Shape 2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B83F77A2-ADAA-D34A-8B12-7FD6219F4EA6}"/>
              </a:ext>
            </a:extLst>
          </p:cNvPr>
          <p:cNvSpPr>
            <a:spLocks noGrp="1"/>
          </p:cNvSpPr>
          <p:nvPr>
            <p:ph type="title"/>
          </p:nvPr>
        </p:nvSpPr>
        <p:spPr>
          <a:xfrm>
            <a:off x="786385" y="841248"/>
            <a:ext cx="3515244" cy="5340097"/>
          </a:xfrm>
        </p:spPr>
        <p:txBody>
          <a:bodyPr anchor="ctr">
            <a:normAutofit/>
          </a:bodyPr>
          <a:lstStyle/>
          <a:p>
            <a:r>
              <a:rPr lang="en-US" sz="4800">
                <a:solidFill>
                  <a:schemeClr val="bg1"/>
                </a:solidFill>
              </a:rPr>
              <a:t>Contact Info</a:t>
            </a:r>
          </a:p>
        </p:txBody>
      </p:sp>
      <p:graphicFrame>
        <p:nvGraphicFramePr>
          <p:cNvPr id="10" name="Content Placeholder 2">
            <a:extLst>
              <a:ext uri="{FF2B5EF4-FFF2-40B4-BE49-F238E27FC236}">
                <a16:creationId xmlns:a16="http://schemas.microsoft.com/office/drawing/2014/main" id="{F2040543-F51A-CB07-8CB4-9E5EEDF16EB6}"/>
              </a:ext>
            </a:extLst>
          </p:cNvPr>
          <p:cNvGraphicFramePr>
            <a:graphicFrameLocks noGrp="1"/>
          </p:cNvGraphicFramePr>
          <p:nvPr>
            <p:ph idx="1"/>
            <p:extLst>
              <p:ext uri="{D42A27DB-BD31-4B8C-83A1-F6EECF244321}">
                <p14:modId xmlns:p14="http://schemas.microsoft.com/office/powerpoint/2010/main" val="149715630"/>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5204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973BFE-02B2-7741-9B34-814E23DF7BC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What we need from the requesting agency</a:t>
            </a:r>
          </a:p>
        </p:txBody>
      </p:sp>
      <p:graphicFrame>
        <p:nvGraphicFramePr>
          <p:cNvPr id="5" name="Content Placeholder 2">
            <a:extLst>
              <a:ext uri="{FF2B5EF4-FFF2-40B4-BE49-F238E27FC236}">
                <a16:creationId xmlns:a16="http://schemas.microsoft.com/office/drawing/2014/main" id="{C9BCA64F-91C0-3941-9A4F-9F19E808C9D3}"/>
              </a:ext>
            </a:extLst>
          </p:cNvPr>
          <p:cNvGraphicFramePr>
            <a:graphicFrameLocks noGrp="1"/>
          </p:cNvGraphicFramePr>
          <p:nvPr>
            <p:ph idx="1"/>
            <p:extLst>
              <p:ext uri="{D42A27DB-BD31-4B8C-83A1-F6EECF244321}">
                <p14:modId xmlns:p14="http://schemas.microsoft.com/office/powerpoint/2010/main" val="297643111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297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1F4AD8-844F-43D5-8DDC-C2FF637AA599}"/>
              </a:ext>
            </a:extLst>
          </p:cNvPr>
          <p:cNvSpPr>
            <a:spLocks noGrp="1"/>
          </p:cNvSpPr>
          <p:nvPr>
            <p:ph type="title"/>
          </p:nvPr>
        </p:nvSpPr>
        <p:spPr/>
        <p:txBody>
          <a:bodyPr/>
          <a:lstStyle/>
          <a:p>
            <a:pPr algn="ctr"/>
            <a:r>
              <a:rPr lang="en-US" dirty="0"/>
              <a:t>Setting up a </a:t>
            </a:r>
            <a:r>
              <a:rPr lang="en-US" dirty="0" err="1"/>
              <a:t>Decon</a:t>
            </a:r>
            <a:r>
              <a:rPr lang="en-US" dirty="0"/>
              <a:t> Corridor</a:t>
            </a:r>
          </a:p>
        </p:txBody>
      </p:sp>
      <p:graphicFrame>
        <p:nvGraphicFramePr>
          <p:cNvPr id="6" name="Object 4">
            <a:extLst>
              <a:ext uri="{FF2B5EF4-FFF2-40B4-BE49-F238E27FC236}">
                <a16:creationId xmlns:a16="http://schemas.microsoft.com/office/drawing/2014/main" id="{94E2E0EA-8563-44F9-9CC1-902CFD1243EB}"/>
              </a:ext>
            </a:extLst>
          </p:cNvPr>
          <p:cNvGraphicFramePr>
            <a:graphicFrameLocks noGrp="1" noChangeAspect="1"/>
          </p:cNvGraphicFramePr>
          <p:nvPr>
            <p:ph idx="1"/>
          </p:nvPr>
        </p:nvGraphicFramePr>
        <p:xfrm>
          <a:off x="4101403" y="1885285"/>
          <a:ext cx="4573203" cy="3997325"/>
        </p:xfrm>
        <a:graphic>
          <a:graphicData uri="http://schemas.openxmlformats.org/presentationml/2006/ole">
            <mc:AlternateContent xmlns:mc="http://schemas.openxmlformats.org/markup-compatibility/2006">
              <mc:Choice xmlns:v="urn:schemas-microsoft-com:vml" Requires="v">
                <p:oleObj name="Photo Editor Photo" r:id="rId2" imgW="7942857" imgH="6942857" progId="">
                  <p:embed/>
                </p:oleObj>
              </mc:Choice>
              <mc:Fallback>
                <p:oleObj name="Photo Editor Photo" r:id="rId2" imgW="7942857" imgH="6942857" progId="">
                  <p:embed/>
                  <p:pic>
                    <p:nvPicPr>
                      <p:cNvPr id="6" name="Object 4">
                        <a:extLst>
                          <a:ext uri="{FF2B5EF4-FFF2-40B4-BE49-F238E27FC236}">
                            <a16:creationId xmlns:a16="http://schemas.microsoft.com/office/drawing/2014/main" id="{94E2E0EA-8563-44F9-9CC1-902CFD124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403" y="1885285"/>
                        <a:ext cx="4573203" cy="399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5502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4" descr="HPIM0491.JPG">
            <a:extLst>
              <a:ext uri="{FF2B5EF4-FFF2-40B4-BE49-F238E27FC236}">
                <a16:creationId xmlns:a16="http://schemas.microsoft.com/office/drawing/2014/main" id="{62AA07FC-4739-9F91-C44A-42F8B5B289D8}"/>
              </a:ext>
            </a:extLst>
          </p:cNvPr>
          <p:cNvPicPr>
            <a:picLocks noGrp="1" noChangeAspect="1"/>
          </p:cNvPicPr>
          <p:nvPr>
            <p:ph idx="1"/>
          </p:nvPr>
        </p:nvPicPr>
        <p:blipFill rotWithShape="1">
          <a:blip r:embed="rId2" cstate="print"/>
          <a:srcRect t="12064" b="13199"/>
          <a:stretch/>
        </p:blipFill>
        <p:spPr>
          <a:xfrm>
            <a:off x="20" y="1282"/>
            <a:ext cx="12191980" cy="6856718"/>
          </a:xfrm>
          <a:prstGeom prst="rect">
            <a:avLst/>
          </a:prstGeom>
        </p:spPr>
      </p:pic>
    </p:spTree>
    <p:extLst>
      <p:ext uri="{BB962C8B-B14F-4D97-AF65-F5344CB8AC3E}">
        <p14:creationId xmlns:p14="http://schemas.microsoft.com/office/powerpoint/2010/main" val="365236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stic containers in bright colours">
            <a:extLst>
              <a:ext uri="{FF2B5EF4-FFF2-40B4-BE49-F238E27FC236}">
                <a16:creationId xmlns:a16="http://schemas.microsoft.com/office/drawing/2014/main" id="{CFD1298C-7541-C8D9-DBC1-87341920D9A2}"/>
              </a:ext>
            </a:extLst>
          </p:cNvPr>
          <p:cNvPicPr>
            <a:picLocks noChangeAspect="1"/>
          </p:cNvPicPr>
          <p:nvPr/>
        </p:nvPicPr>
        <p:blipFill rotWithShape="1">
          <a:blip r:embed="rId2">
            <a:alphaModFix amt="35000"/>
          </a:blip>
          <a:srcRect t="8769" b="6961"/>
          <a:stretch/>
        </p:blipFill>
        <p:spPr>
          <a:xfrm>
            <a:off x="20" y="1"/>
            <a:ext cx="12191980" cy="6857999"/>
          </a:xfrm>
          <a:prstGeom prst="rect">
            <a:avLst/>
          </a:prstGeom>
        </p:spPr>
      </p:pic>
      <p:sp>
        <p:nvSpPr>
          <p:cNvPr id="2" name="Title 1">
            <a:extLst>
              <a:ext uri="{FF2B5EF4-FFF2-40B4-BE49-F238E27FC236}">
                <a16:creationId xmlns:a16="http://schemas.microsoft.com/office/drawing/2014/main" id="{40FFB07F-486E-4E0F-9001-EAAB0CE4315C}"/>
              </a:ext>
            </a:extLst>
          </p:cNvPr>
          <p:cNvSpPr>
            <a:spLocks noGrp="1"/>
          </p:cNvSpPr>
          <p:nvPr>
            <p:ph type="title"/>
          </p:nvPr>
        </p:nvSpPr>
        <p:spPr>
          <a:xfrm>
            <a:off x="838199" y="1065862"/>
            <a:ext cx="6052955" cy="4726276"/>
          </a:xfrm>
        </p:spPr>
        <p:txBody>
          <a:bodyPr>
            <a:normAutofit/>
          </a:bodyPr>
          <a:lstStyle/>
          <a:p>
            <a:pPr algn="r"/>
            <a:r>
              <a:rPr lang="en-US" sz="8000">
                <a:ln w="22225">
                  <a:solidFill>
                    <a:srgbClr val="FFFFFF"/>
                  </a:solidFill>
                </a:ln>
                <a:noFill/>
              </a:rPr>
              <a:t>Examples of Equipment Items for Decon</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E7D3D1-E51B-483F-9F4C-781B1AE7AFFD}"/>
              </a:ext>
            </a:extLst>
          </p:cNvPr>
          <p:cNvSpPr>
            <a:spLocks noGrp="1"/>
          </p:cNvSpPr>
          <p:nvPr>
            <p:ph idx="1"/>
          </p:nvPr>
        </p:nvSpPr>
        <p:spPr>
          <a:xfrm>
            <a:off x="7534641" y="1065862"/>
            <a:ext cx="3860002" cy="4726276"/>
          </a:xfrm>
        </p:spPr>
        <p:txBody>
          <a:bodyPr anchor="ctr">
            <a:normAutofit/>
          </a:bodyPr>
          <a:lstStyle/>
          <a:p>
            <a:r>
              <a:rPr lang="en-US" sz="1400">
                <a:solidFill>
                  <a:srgbClr val="FFFFFF"/>
                </a:solidFill>
              </a:rPr>
              <a:t>Plastic Sheeting</a:t>
            </a:r>
          </a:p>
          <a:p>
            <a:pPr lvl="1"/>
            <a:r>
              <a:rPr lang="en-US" sz="1400">
                <a:solidFill>
                  <a:srgbClr val="FFFFFF"/>
                </a:solidFill>
              </a:rPr>
              <a:t>Lowes/Home Depot </a:t>
            </a:r>
          </a:p>
          <a:p>
            <a:r>
              <a:rPr lang="en-US" sz="1400">
                <a:solidFill>
                  <a:srgbClr val="FFFFFF"/>
                </a:solidFill>
              </a:rPr>
              <a:t>Decon Solution</a:t>
            </a:r>
          </a:p>
          <a:p>
            <a:pPr lvl="1"/>
            <a:r>
              <a:rPr lang="en-US" sz="1400">
                <a:solidFill>
                  <a:srgbClr val="FFFFFF"/>
                </a:solidFill>
              </a:rPr>
              <a:t>Dawn </a:t>
            </a:r>
          </a:p>
          <a:p>
            <a:r>
              <a:rPr lang="en-US" sz="1400">
                <a:solidFill>
                  <a:srgbClr val="FFFFFF"/>
                </a:solidFill>
              </a:rPr>
              <a:t>Rinse Water</a:t>
            </a:r>
          </a:p>
          <a:p>
            <a:r>
              <a:rPr lang="en-US" sz="1400">
                <a:solidFill>
                  <a:srgbClr val="FFFFFF"/>
                </a:solidFill>
              </a:rPr>
              <a:t>Long and short handled brushes</a:t>
            </a:r>
          </a:p>
          <a:p>
            <a:pPr lvl="1"/>
            <a:r>
              <a:rPr lang="en-US" sz="1400">
                <a:solidFill>
                  <a:srgbClr val="FFFFFF"/>
                </a:solidFill>
              </a:rPr>
              <a:t>Toilet or Car Wash Brush</a:t>
            </a:r>
          </a:p>
          <a:p>
            <a:r>
              <a:rPr lang="en-US" sz="1400">
                <a:solidFill>
                  <a:srgbClr val="FFFFFF"/>
                </a:solidFill>
              </a:rPr>
              <a:t>Stools</a:t>
            </a:r>
          </a:p>
          <a:p>
            <a:r>
              <a:rPr lang="en-US" sz="1400">
                <a:solidFill>
                  <a:srgbClr val="FFFFFF"/>
                </a:solidFill>
              </a:rPr>
              <a:t>Tape</a:t>
            </a:r>
          </a:p>
          <a:p>
            <a:r>
              <a:rPr lang="en-US" sz="1400">
                <a:solidFill>
                  <a:srgbClr val="FFFFFF"/>
                </a:solidFill>
              </a:rPr>
              <a:t>Gloves - Nitrile</a:t>
            </a:r>
          </a:p>
          <a:p>
            <a:r>
              <a:rPr lang="en-US" sz="1400">
                <a:solidFill>
                  <a:srgbClr val="FFFFFF"/>
                </a:solidFill>
              </a:rPr>
              <a:t>Water Spray Units</a:t>
            </a:r>
          </a:p>
          <a:p>
            <a:r>
              <a:rPr lang="en-US" sz="1400">
                <a:solidFill>
                  <a:srgbClr val="FFFFFF"/>
                </a:solidFill>
              </a:rPr>
              <a:t>Cones</a:t>
            </a:r>
          </a:p>
          <a:p>
            <a:r>
              <a:rPr lang="en-US" sz="1400">
                <a:solidFill>
                  <a:srgbClr val="FFFFFF"/>
                </a:solidFill>
              </a:rPr>
              <a:t>Tarps/Drop Cloths</a:t>
            </a:r>
          </a:p>
          <a:p>
            <a:r>
              <a:rPr lang="en-US" sz="1400">
                <a:solidFill>
                  <a:srgbClr val="FFFFFF"/>
                </a:solidFill>
              </a:rPr>
              <a:t>Buckets</a:t>
            </a:r>
          </a:p>
          <a:p>
            <a:pPr lvl="1"/>
            <a:r>
              <a:rPr lang="en-US" sz="1400">
                <a:solidFill>
                  <a:srgbClr val="FFFFFF"/>
                </a:solidFill>
              </a:rPr>
              <a:t>5 gallon – Home Depot or Lowes </a:t>
            </a:r>
          </a:p>
          <a:p>
            <a:endParaRPr lang="en-US" sz="1400">
              <a:solidFill>
                <a:srgbClr val="FFFFFF"/>
              </a:solidFill>
            </a:endParaRPr>
          </a:p>
        </p:txBody>
      </p:sp>
    </p:spTree>
    <p:extLst>
      <p:ext uri="{BB962C8B-B14F-4D97-AF65-F5344CB8AC3E}">
        <p14:creationId xmlns:p14="http://schemas.microsoft.com/office/powerpoint/2010/main" val="365757202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38041-9696-4385-94B6-26506FC2DA4A}"/>
              </a:ext>
            </a:extLst>
          </p:cNvPr>
          <p:cNvSpPr>
            <a:spLocks noGrp="1"/>
          </p:cNvSpPr>
          <p:nvPr>
            <p:ph type="title"/>
          </p:nvPr>
        </p:nvSpPr>
        <p:spPr>
          <a:xfrm>
            <a:off x="4965430" y="629268"/>
            <a:ext cx="6586491" cy="1286160"/>
          </a:xfrm>
        </p:spPr>
        <p:txBody>
          <a:bodyPr anchor="b">
            <a:normAutofit/>
          </a:bodyPr>
          <a:lstStyle/>
          <a:p>
            <a:pPr algn="ctr"/>
            <a:r>
              <a:rPr lang="en-US" dirty="0"/>
              <a:t>Awareness of Incident</a:t>
            </a:r>
          </a:p>
        </p:txBody>
      </p:sp>
      <p:sp>
        <p:nvSpPr>
          <p:cNvPr id="3" name="Content Placeholder 2">
            <a:extLst>
              <a:ext uri="{FF2B5EF4-FFF2-40B4-BE49-F238E27FC236}">
                <a16:creationId xmlns:a16="http://schemas.microsoft.com/office/drawing/2014/main" id="{DB533F64-EB3C-4004-96A9-B1157AC4AE01}"/>
              </a:ext>
            </a:extLst>
          </p:cNvPr>
          <p:cNvSpPr>
            <a:spLocks noGrp="1"/>
          </p:cNvSpPr>
          <p:nvPr>
            <p:ph idx="1"/>
          </p:nvPr>
        </p:nvSpPr>
        <p:spPr>
          <a:xfrm>
            <a:off x="4965431" y="2438400"/>
            <a:ext cx="6586489" cy="3785419"/>
          </a:xfrm>
        </p:spPr>
        <p:txBody>
          <a:bodyPr>
            <a:normAutofit/>
          </a:bodyPr>
          <a:lstStyle/>
          <a:p>
            <a:pPr algn="ctr"/>
            <a:r>
              <a:rPr lang="en-US" sz="2400" dirty="0">
                <a:latin typeface="Arial" panose="020B0604020202020204" pitchFamily="34" charset="0"/>
                <a:cs typeface="Arial" panose="020B0604020202020204" pitchFamily="34" charset="0"/>
              </a:rPr>
              <a:t>The first fifteen minutes on the scene of a hazardous materials incident will set the stage for the remaining response. If the initial response is safe and appropriate, and the first responder fulfills their duty to recognize, identify, isolate, protect, notify and establish command then the subsequent responders can build upon this foundation and safely mitigate the hazard.</a:t>
            </a:r>
          </a:p>
          <a:p>
            <a:endParaRPr lang="en-US" sz="2000" dirty="0"/>
          </a:p>
        </p:txBody>
      </p:sp>
      <p:pic>
        <p:nvPicPr>
          <p:cNvPr id="5" name="Picture 4" descr="Fire engine parked inside a fire station">
            <a:extLst>
              <a:ext uri="{FF2B5EF4-FFF2-40B4-BE49-F238E27FC236}">
                <a16:creationId xmlns:a16="http://schemas.microsoft.com/office/drawing/2014/main" id="{541ED1A0-E4F0-1A44-8126-0BFAB88FF4FD}"/>
              </a:ext>
            </a:extLst>
          </p:cNvPr>
          <p:cNvPicPr>
            <a:picLocks noChangeAspect="1"/>
          </p:cNvPicPr>
          <p:nvPr/>
        </p:nvPicPr>
        <p:blipFill rotWithShape="1">
          <a:blip r:embed="rId2"/>
          <a:srcRect l="30362" r="24518"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CC4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047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4295</TotalTime>
  <Words>2409</Words>
  <Application>Microsoft Office PowerPoint</Application>
  <PresentationFormat>Widescreen</PresentationFormat>
  <Paragraphs>198</Paragraphs>
  <Slides>45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1" baseType="lpstr">
      <vt:lpstr>Arial</vt:lpstr>
      <vt:lpstr>Calibri</vt:lpstr>
      <vt:lpstr>Calibri Light</vt:lpstr>
      <vt:lpstr>Source Sans Pro</vt:lpstr>
      <vt:lpstr>Office Theme</vt:lpstr>
      <vt:lpstr>Photo Editor Photo</vt:lpstr>
      <vt:lpstr>Greater Cinti Hazmat </vt:lpstr>
      <vt:lpstr>Dispatch  When asking dispatch, please ask for Greater Cincinnati Hazmat Unit</vt:lpstr>
      <vt:lpstr>Operations</vt:lpstr>
      <vt:lpstr>Response Services</vt:lpstr>
      <vt:lpstr>What we need from the requesting agency</vt:lpstr>
      <vt:lpstr>Setting up a Decon Corridor</vt:lpstr>
      <vt:lpstr>PowerPoint Presentation</vt:lpstr>
      <vt:lpstr>Examples of Equipment Items for Decon</vt:lpstr>
      <vt:lpstr>Awareness of Incident</vt:lpstr>
      <vt:lpstr>Notifications </vt:lpstr>
      <vt:lpstr>What information do you need to report?</vt:lpstr>
      <vt:lpstr>PUCO – Public Utilities Commission</vt:lpstr>
      <vt:lpstr>Placards</vt:lpstr>
      <vt:lpstr>Labels or Placards MUST be displayed on at least 2 sides or two ends when:</vt:lpstr>
      <vt:lpstr>Bulk Hazmat Packaging</vt:lpstr>
      <vt:lpstr>What is a UN Number?  A UN Number is a 4-digit number that identifies Hazardous Materials such as explosives, flammable liquids, oxidizers and some acutely toxic substances</vt:lpstr>
      <vt:lpstr>PowerPoint Presentation</vt:lpstr>
      <vt:lpstr>No visible placard on exterior of box truck Totes were improperly stored</vt:lpstr>
      <vt:lpstr>Transportation Accident involving Hazardous Materials</vt:lpstr>
      <vt:lpstr>Hydrocarbons</vt:lpstr>
      <vt:lpstr>DOT 407 and 412</vt:lpstr>
      <vt:lpstr>DOT 106 </vt:lpstr>
      <vt:lpstr>DOT 111</vt:lpstr>
      <vt:lpstr>Gasoline Tanker Response – things to consider </vt:lpstr>
      <vt:lpstr>Gasoline Tanker Response Continued </vt:lpstr>
      <vt:lpstr>Gasoline Tanker Response Continued</vt:lpstr>
      <vt:lpstr>PowerPoint Presentation</vt:lpstr>
      <vt:lpstr>PowerPoint Presentation</vt:lpstr>
      <vt:lpstr>PowerPoint Presentation</vt:lpstr>
      <vt:lpstr>PowerPoint Presentation</vt:lpstr>
      <vt:lpstr>PowerPoint Presentation</vt:lpstr>
      <vt:lpstr>PowerPoint Presentation</vt:lpstr>
      <vt:lpstr>Car t-boned a semi striking the saddle tank</vt:lpstr>
      <vt:lpstr>AskRail</vt:lpstr>
      <vt:lpstr>Hotlines</vt:lpstr>
      <vt:lpstr>Rail</vt:lpstr>
      <vt:lpstr>Rail</vt:lpstr>
      <vt:lpstr>PowerPoint Presentation</vt:lpstr>
      <vt:lpstr>Train Derailment</vt:lpstr>
      <vt:lpstr>Stationary cars can present a problem as well</vt:lpstr>
      <vt:lpstr>PowerPoint Presentation</vt:lpstr>
      <vt:lpstr>Don't Try This at Home - 3 - Sulfuric Acid and Sugar - Bing video</vt:lpstr>
      <vt:lpstr>Ohio EPA Spill Line  800-282-9378 </vt:lpstr>
      <vt:lpstr>Ohio EPA  800-282-9378</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Matzen</dc:creator>
  <cp:lastModifiedBy>Brooke Matzen</cp:lastModifiedBy>
  <cp:revision>2</cp:revision>
  <dcterms:created xsi:type="dcterms:W3CDTF">2023-01-17T18:26:54Z</dcterms:created>
  <dcterms:modified xsi:type="dcterms:W3CDTF">2023-01-20T18:02:37Z</dcterms:modified>
</cp:coreProperties>
</file>